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3" r:id="rId4"/>
    <p:sldId id="354" r:id="rId5"/>
    <p:sldId id="348" r:id="rId6"/>
    <p:sldId id="259" r:id="rId7"/>
    <p:sldId id="260" r:id="rId8"/>
    <p:sldId id="298" r:id="rId9"/>
    <p:sldId id="307" r:id="rId10"/>
    <p:sldId id="308" r:id="rId11"/>
    <p:sldId id="312" r:id="rId12"/>
    <p:sldId id="310" r:id="rId13"/>
    <p:sldId id="311" r:id="rId14"/>
    <p:sldId id="309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alpha val="80000"/>
              </a:schemeClr>
            </a:solidFill>
          </c:spPr>
          <c:cat>
            <c:numRef>
              <c:f>Sheet1!$A$2:$A$8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70</c:v>
                </c:pt>
                <c:pt idx="1">
                  <c:v>82</c:v>
                </c:pt>
                <c:pt idx="2">
                  <c:v>78</c:v>
                </c:pt>
                <c:pt idx="3">
                  <c:v>82</c:v>
                </c:pt>
                <c:pt idx="4">
                  <c:v>90</c:v>
                </c:pt>
                <c:pt idx="5">
                  <c:v>85</c:v>
                </c:pt>
                <c:pt idx="6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51-4F5D-97F3-F62BCDCD1D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alpha val="80000"/>
              </a:schemeClr>
            </a:solidFill>
          </c:spPr>
          <c:cat>
            <c:numRef>
              <c:f>Sheet1!$A$2:$A$8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52</c:v>
                </c:pt>
                <c:pt idx="1">
                  <c:v>64</c:v>
                </c:pt>
                <c:pt idx="2">
                  <c:v>83</c:v>
                </c:pt>
                <c:pt idx="3">
                  <c:v>61</c:v>
                </c:pt>
                <c:pt idx="4">
                  <c:v>68</c:v>
                </c:pt>
                <c:pt idx="5">
                  <c:v>66</c:v>
                </c:pt>
                <c:pt idx="6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51-4F5D-97F3-F62BCDCD1D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chemeClr val="accent2">
                <a:alpha val="80000"/>
              </a:schemeClr>
            </a:solidFill>
            <a:ln w="25400">
              <a:noFill/>
            </a:ln>
          </c:spPr>
          <c:cat>
            <c:numRef>
              <c:f>Sheet1!$A$2:$A$8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60</c:v>
                </c:pt>
                <c:pt idx="1">
                  <c:v>49</c:v>
                </c:pt>
                <c:pt idx="2">
                  <c:v>53</c:v>
                </c:pt>
                <c:pt idx="3">
                  <c:v>42</c:v>
                </c:pt>
                <c:pt idx="4">
                  <c:v>56</c:v>
                </c:pt>
                <c:pt idx="5">
                  <c:v>45</c:v>
                </c:pt>
                <c:pt idx="6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51-4F5D-97F3-F62BCDCD1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0782080"/>
        <c:axId val="420784000"/>
      </c:areaChart>
      <c:catAx>
        <c:axId val="420782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420784000"/>
        <c:crosses val="autoZero"/>
        <c:auto val="1"/>
        <c:lblAlgn val="ctr"/>
        <c:lblOffset val="100"/>
        <c:noMultiLvlLbl val="0"/>
      </c:catAx>
      <c:valAx>
        <c:axId val="420784000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420782080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  <c:pt idx="4">
                  <c:v>15</c:v>
                </c:pt>
                <c:pt idx="5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E0-4BF8-9F0F-4D6EF5E4B3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24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  <c:pt idx="4">
                  <c:v>34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E0-4BF8-9F0F-4D6EF5E4B3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42</c:v>
                </c:pt>
                <c:pt idx="1">
                  <c:v>12</c:v>
                </c:pt>
                <c:pt idx="2">
                  <c:v>43</c:v>
                </c:pt>
                <c:pt idx="3">
                  <c:v>35</c:v>
                </c:pt>
                <c:pt idx="4">
                  <c:v>55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E0-4BF8-9F0F-4D6EF5E4B3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62692352"/>
        <c:axId val="65237760"/>
      </c:barChart>
      <c:catAx>
        <c:axId val="62692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65237760"/>
        <c:crosses val="autoZero"/>
        <c:auto val="1"/>
        <c:lblAlgn val="ctr"/>
        <c:lblOffset val="100"/>
        <c:noMultiLvlLbl val="0"/>
      </c:catAx>
      <c:valAx>
        <c:axId val="652377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62692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4F13-4736-B8C4-E5108AA3644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F13-4736-B8C4-E5108AA3644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13-4736-B8C4-E5108AA364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70B5-4817-A5D2-ADFA8D0DFCF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0B5-4817-A5D2-ADFA8D0DFCF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B5-4817-A5D2-ADFA8D0DF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63E6-4747-B40D-DF99AAD4637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3E6-4747-B40D-DF99AAD4637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E6-4747-B40D-DF99AAD463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A8F3-4547-9739-B8BA5275BB2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8F3-4547-9739-B8BA5275BB2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F3-4547-9739-B8BA5275BB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36E1CDD-48CD-493E-97E2-7F36603E8CAB}"/>
              </a:ext>
            </a:extLst>
          </p:cNvPr>
          <p:cNvSpPr/>
          <p:nvPr userDrawn="1"/>
        </p:nvSpPr>
        <p:spPr>
          <a:xfrm>
            <a:off x="4019341" y="1301929"/>
            <a:ext cx="7867858" cy="5029200"/>
          </a:xfrm>
          <a:prstGeom prst="frame">
            <a:avLst>
              <a:gd name="adj1" fmla="val 99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D93CFE7-975D-4241-992F-7B60279654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DCC899EA-7F44-4EC5-B64D-D51B9814A5E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023797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8C1EAB7-284F-4D14-845C-398815F734B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1651105"/>
            <a:ext cx="3887755" cy="4425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56788D-3E21-46F3-94F1-0160A3284A6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304245" y="1651105"/>
            <a:ext cx="3887755" cy="4425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C33AF54-8AD5-452B-8522-D88ED84096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2A33CEA-F1B2-4A81-90E9-CA38F6B20EDB}"/>
              </a:ext>
            </a:extLst>
          </p:cNvPr>
          <p:cNvGrpSpPr/>
          <p:nvPr userDrawn="1"/>
        </p:nvGrpSpPr>
        <p:grpSpPr>
          <a:xfrm>
            <a:off x="638218" y="1536176"/>
            <a:ext cx="4966387" cy="2898882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EE92628-61E1-45B6-B328-EED1BFEFE006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9F07860-E2E5-447E-81C8-BA20AE396D64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121472E-4729-4E62-A064-64286DFC33A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AB49131-3A00-43B0-B640-CD472BF8F96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7943EEE-947C-45C7-A59D-43478ADD982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A233019-906A-4B33-85C2-812C42A16FE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508BFEAD-6816-43DA-8762-CC1E1BC8BE3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01F5DCDD-E9ED-4A2D-B231-5B14FF61A20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A1CE2EB-7B77-422A-BC36-6FA517D83F32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6C8A94F0-22BD-4390-B2DE-6709ACCDFEA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282BAB9-1BFB-4514-B6EB-F0C215CB8BB4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B1073BC-07F1-464E-8869-5AF42A2F941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4B21164-7929-41A8-9A2B-62BC611DD40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305468" y="1701056"/>
            <a:ext cx="3590864" cy="232916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B160CA8-2EAF-49CD-82FC-F40101527F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82A6C0A-D17D-4D94-BADB-2FFC7A7B7B7F}"/>
              </a:ext>
            </a:extLst>
          </p:cNvPr>
          <p:cNvSpPr/>
          <p:nvPr userDrawn="1"/>
        </p:nvSpPr>
        <p:spPr>
          <a:xfrm>
            <a:off x="4439816" y="0"/>
            <a:ext cx="3312368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D887A78-13D6-4543-A9A1-F01ABC964EB9}"/>
              </a:ext>
            </a:extLst>
          </p:cNvPr>
          <p:cNvGrpSpPr/>
          <p:nvPr userDrawn="1"/>
        </p:nvGrpSpPr>
        <p:grpSpPr>
          <a:xfrm>
            <a:off x="4789978" y="1099366"/>
            <a:ext cx="2580306" cy="4655566"/>
            <a:chOff x="4789978" y="1099366"/>
            <a:chExt cx="2580306" cy="4655566"/>
          </a:xfrm>
        </p:grpSpPr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F3FFA46A-1FEC-45F2-B180-EFA4C8398587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187CD54E-E3DF-4C2E-8B67-E474147CB925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EB637C88-C87A-4C2F-9584-7AE9042E876D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E40D5BFD-F3AF-4A76-A8C9-A24AE8B5C781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9160261E-3D08-4181-8E98-777BCA5EBD21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026CE6E2-C43D-4356-9C85-04B9FCA1951E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408ECE83-5AB3-4153-B6EE-369BD2A5D7DB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779BAFE1-DB45-4AEA-BF17-A3627A0E3D8F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CE095102-93F8-4BD3-B0FA-04F08D59787A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60EC7D87-207A-4564-8305-C1BB903B8EFD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A9AD7111-B113-4961-85FE-530BC52C7EE9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01DF47A1-AD89-4A84-BD9F-1CFC35650C87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" name="Group 1">
              <a:extLst>
                <a:ext uri="{FF2B5EF4-FFF2-40B4-BE49-F238E27FC236}">
                  <a16:creationId xmlns:a16="http://schemas.microsoft.com/office/drawing/2014/main" id="{B03B603C-8269-4C3A-9FAF-750157544ABF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18" name="Oval 26">
                <a:extLst>
                  <a:ext uri="{FF2B5EF4-FFF2-40B4-BE49-F238E27FC236}">
                    <a16:creationId xmlns:a16="http://schemas.microsoft.com/office/drawing/2014/main" id="{66B25888-C24F-41D8-B2EC-AF1D74BDE3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27">
                <a:extLst>
                  <a:ext uri="{FF2B5EF4-FFF2-40B4-BE49-F238E27FC236}">
                    <a16:creationId xmlns:a16="http://schemas.microsoft.com/office/drawing/2014/main" id="{DA8CA806-B072-44B8-AC80-F6D5ED2310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28">
                <a:extLst>
                  <a:ext uri="{FF2B5EF4-FFF2-40B4-BE49-F238E27FC236}">
                    <a16:creationId xmlns:a16="http://schemas.microsoft.com/office/drawing/2014/main" id="{9D42A657-70D6-4472-B692-B3613A45ADBA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9">
                <a:extLst>
                  <a:ext uri="{FF2B5EF4-FFF2-40B4-BE49-F238E27FC236}">
                    <a16:creationId xmlns:a16="http://schemas.microsoft.com/office/drawing/2014/main" id="{209D06E8-CF33-4A84-B98F-C12B41FE7292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8A9723AA-2088-4FA7-A90A-F463B67DAB6B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Picture Placeholder 33">
            <a:extLst>
              <a:ext uri="{FF2B5EF4-FFF2-40B4-BE49-F238E27FC236}">
                <a16:creationId xmlns:a16="http://schemas.microsoft.com/office/drawing/2014/main" id="{79599633-8896-40D8-AA98-7A55B13EC2B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875320" y="1215350"/>
            <a:ext cx="2384085" cy="4448059"/>
          </a:xfrm>
          <a:custGeom>
            <a:avLst/>
            <a:gdLst>
              <a:gd name="connsiteX0" fmla="*/ 256439 w 2384085"/>
              <a:gd name="connsiteY0" fmla="*/ 0 h 4448059"/>
              <a:gd name="connsiteX1" fmla="*/ 483496 w 2384085"/>
              <a:gd name="connsiteY1" fmla="*/ 0 h 4448059"/>
              <a:gd name="connsiteX2" fmla="*/ 505506 w 2384085"/>
              <a:gd name="connsiteY2" fmla="*/ 18839 h 4448059"/>
              <a:gd name="connsiteX3" fmla="*/ 675825 w 2384085"/>
              <a:gd name="connsiteY3" fmla="*/ 164616 h 4448059"/>
              <a:gd name="connsiteX4" fmla="*/ 1697576 w 2384085"/>
              <a:gd name="connsiteY4" fmla="*/ 164616 h 4448059"/>
              <a:gd name="connsiteX5" fmla="*/ 1867894 w 2384085"/>
              <a:gd name="connsiteY5" fmla="*/ 18839 h 4448059"/>
              <a:gd name="connsiteX6" fmla="*/ 1889905 w 2384085"/>
              <a:gd name="connsiteY6" fmla="*/ 0 h 4448059"/>
              <a:gd name="connsiteX7" fmla="*/ 2127646 w 2384085"/>
              <a:gd name="connsiteY7" fmla="*/ 0 h 4448059"/>
              <a:gd name="connsiteX8" fmla="*/ 2384085 w 2384085"/>
              <a:gd name="connsiteY8" fmla="*/ 219488 h 4448059"/>
              <a:gd name="connsiteX9" fmla="*/ 2384085 w 2384085"/>
              <a:gd name="connsiteY9" fmla="*/ 4228571 h 4448059"/>
              <a:gd name="connsiteX10" fmla="*/ 2127646 w 2384085"/>
              <a:gd name="connsiteY10" fmla="*/ 4448059 h 4448059"/>
              <a:gd name="connsiteX11" fmla="*/ 256439 w 2384085"/>
              <a:gd name="connsiteY11" fmla="*/ 4448059 h 4448059"/>
              <a:gd name="connsiteX12" fmla="*/ 0 w 2384085"/>
              <a:gd name="connsiteY12" fmla="*/ 4228571 h 4448059"/>
              <a:gd name="connsiteX13" fmla="*/ 0 w 2384085"/>
              <a:gd name="connsiteY13" fmla="*/ 219488 h 4448059"/>
              <a:gd name="connsiteX14" fmla="*/ 256439 w 2384085"/>
              <a:gd name="connsiteY14" fmla="*/ 0 h 444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4085" h="4448059">
                <a:moveTo>
                  <a:pt x="256439" y="0"/>
                </a:moveTo>
                <a:lnTo>
                  <a:pt x="483496" y="0"/>
                </a:lnTo>
                <a:cubicBezTo>
                  <a:pt x="495623" y="0"/>
                  <a:pt x="505506" y="8414"/>
                  <a:pt x="505506" y="18839"/>
                </a:cubicBezTo>
                <a:cubicBezTo>
                  <a:pt x="505506" y="99364"/>
                  <a:pt x="581797" y="164616"/>
                  <a:pt x="675825" y="164616"/>
                </a:cubicBezTo>
                <a:lnTo>
                  <a:pt x="1697576" y="164616"/>
                </a:lnTo>
                <a:cubicBezTo>
                  <a:pt x="1791657" y="164616"/>
                  <a:pt x="1867894" y="99318"/>
                  <a:pt x="1867894" y="18839"/>
                </a:cubicBezTo>
                <a:cubicBezTo>
                  <a:pt x="1867894" y="8460"/>
                  <a:pt x="1877724" y="0"/>
                  <a:pt x="1889905" y="0"/>
                </a:cubicBezTo>
                <a:lnTo>
                  <a:pt x="2127646" y="0"/>
                </a:lnTo>
                <a:cubicBezTo>
                  <a:pt x="2269275" y="0"/>
                  <a:pt x="2384085" y="98267"/>
                  <a:pt x="2384085" y="219488"/>
                </a:cubicBezTo>
                <a:lnTo>
                  <a:pt x="2384085" y="4228571"/>
                </a:lnTo>
                <a:cubicBezTo>
                  <a:pt x="2384085" y="4349792"/>
                  <a:pt x="2269275" y="4448059"/>
                  <a:pt x="2127646" y="4448059"/>
                </a:cubicBezTo>
                <a:lnTo>
                  <a:pt x="256439" y="4448059"/>
                </a:lnTo>
                <a:cubicBezTo>
                  <a:pt x="114810" y="4448059"/>
                  <a:pt x="0" y="4349792"/>
                  <a:pt x="0" y="4228571"/>
                </a:cubicBezTo>
                <a:lnTo>
                  <a:pt x="0" y="219488"/>
                </a:lnTo>
                <a:cubicBezTo>
                  <a:pt x="0" y="98267"/>
                  <a:pt x="114810" y="0"/>
                  <a:pt x="256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자유형: 도형 33">
            <a:extLst>
              <a:ext uri="{FF2B5EF4-FFF2-40B4-BE49-F238E27FC236}">
                <a16:creationId xmlns:a16="http://schemas.microsoft.com/office/drawing/2014/main" id="{7C198975-F807-4F2E-A703-0C01359F0B23}"/>
              </a:ext>
            </a:extLst>
          </p:cNvPr>
          <p:cNvSpPr/>
          <p:nvPr userDrawn="1"/>
        </p:nvSpPr>
        <p:spPr>
          <a:xfrm>
            <a:off x="869126" y="560353"/>
            <a:ext cx="4503392" cy="5707979"/>
          </a:xfrm>
          <a:custGeom>
            <a:avLst/>
            <a:gdLst>
              <a:gd name="connsiteX0" fmla="*/ 648487 w 4503392"/>
              <a:gd name="connsiteY0" fmla="*/ 1838468 h 5707979"/>
              <a:gd name="connsiteX1" fmla="*/ 1963024 w 4503392"/>
              <a:gd name="connsiteY1" fmla="*/ 1838468 h 5707979"/>
              <a:gd name="connsiteX2" fmla="*/ 1763384 w 4503392"/>
              <a:gd name="connsiteY2" fmla="*/ 1937318 h 5707979"/>
              <a:gd name="connsiteX3" fmla="*/ 1303298 w 4503392"/>
              <a:gd name="connsiteY3" fmla="*/ 2060785 h 5707979"/>
              <a:gd name="connsiteX4" fmla="*/ 695667 w 4503392"/>
              <a:gd name="connsiteY4" fmla="*/ 1887082 h 5707979"/>
              <a:gd name="connsiteX5" fmla="*/ 200557 w 4503392"/>
              <a:gd name="connsiteY5" fmla="*/ 1838468 h 5707979"/>
              <a:gd name="connsiteX6" fmla="*/ 501443 w 4503392"/>
              <a:gd name="connsiteY6" fmla="*/ 1838468 h 5707979"/>
              <a:gd name="connsiteX7" fmla="*/ 503715 w 4503392"/>
              <a:gd name="connsiteY7" fmla="*/ 1843189 h 5707979"/>
              <a:gd name="connsiteX8" fmla="*/ 495067 w 4503392"/>
              <a:gd name="connsiteY8" fmla="*/ 1845628 h 5707979"/>
              <a:gd name="connsiteX9" fmla="*/ 705082 w 4503392"/>
              <a:gd name="connsiteY9" fmla="*/ 2038180 h 5707979"/>
              <a:gd name="connsiteX10" fmla="*/ 1422508 w 4503392"/>
              <a:gd name="connsiteY10" fmla="*/ 2151202 h 5707979"/>
              <a:gd name="connsiteX11" fmla="*/ 1925498 w 4503392"/>
              <a:gd name="connsiteY11" fmla="*/ 1992364 h 5707979"/>
              <a:gd name="connsiteX12" fmla="*/ 2179376 w 4503392"/>
              <a:gd name="connsiteY12" fmla="*/ 1871763 h 5707979"/>
              <a:gd name="connsiteX13" fmla="*/ 2247816 w 4503392"/>
              <a:gd name="connsiteY13" fmla="*/ 1838468 h 5707979"/>
              <a:gd name="connsiteX14" fmla="*/ 2599751 w 4503392"/>
              <a:gd name="connsiteY14" fmla="*/ 1838468 h 5707979"/>
              <a:gd name="connsiteX15" fmla="*/ 2604347 w 4503392"/>
              <a:gd name="connsiteY15" fmla="*/ 1842534 h 5707979"/>
              <a:gd name="connsiteX16" fmla="*/ 3595679 w 4503392"/>
              <a:gd name="connsiteY16" fmla="*/ 2146726 h 5707979"/>
              <a:gd name="connsiteX17" fmla="*/ 3834555 w 4503392"/>
              <a:gd name="connsiteY17" fmla="*/ 2102462 h 5707979"/>
              <a:gd name="connsiteX18" fmla="*/ 3869511 w 4503392"/>
              <a:gd name="connsiteY18" fmla="*/ 2090869 h 5707979"/>
              <a:gd name="connsiteX19" fmla="*/ 3869511 w 4503392"/>
              <a:gd name="connsiteY19" fmla="*/ 5507422 h 5707979"/>
              <a:gd name="connsiteX20" fmla="*/ 3668954 w 4503392"/>
              <a:gd name="connsiteY20" fmla="*/ 5707979 h 5707979"/>
              <a:gd name="connsiteX21" fmla="*/ 200557 w 4503392"/>
              <a:gd name="connsiteY21" fmla="*/ 5707979 h 5707979"/>
              <a:gd name="connsiteX22" fmla="*/ 0 w 4503392"/>
              <a:gd name="connsiteY22" fmla="*/ 5507422 h 5707979"/>
              <a:gd name="connsiteX23" fmla="*/ 0 w 4503392"/>
              <a:gd name="connsiteY23" fmla="*/ 2039025 h 5707979"/>
              <a:gd name="connsiteX24" fmla="*/ 200557 w 4503392"/>
              <a:gd name="connsiteY24" fmla="*/ 1838468 h 5707979"/>
              <a:gd name="connsiteX25" fmla="*/ 645514 w 4503392"/>
              <a:gd name="connsiteY25" fmla="*/ 1835405 h 5707979"/>
              <a:gd name="connsiteX26" fmla="*/ 648487 w 4503392"/>
              <a:gd name="connsiteY26" fmla="*/ 1838468 h 5707979"/>
              <a:gd name="connsiteX27" fmla="*/ 644072 w 4503392"/>
              <a:gd name="connsiteY27" fmla="*/ 1838468 h 5707979"/>
              <a:gd name="connsiteX28" fmla="*/ 3027466 w 4503392"/>
              <a:gd name="connsiteY28" fmla="*/ 1287091 h 5707979"/>
              <a:gd name="connsiteX29" fmla="*/ 3353221 w 4503392"/>
              <a:gd name="connsiteY29" fmla="*/ 1330481 h 5707979"/>
              <a:gd name="connsiteX30" fmla="*/ 3844770 w 4503392"/>
              <a:gd name="connsiteY30" fmla="*/ 1517120 h 5707979"/>
              <a:gd name="connsiteX31" fmla="*/ 4294094 w 4503392"/>
              <a:gd name="connsiteY31" fmla="*/ 1654847 h 5707979"/>
              <a:gd name="connsiteX32" fmla="*/ 4503392 w 4503392"/>
              <a:gd name="connsiteY32" fmla="*/ 1663137 h 5707979"/>
              <a:gd name="connsiteX33" fmla="*/ 4439503 w 4503392"/>
              <a:gd name="connsiteY33" fmla="*/ 1734209 h 5707979"/>
              <a:gd name="connsiteX34" fmla="*/ 3946982 w 4503392"/>
              <a:gd name="connsiteY34" fmla="*/ 2065177 h 5707979"/>
              <a:gd name="connsiteX35" fmla="*/ 3869511 w 4503392"/>
              <a:gd name="connsiteY35" fmla="*/ 2090869 h 5707979"/>
              <a:gd name="connsiteX36" fmla="*/ 3869511 w 4503392"/>
              <a:gd name="connsiteY36" fmla="*/ 2039025 h 5707979"/>
              <a:gd name="connsiteX37" fmla="*/ 3668954 w 4503392"/>
              <a:gd name="connsiteY37" fmla="*/ 1838468 h 5707979"/>
              <a:gd name="connsiteX38" fmla="*/ 2599751 w 4503392"/>
              <a:gd name="connsiteY38" fmla="*/ 1838468 h 5707979"/>
              <a:gd name="connsiteX39" fmla="*/ 2593749 w 4503392"/>
              <a:gd name="connsiteY39" fmla="*/ 1833159 h 5707979"/>
              <a:gd name="connsiteX40" fmla="*/ 2607001 w 4503392"/>
              <a:gd name="connsiteY40" fmla="*/ 1809595 h 5707979"/>
              <a:gd name="connsiteX41" fmla="*/ 3279882 w 4503392"/>
              <a:gd name="connsiteY41" fmla="*/ 1672256 h 5707979"/>
              <a:gd name="connsiteX42" fmla="*/ 3700632 w 4503392"/>
              <a:gd name="connsiteY42" fmla="*/ 1764662 h 5707979"/>
              <a:gd name="connsiteX43" fmla="*/ 3712515 w 4503392"/>
              <a:gd name="connsiteY43" fmla="*/ 1769305 h 5707979"/>
              <a:gd name="connsiteX44" fmla="*/ 3723513 w 4503392"/>
              <a:gd name="connsiteY44" fmla="*/ 1771681 h 5707979"/>
              <a:gd name="connsiteX45" fmla="*/ 3717157 w 4503392"/>
              <a:gd name="connsiteY45" fmla="*/ 1764496 h 5707979"/>
              <a:gd name="connsiteX46" fmla="*/ 3706822 w 4503392"/>
              <a:gd name="connsiteY46" fmla="*/ 1758748 h 5707979"/>
              <a:gd name="connsiteX47" fmla="*/ 3184710 w 4503392"/>
              <a:gd name="connsiteY47" fmla="*/ 1596318 h 5707979"/>
              <a:gd name="connsiteX48" fmla="*/ 2432135 w 4503392"/>
              <a:gd name="connsiteY48" fmla="*/ 1748800 h 5707979"/>
              <a:gd name="connsiteX49" fmla="*/ 2247816 w 4503392"/>
              <a:gd name="connsiteY49" fmla="*/ 1838468 h 5707979"/>
              <a:gd name="connsiteX50" fmla="*/ 1963024 w 4503392"/>
              <a:gd name="connsiteY50" fmla="*/ 1838468 h 5707979"/>
              <a:gd name="connsiteX51" fmla="*/ 1976164 w 4503392"/>
              <a:gd name="connsiteY51" fmla="*/ 1831962 h 5707979"/>
              <a:gd name="connsiteX52" fmla="*/ 2177959 w 4503392"/>
              <a:gd name="connsiteY52" fmla="*/ 1700110 h 5707979"/>
              <a:gd name="connsiteX53" fmla="*/ 2556983 w 4503392"/>
              <a:gd name="connsiteY53" fmla="*/ 1438749 h 5707979"/>
              <a:gd name="connsiteX54" fmla="*/ 2916995 w 4503392"/>
              <a:gd name="connsiteY54" fmla="*/ 1298482 h 5707979"/>
              <a:gd name="connsiteX55" fmla="*/ 3027466 w 4503392"/>
              <a:gd name="connsiteY55" fmla="*/ 1287091 h 5707979"/>
              <a:gd name="connsiteX56" fmla="*/ 2048578 w 4503392"/>
              <a:gd name="connsiteY56" fmla="*/ 1083989 h 5707979"/>
              <a:gd name="connsiteX57" fmla="*/ 2211396 w 4503392"/>
              <a:gd name="connsiteY57" fmla="*/ 1083989 h 5707979"/>
              <a:gd name="connsiteX58" fmla="*/ 2230297 w 4503392"/>
              <a:gd name="connsiteY58" fmla="*/ 1102945 h 5707979"/>
              <a:gd name="connsiteX59" fmla="*/ 2229965 w 4503392"/>
              <a:gd name="connsiteY59" fmla="*/ 1185681 h 5707979"/>
              <a:gd name="connsiteX60" fmla="*/ 2230186 w 4503392"/>
              <a:gd name="connsiteY60" fmla="*/ 1265708 h 5707979"/>
              <a:gd name="connsiteX61" fmla="*/ 2210843 w 4503392"/>
              <a:gd name="connsiteY61" fmla="*/ 1287042 h 5707979"/>
              <a:gd name="connsiteX62" fmla="*/ 2048080 w 4503392"/>
              <a:gd name="connsiteY62" fmla="*/ 1286987 h 5707979"/>
              <a:gd name="connsiteX63" fmla="*/ 2029345 w 4503392"/>
              <a:gd name="connsiteY63" fmla="*/ 1268029 h 5707979"/>
              <a:gd name="connsiteX64" fmla="*/ 2029345 w 4503392"/>
              <a:gd name="connsiteY64" fmla="*/ 1102448 h 5707979"/>
              <a:gd name="connsiteX65" fmla="*/ 2048578 w 4503392"/>
              <a:gd name="connsiteY65" fmla="*/ 1083989 h 5707979"/>
              <a:gd name="connsiteX66" fmla="*/ 1925938 w 4503392"/>
              <a:gd name="connsiteY66" fmla="*/ 1083989 h 5707979"/>
              <a:gd name="connsiteX67" fmla="*/ 1942021 w 4503392"/>
              <a:gd name="connsiteY67" fmla="*/ 1102670 h 5707979"/>
              <a:gd name="connsiteX68" fmla="*/ 1941855 w 4503392"/>
              <a:gd name="connsiteY68" fmla="*/ 1188057 h 5707979"/>
              <a:gd name="connsiteX69" fmla="*/ 1942021 w 4503392"/>
              <a:gd name="connsiteY69" fmla="*/ 1270738 h 5707979"/>
              <a:gd name="connsiteX70" fmla="*/ 1926270 w 4503392"/>
              <a:gd name="connsiteY70" fmla="*/ 1286876 h 5707979"/>
              <a:gd name="connsiteX71" fmla="*/ 1755438 w 4503392"/>
              <a:gd name="connsiteY71" fmla="*/ 1286820 h 5707979"/>
              <a:gd name="connsiteX72" fmla="*/ 1740847 w 4503392"/>
              <a:gd name="connsiteY72" fmla="*/ 1272395 h 5707979"/>
              <a:gd name="connsiteX73" fmla="*/ 1740847 w 4503392"/>
              <a:gd name="connsiteY73" fmla="*/ 1098801 h 5707979"/>
              <a:gd name="connsiteX74" fmla="*/ 1755108 w 4503392"/>
              <a:gd name="connsiteY74" fmla="*/ 1084099 h 5707979"/>
              <a:gd name="connsiteX75" fmla="*/ 1925938 w 4503392"/>
              <a:gd name="connsiteY75" fmla="*/ 1083989 h 5707979"/>
              <a:gd name="connsiteX76" fmla="*/ 998442 w 4503392"/>
              <a:gd name="connsiteY76" fmla="*/ 992528 h 5707979"/>
              <a:gd name="connsiteX77" fmla="*/ 1023534 w 4503392"/>
              <a:gd name="connsiteY77" fmla="*/ 992797 h 5707979"/>
              <a:gd name="connsiteX78" fmla="*/ 1219236 w 4503392"/>
              <a:gd name="connsiteY78" fmla="*/ 1117206 h 5707979"/>
              <a:gd name="connsiteX79" fmla="*/ 1217245 w 4503392"/>
              <a:gd name="connsiteY79" fmla="*/ 1151250 h 5707979"/>
              <a:gd name="connsiteX80" fmla="*/ 572442 w 4503392"/>
              <a:gd name="connsiteY80" fmla="*/ 1793568 h 5707979"/>
              <a:gd name="connsiteX81" fmla="*/ 549561 w 4503392"/>
              <a:gd name="connsiteY81" fmla="*/ 1806612 h 5707979"/>
              <a:gd name="connsiteX82" fmla="*/ 175179 w 4503392"/>
              <a:gd name="connsiteY82" fmla="*/ 1806446 h 5707979"/>
              <a:gd name="connsiteX83" fmla="*/ 269410 w 4503392"/>
              <a:gd name="connsiteY83" fmla="*/ 1713652 h 5707979"/>
              <a:gd name="connsiteX84" fmla="*/ 977827 w 4503392"/>
              <a:gd name="connsiteY84" fmla="*/ 1006229 h 5707979"/>
              <a:gd name="connsiteX85" fmla="*/ 998442 w 4503392"/>
              <a:gd name="connsiteY85" fmla="*/ 992528 h 5707979"/>
              <a:gd name="connsiteX86" fmla="*/ 927942 w 4503392"/>
              <a:gd name="connsiteY86" fmla="*/ 899080 h 5707979"/>
              <a:gd name="connsiteX87" fmla="*/ 1024086 w 4503392"/>
              <a:gd name="connsiteY87" fmla="*/ 902381 h 5707979"/>
              <a:gd name="connsiteX88" fmla="*/ 1375365 w 4503392"/>
              <a:gd name="connsiteY88" fmla="*/ 1170096 h 5707979"/>
              <a:gd name="connsiteX89" fmla="*/ 1273120 w 4503392"/>
              <a:gd name="connsiteY89" fmla="*/ 1499878 h 5707979"/>
              <a:gd name="connsiteX90" fmla="*/ 1124561 w 4503392"/>
              <a:gd name="connsiteY90" fmla="*/ 1546523 h 5707979"/>
              <a:gd name="connsiteX91" fmla="*/ 1139485 w 4503392"/>
              <a:gd name="connsiteY91" fmla="*/ 1538068 h 5707979"/>
              <a:gd name="connsiteX92" fmla="*/ 1292905 w 4503392"/>
              <a:gd name="connsiteY92" fmla="*/ 1181537 h 5707979"/>
              <a:gd name="connsiteX93" fmla="*/ 988438 w 4503392"/>
              <a:gd name="connsiteY93" fmla="*/ 951955 h 5707979"/>
              <a:gd name="connsiteX94" fmla="*/ 489098 w 4503392"/>
              <a:gd name="connsiteY94" fmla="*/ 1348943 h 5707979"/>
              <a:gd name="connsiteX95" fmla="*/ 484510 w 4503392"/>
              <a:gd name="connsiteY95" fmla="*/ 1389894 h 5707979"/>
              <a:gd name="connsiteX96" fmla="*/ 435709 w 4503392"/>
              <a:gd name="connsiteY96" fmla="*/ 1498607 h 5707979"/>
              <a:gd name="connsiteX97" fmla="*/ 372760 w 4503392"/>
              <a:gd name="connsiteY97" fmla="*/ 1561501 h 5707979"/>
              <a:gd name="connsiteX98" fmla="*/ 407467 w 4503392"/>
              <a:gd name="connsiteY98" fmla="*/ 1261785 h 5707979"/>
              <a:gd name="connsiteX99" fmla="*/ 927942 w 4503392"/>
              <a:gd name="connsiteY99" fmla="*/ 899080 h 5707979"/>
              <a:gd name="connsiteX100" fmla="*/ 2045759 w 4503392"/>
              <a:gd name="connsiteY100" fmla="*/ 809696 h 5707979"/>
              <a:gd name="connsiteX101" fmla="*/ 2228749 w 4503392"/>
              <a:gd name="connsiteY101" fmla="*/ 983182 h 5707979"/>
              <a:gd name="connsiteX102" fmla="*/ 2204155 w 4503392"/>
              <a:gd name="connsiteY102" fmla="*/ 1011644 h 5707979"/>
              <a:gd name="connsiteX103" fmla="*/ 2055652 w 4503392"/>
              <a:gd name="connsiteY103" fmla="*/ 1011588 h 5707979"/>
              <a:gd name="connsiteX104" fmla="*/ 2029234 w 4503392"/>
              <a:gd name="connsiteY104" fmla="*/ 983624 h 5707979"/>
              <a:gd name="connsiteX105" fmla="*/ 2029621 w 4503392"/>
              <a:gd name="connsiteY105" fmla="*/ 909344 h 5707979"/>
              <a:gd name="connsiteX106" fmla="*/ 2029455 w 4503392"/>
              <a:gd name="connsiteY106" fmla="*/ 824066 h 5707979"/>
              <a:gd name="connsiteX107" fmla="*/ 2045759 w 4503392"/>
              <a:gd name="connsiteY107" fmla="*/ 809696 h 5707979"/>
              <a:gd name="connsiteX108" fmla="*/ 1927928 w 4503392"/>
              <a:gd name="connsiteY108" fmla="*/ 809255 h 5707979"/>
              <a:gd name="connsiteX109" fmla="*/ 1941911 w 4503392"/>
              <a:gd name="connsiteY109" fmla="*/ 826165 h 5707979"/>
              <a:gd name="connsiteX110" fmla="*/ 1941855 w 4503392"/>
              <a:gd name="connsiteY110" fmla="*/ 911555 h 5707979"/>
              <a:gd name="connsiteX111" fmla="*/ 1942077 w 4503392"/>
              <a:gd name="connsiteY111" fmla="*/ 994125 h 5707979"/>
              <a:gd name="connsiteX112" fmla="*/ 1924612 w 4503392"/>
              <a:gd name="connsiteY112" fmla="*/ 1011201 h 5707979"/>
              <a:gd name="connsiteX113" fmla="*/ 1759473 w 4503392"/>
              <a:gd name="connsiteY113" fmla="*/ 1011256 h 5707979"/>
              <a:gd name="connsiteX114" fmla="*/ 1742009 w 4503392"/>
              <a:gd name="connsiteY114" fmla="*/ 991858 h 5707979"/>
              <a:gd name="connsiteX115" fmla="*/ 1927928 w 4503392"/>
              <a:gd name="connsiteY115" fmla="*/ 809255 h 5707979"/>
              <a:gd name="connsiteX116" fmla="*/ 1988979 w 4503392"/>
              <a:gd name="connsiteY116" fmla="*/ 447570 h 5707979"/>
              <a:gd name="connsiteX117" fmla="*/ 2002816 w 4503392"/>
              <a:gd name="connsiteY117" fmla="*/ 454548 h 5707979"/>
              <a:gd name="connsiteX118" fmla="*/ 2519511 w 4503392"/>
              <a:gd name="connsiteY118" fmla="*/ 971961 h 5707979"/>
              <a:gd name="connsiteX119" fmla="*/ 2522773 w 4503392"/>
              <a:gd name="connsiteY119" fmla="*/ 979035 h 5707979"/>
              <a:gd name="connsiteX120" fmla="*/ 2504036 w 4503392"/>
              <a:gd name="connsiteY120" fmla="*/ 968645 h 5707979"/>
              <a:gd name="connsiteX121" fmla="*/ 2007404 w 4503392"/>
              <a:gd name="connsiteY121" fmla="*/ 556294 h 5707979"/>
              <a:gd name="connsiteX122" fmla="*/ 1962084 w 4503392"/>
              <a:gd name="connsiteY122" fmla="*/ 556130 h 5707979"/>
              <a:gd name="connsiteX123" fmla="*/ 1511766 w 4503392"/>
              <a:gd name="connsiteY123" fmla="*/ 929129 h 5707979"/>
              <a:gd name="connsiteX124" fmla="*/ 1500601 w 4503392"/>
              <a:gd name="connsiteY124" fmla="*/ 923934 h 5707979"/>
              <a:gd name="connsiteX125" fmla="*/ 1976841 w 4503392"/>
              <a:gd name="connsiteY125" fmla="*/ 455930 h 5707979"/>
              <a:gd name="connsiteX126" fmla="*/ 1988979 w 4503392"/>
              <a:gd name="connsiteY126" fmla="*/ 447570 h 5707979"/>
              <a:gd name="connsiteX127" fmla="*/ 1990008 w 4503392"/>
              <a:gd name="connsiteY127" fmla="*/ 16 h 5707979"/>
              <a:gd name="connsiteX128" fmla="*/ 2007292 w 4503392"/>
              <a:gd name="connsiteY128" fmla="*/ 9923 h 5707979"/>
              <a:gd name="connsiteX129" fmla="*/ 3261698 w 4503392"/>
              <a:gd name="connsiteY129" fmla="*/ 1265045 h 5707979"/>
              <a:gd name="connsiteX130" fmla="*/ 3264958 w 4503392"/>
              <a:gd name="connsiteY130" fmla="*/ 1272064 h 5707979"/>
              <a:gd name="connsiteX131" fmla="*/ 3109048 w 4503392"/>
              <a:gd name="connsiteY131" fmla="*/ 1252500 h 5707979"/>
              <a:gd name="connsiteX132" fmla="*/ 2908648 w 4503392"/>
              <a:gd name="connsiteY132" fmla="*/ 1264769 h 5707979"/>
              <a:gd name="connsiteX133" fmla="*/ 2862888 w 4503392"/>
              <a:gd name="connsiteY133" fmla="*/ 1250620 h 5707979"/>
              <a:gd name="connsiteX134" fmla="*/ 2012874 w 4503392"/>
              <a:gd name="connsiteY134" fmla="*/ 398839 h 5707979"/>
              <a:gd name="connsiteX135" fmla="*/ 1968606 w 4503392"/>
              <a:gd name="connsiteY135" fmla="*/ 398397 h 5707979"/>
              <a:gd name="connsiteX136" fmla="*/ 1358564 w 4503392"/>
              <a:gd name="connsiteY136" fmla="*/ 1009931 h 5707979"/>
              <a:gd name="connsiteX137" fmla="*/ 1323468 w 4503392"/>
              <a:gd name="connsiteY137" fmla="*/ 1010097 h 5707979"/>
              <a:gd name="connsiteX138" fmla="*/ 1102841 w 4503392"/>
              <a:gd name="connsiteY138" fmla="*/ 880496 h 5707979"/>
              <a:gd name="connsiteX139" fmla="*/ 1241564 w 4503392"/>
              <a:gd name="connsiteY139" fmla="*/ 743487 h 5707979"/>
              <a:gd name="connsiteX140" fmla="*/ 1257424 w 4503392"/>
              <a:gd name="connsiteY140" fmla="*/ 705076 h 5707979"/>
              <a:gd name="connsiteX141" fmla="*/ 1257424 w 4503392"/>
              <a:gd name="connsiteY141" fmla="*/ 326992 h 5707979"/>
              <a:gd name="connsiteX142" fmla="*/ 1233549 w 4503392"/>
              <a:gd name="connsiteY142" fmla="*/ 308312 h 5707979"/>
              <a:gd name="connsiteX143" fmla="*/ 1111186 w 4503392"/>
              <a:gd name="connsiteY143" fmla="*/ 341139 h 5707979"/>
              <a:gd name="connsiteX144" fmla="*/ 1263449 w 4503392"/>
              <a:gd name="connsiteY144" fmla="*/ 202253 h 5707979"/>
              <a:gd name="connsiteX145" fmla="*/ 1284726 w 4503392"/>
              <a:gd name="connsiteY145" fmla="*/ 201258 h 5707979"/>
              <a:gd name="connsiteX146" fmla="*/ 1481921 w 4503392"/>
              <a:gd name="connsiteY146" fmla="*/ 327931 h 5707979"/>
              <a:gd name="connsiteX147" fmla="*/ 1495295 w 4503392"/>
              <a:gd name="connsiteY147" fmla="*/ 355343 h 5707979"/>
              <a:gd name="connsiteX148" fmla="*/ 1495074 w 4503392"/>
              <a:gd name="connsiteY148" fmla="*/ 482183 h 5707979"/>
              <a:gd name="connsiteX149" fmla="*/ 1515026 w 4503392"/>
              <a:gd name="connsiteY149" fmla="*/ 469305 h 5707979"/>
              <a:gd name="connsiteX150" fmla="*/ 1973469 w 4503392"/>
              <a:gd name="connsiteY150" fmla="*/ 10586 h 5707979"/>
              <a:gd name="connsiteX151" fmla="*/ 1990008 w 4503392"/>
              <a:gd name="connsiteY151" fmla="*/ 16 h 570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4503392" h="5707979">
                <a:moveTo>
                  <a:pt x="648487" y="1838468"/>
                </a:moveTo>
                <a:lnTo>
                  <a:pt x="1963024" y="1838468"/>
                </a:lnTo>
                <a:lnTo>
                  <a:pt x="1763384" y="1937318"/>
                </a:lnTo>
                <a:cubicBezTo>
                  <a:pt x="1617782" y="1998291"/>
                  <a:pt x="1464595" y="2040309"/>
                  <a:pt x="1303298" y="2060785"/>
                </a:cubicBezTo>
                <a:cubicBezTo>
                  <a:pt x="1071996" y="2090139"/>
                  <a:pt x="864306" y="2040112"/>
                  <a:pt x="695667" y="1887082"/>
                </a:cubicBezTo>
                <a:close/>
                <a:moveTo>
                  <a:pt x="200557" y="1838468"/>
                </a:moveTo>
                <a:lnTo>
                  <a:pt x="501443" y="1838468"/>
                </a:lnTo>
                <a:lnTo>
                  <a:pt x="503715" y="1843189"/>
                </a:lnTo>
                <a:lnTo>
                  <a:pt x="495067" y="1845628"/>
                </a:lnTo>
                <a:cubicBezTo>
                  <a:pt x="552268" y="1924717"/>
                  <a:pt x="621906" y="1989159"/>
                  <a:pt x="705082" y="2038180"/>
                </a:cubicBezTo>
                <a:cubicBezTo>
                  <a:pt x="929192" y="2170270"/>
                  <a:pt x="1171540" y="2190497"/>
                  <a:pt x="1422508" y="2151202"/>
                </a:cubicBezTo>
                <a:cubicBezTo>
                  <a:pt x="1597983" y="2123735"/>
                  <a:pt x="1763564" y="2063493"/>
                  <a:pt x="1925498" y="1992364"/>
                </a:cubicBezTo>
                <a:cubicBezTo>
                  <a:pt x="2011329" y="1954671"/>
                  <a:pt x="2095446" y="1913414"/>
                  <a:pt x="2179376" y="1871763"/>
                </a:cubicBezTo>
                <a:lnTo>
                  <a:pt x="2247816" y="1838468"/>
                </a:lnTo>
                <a:lnTo>
                  <a:pt x="2599751" y="1838468"/>
                </a:lnTo>
                <a:lnTo>
                  <a:pt x="2604347" y="1842534"/>
                </a:lnTo>
                <a:cubicBezTo>
                  <a:pt x="2894556" y="2075542"/>
                  <a:pt x="3225167" y="2182098"/>
                  <a:pt x="3595679" y="2146726"/>
                </a:cubicBezTo>
                <a:cubicBezTo>
                  <a:pt x="3678428" y="2138823"/>
                  <a:pt x="3758048" y="2123991"/>
                  <a:pt x="3834555" y="2102462"/>
                </a:cubicBezTo>
                <a:lnTo>
                  <a:pt x="3869511" y="2090869"/>
                </a:lnTo>
                <a:lnTo>
                  <a:pt x="3869511" y="5507422"/>
                </a:lnTo>
                <a:cubicBezTo>
                  <a:pt x="3869511" y="5618187"/>
                  <a:pt x="3779719" y="5707979"/>
                  <a:pt x="3668954" y="5707979"/>
                </a:cubicBezTo>
                <a:lnTo>
                  <a:pt x="200557" y="5707979"/>
                </a:lnTo>
                <a:cubicBezTo>
                  <a:pt x="89792" y="5707979"/>
                  <a:pt x="0" y="5618187"/>
                  <a:pt x="0" y="5507422"/>
                </a:cubicBezTo>
                <a:lnTo>
                  <a:pt x="0" y="2039025"/>
                </a:lnTo>
                <a:cubicBezTo>
                  <a:pt x="0" y="1928260"/>
                  <a:pt x="89792" y="1838468"/>
                  <a:pt x="200557" y="1838468"/>
                </a:cubicBezTo>
                <a:close/>
                <a:moveTo>
                  <a:pt x="645514" y="1835405"/>
                </a:moveTo>
                <a:lnTo>
                  <a:pt x="648487" y="1838468"/>
                </a:lnTo>
                <a:lnTo>
                  <a:pt x="644072" y="1838468"/>
                </a:lnTo>
                <a:close/>
                <a:moveTo>
                  <a:pt x="3027466" y="1287091"/>
                </a:moveTo>
                <a:cubicBezTo>
                  <a:pt x="3137388" y="1283165"/>
                  <a:pt x="3245740" y="1300637"/>
                  <a:pt x="3353221" y="1330481"/>
                </a:cubicBezTo>
                <a:cubicBezTo>
                  <a:pt x="3522836" y="1377624"/>
                  <a:pt x="3682394" y="1450964"/>
                  <a:pt x="3844770" y="1517120"/>
                </a:cubicBezTo>
                <a:cubicBezTo>
                  <a:pt x="3990399" y="1576421"/>
                  <a:pt x="4137521" y="1631191"/>
                  <a:pt x="4294094" y="1654847"/>
                </a:cubicBezTo>
                <a:cubicBezTo>
                  <a:pt x="4361298" y="1665014"/>
                  <a:pt x="4428946" y="1667115"/>
                  <a:pt x="4503392" y="1663137"/>
                </a:cubicBezTo>
                <a:cubicBezTo>
                  <a:pt x="4479515" y="1689775"/>
                  <a:pt x="4460338" y="1712822"/>
                  <a:pt x="4439503" y="1734209"/>
                </a:cubicBezTo>
                <a:cubicBezTo>
                  <a:pt x="4294564" y="1883225"/>
                  <a:pt x="4130476" y="1994762"/>
                  <a:pt x="3946982" y="2065177"/>
                </a:cubicBezTo>
                <a:lnTo>
                  <a:pt x="3869511" y="2090869"/>
                </a:lnTo>
                <a:lnTo>
                  <a:pt x="3869511" y="2039025"/>
                </a:lnTo>
                <a:cubicBezTo>
                  <a:pt x="3869511" y="1928260"/>
                  <a:pt x="3779719" y="1838468"/>
                  <a:pt x="3668954" y="1838468"/>
                </a:cubicBezTo>
                <a:lnTo>
                  <a:pt x="2599751" y="1838468"/>
                </a:lnTo>
                <a:lnTo>
                  <a:pt x="2593749" y="1833159"/>
                </a:lnTo>
                <a:cubicBezTo>
                  <a:pt x="2586089" y="1824838"/>
                  <a:pt x="2588058" y="1819004"/>
                  <a:pt x="2607001" y="1809595"/>
                </a:cubicBezTo>
                <a:cubicBezTo>
                  <a:pt x="2819393" y="1704475"/>
                  <a:pt x="3043557" y="1659599"/>
                  <a:pt x="3279882" y="1672256"/>
                </a:cubicBezTo>
                <a:cubicBezTo>
                  <a:pt x="3425290" y="1680047"/>
                  <a:pt x="3565061" y="1712544"/>
                  <a:pt x="3700632" y="1764662"/>
                </a:cubicBezTo>
                <a:cubicBezTo>
                  <a:pt x="3704610" y="1766209"/>
                  <a:pt x="3708535" y="1767756"/>
                  <a:pt x="3712515" y="1769305"/>
                </a:cubicBezTo>
                <a:cubicBezTo>
                  <a:pt x="3715609" y="1772676"/>
                  <a:pt x="3718871" y="1775383"/>
                  <a:pt x="3723513" y="1771681"/>
                </a:cubicBezTo>
                <a:cubicBezTo>
                  <a:pt x="3721413" y="1769305"/>
                  <a:pt x="3719258" y="1766872"/>
                  <a:pt x="3717157" y="1764496"/>
                </a:cubicBezTo>
                <a:cubicBezTo>
                  <a:pt x="3713786" y="1762562"/>
                  <a:pt x="3710303" y="1760628"/>
                  <a:pt x="3706822" y="1758748"/>
                </a:cubicBezTo>
                <a:cubicBezTo>
                  <a:pt x="3544722" y="1666231"/>
                  <a:pt x="3370133" y="1614390"/>
                  <a:pt x="3184710" y="1596318"/>
                </a:cubicBezTo>
                <a:cubicBezTo>
                  <a:pt x="2918100" y="1570341"/>
                  <a:pt x="2671055" y="1638486"/>
                  <a:pt x="2432135" y="1748800"/>
                </a:cubicBezTo>
                <a:lnTo>
                  <a:pt x="2247816" y="1838468"/>
                </a:lnTo>
                <a:lnTo>
                  <a:pt x="1963024" y="1838468"/>
                </a:lnTo>
                <a:lnTo>
                  <a:pt x="1976164" y="1831962"/>
                </a:lnTo>
                <a:cubicBezTo>
                  <a:pt x="2045238" y="1792320"/>
                  <a:pt x="2112481" y="1748261"/>
                  <a:pt x="2177959" y="1700110"/>
                </a:cubicBezTo>
                <a:cubicBezTo>
                  <a:pt x="2301593" y="1609139"/>
                  <a:pt x="2424175" y="1516455"/>
                  <a:pt x="2556983" y="1438749"/>
                </a:cubicBezTo>
                <a:cubicBezTo>
                  <a:pt x="2669562" y="1372926"/>
                  <a:pt x="2787504" y="1320810"/>
                  <a:pt x="2916995" y="1298482"/>
                </a:cubicBezTo>
                <a:cubicBezTo>
                  <a:pt x="2954011" y="1292085"/>
                  <a:pt x="2990826" y="1288399"/>
                  <a:pt x="3027466" y="1287091"/>
                </a:cubicBezTo>
                <a:close/>
                <a:moveTo>
                  <a:pt x="2048578" y="1083989"/>
                </a:moveTo>
                <a:cubicBezTo>
                  <a:pt x="2102850" y="1084652"/>
                  <a:pt x="2157123" y="1084652"/>
                  <a:pt x="2211396" y="1083989"/>
                </a:cubicBezTo>
                <a:cubicBezTo>
                  <a:pt x="2225821" y="1083823"/>
                  <a:pt x="2230739" y="1088520"/>
                  <a:pt x="2230297" y="1102945"/>
                </a:cubicBezTo>
                <a:cubicBezTo>
                  <a:pt x="2229357" y="1130469"/>
                  <a:pt x="2229965" y="1158102"/>
                  <a:pt x="2229965" y="1185681"/>
                </a:cubicBezTo>
                <a:cubicBezTo>
                  <a:pt x="2229965" y="1212375"/>
                  <a:pt x="2229412" y="1239070"/>
                  <a:pt x="2230186" y="1265708"/>
                </a:cubicBezTo>
                <a:cubicBezTo>
                  <a:pt x="2230628" y="1280078"/>
                  <a:pt x="2227865" y="1287373"/>
                  <a:pt x="2210843" y="1287042"/>
                </a:cubicBezTo>
                <a:cubicBezTo>
                  <a:pt x="2156570" y="1286047"/>
                  <a:pt x="2102298" y="1286213"/>
                  <a:pt x="2048080" y="1286987"/>
                </a:cubicBezTo>
                <a:cubicBezTo>
                  <a:pt x="2033434" y="1287208"/>
                  <a:pt x="2029179" y="1282233"/>
                  <a:pt x="2029345" y="1268029"/>
                </a:cubicBezTo>
                <a:cubicBezTo>
                  <a:pt x="2030008" y="1212817"/>
                  <a:pt x="2030063" y="1157660"/>
                  <a:pt x="2029345" y="1102448"/>
                </a:cubicBezTo>
                <a:cubicBezTo>
                  <a:pt x="2029124" y="1087581"/>
                  <a:pt x="2034596" y="1083823"/>
                  <a:pt x="2048578" y="1083989"/>
                </a:cubicBezTo>
                <a:close/>
                <a:moveTo>
                  <a:pt x="1925938" y="1083989"/>
                </a:moveTo>
                <a:cubicBezTo>
                  <a:pt x="1940584" y="1083823"/>
                  <a:pt x="1942187" y="1090953"/>
                  <a:pt x="1942021" y="1102670"/>
                </a:cubicBezTo>
                <a:cubicBezTo>
                  <a:pt x="1941579" y="1131132"/>
                  <a:pt x="1941855" y="1159595"/>
                  <a:pt x="1941855" y="1188057"/>
                </a:cubicBezTo>
                <a:cubicBezTo>
                  <a:pt x="1941855" y="1215636"/>
                  <a:pt x="1941524" y="1243159"/>
                  <a:pt x="1942021" y="1270738"/>
                </a:cubicBezTo>
                <a:cubicBezTo>
                  <a:pt x="1942242" y="1282343"/>
                  <a:pt x="1938429" y="1286986"/>
                  <a:pt x="1926270" y="1286876"/>
                </a:cubicBezTo>
                <a:cubicBezTo>
                  <a:pt x="1869345" y="1286434"/>
                  <a:pt x="1812363" y="1286489"/>
                  <a:pt x="1755438" y="1286820"/>
                </a:cubicBezTo>
                <a:cubicBezTo>
                  <a:pt x="1744661" y="1286876"/>
                  <a:pt x="1740847" y="1282841"/>
                  <a:pt x="1740847" y="1272395"/>
                </a:cubicBezTo>
                <a:cubicBezTo>
                  <a:pt x="1741068" y="1214531"/>
                  <a:pt x="1741068" y="1156665"/>
                  <a:pt x="1740847" y="1098801"/>
                </a:cubicBezTo>
                <a:cubicBezTo>
                  <a:pt x="1740792" y="1088575"/>
                  <a:pt x="1743998" y="1084044"/>
                  <a:pt x="1755108" y="1084099"/>
                </a:cubicBezTo>
                <a:cubicBezTo>
                  <a:pt x="1812033" y="1084486"/>
                  <a:pt x="1869013" y="1084652"/>
                  <a:pt x="1925938" y="1083989"/>
                </a:cubicBezTo>
                <a:close/>
                <a:moveTo>
                  <a:pt x="998442" y="992528"/>
                </a:moveTo>
                <a:cubicBezTo>
                  <a:pt x="1005655" y="990324"/>
                  <a:pt x="1013613" y="990449"/>
                  <a:pt x="1023534" y="992797"/>
                </a:cubicBezTo>
                <a:cubicBezTo>
                  <a:pt x="1103561" y="1011644"/>
                  <a:pt x="1169273" y="1051381"/>
                  <a:pt x="1219236" y="1117206"/>
                </a:cubicBezTo>
                <a:cubicBezTo>
                  <a:pt x="1229294" y="1130469"/>
                  <a:pt x="1230012" y="1138538"/>
                  <a:pt x="1217245" y="1151250"/>
                </a:cubicBezTo>
                <a:cubicBezTo>
                  <a:pt x="1001979" y="1365024"/>
                  <a:pt x="787321" y="1579407"/>
                  <a:pt x="572442" y="1793568"/>
                </a:cubicBezTo>
                <a:cubicBezTo>
                  <a:pt x="566086" y="1799924"/>
                  <a:pt x="560503" y="1806667"/>
                  <a:pt x="549561" y="1806612"/>
                </a:cubicBezTo>
                <a:cubicBezTo>
                  <a:pt x="427640" y="1806334"/>
                  <a:pt x="305665" y="1806446"/>
                  <a:pt x="175179" y="1806446"/>
                </a:cubicBezTo>
                <a:cubicBezTo>
                  <a:pt x="210550" y="1771627"/>
                  <a:pt x="240173" y="1742832"/>
                  <a:pt x="269410" y="1713652"/>
                </a:cubicBezTo>
                <a:cubicBezTo>
                  <a:pt x="505678" y="1477990"/>
                  <a:pt x="742001" y="1242385"/>
                  <a:pt x="977827" y="1006229"/>
                </a:cubicBezTo>
                <a:cubicBezTo>
                  <a:pt x="984763" y="999265"/>
                  <a:pt x="991230" y="994732"/>
                  <a:pt x="998442" y="992528"/>
                </a:cubicBezTo>
                <a:close/>
                <a:moveTo>
                  <a:pt x="927942" y="899080"/>
                </a:moveTo>
                <a:cubicBezTo>
                  <a:pt x="959786" y="897441"/>
                  <a:pt x="991934" y="898478"/>
                  <a:pt x="1024086" y="902381"/>
                </a:cubicBezTo>
                <a:cubicBezTo>
                  <a:pt x="1191104" y="922664"/>
                  <a:pt x="1319434" y="1002028"/>
                  <a:pt x="1375365" y="1170096"/>
                </a:cubicBezTo>
                <a:cubicBezTo>
                  <a:pt x="1419413" y="1302406"/>
                  <a:pt x="1378017" y="1431125"/>
                  <a:pt x="1273120" y="1499878"/>
                </a:cubicBezTo>
                <a:cubicBezTo>
                  <a:pt x="1230178" y="1528008"/>
                  <a:pt x="1182759" y="1542599"/>
                  <a:pt x="1124561" y="1546523"/>
                </a:cubicBezTo>
                <a:cubicBezTo>
                  <a:pt x="1133516" y="1541440"/>
                  <a:pt x="1136334" y="1539339"/>
                  <a:pt x="1139485" y="1538068"/>
                </a:cubicBezTo>
                <a:cubicBezTo>
                  <a:pt x="1289424" y="1477439"/>
                  <a:pt x="1352484" y="1333689"/>
                  <a:pt x="1292905" y="1181537"/>
                </a:cubicBezTo>
                <a:cubicBezTo>
                  <a:pt x="1238855" y="1043478"/>
                  <a:pt x="1133460" y="967209"/>
                  <a:pt x="988438" y="951955"/>
                </a:cubicBezTo>
                <a:cubicBezTo>
                  <a:pt x="734485" y="925206"/>
                  <a:pt x="523695" y="1095099"/>
                  <a:pt x="489098" y="1348943"/>
                </a:cubicBezTo>
                <a:cubicBezTo>
                  <a:pt x="487219" y="1362593"/>
                  <a:pt x="482963" y="1376576"/>
                  <a:pt x="484510" y="1389894"/>
                </a:cubicBezTo>
                <a:cubicBezTo>
                  <a:pt x="489871" y="1436374"/>
                  <a:pt x="471468" y="1470254"/>
                  <a:pt x="435709" y="1498607"/>
                </a:cubicBezTo>
                <a:cubicBezTo>
                  <a:pt x="414376" y="1515518"/>
                  <a:pt x="396690" y="1537239"/>
                  <a:pt x="372760" y="1561501"/>
                </a:cubicBezTo>
                <a:cubicBezTo>
                  <a:pt x="355903" y="1453950"/>
                  <a:pt x="367011" y="1356016"/>
                  <a:pt x="407467" y="1261785"/>
                </a:cubicBezTo>
                <a:cubicBezTo>
                  <a:pt x="497078" y="1053165"/>
                  <a:pt x="705038" y="910554"/>
                  <a:pt x="927942" y="899080"/>
                </a:cubicBezTo>
                <a:close/>
                <a:moveTo>
                  <a:pt x="2045759" y="809696"/>
                </a:moveTo>
                <a:cubicBezTo>
                  <a:pt x="2135458" y="814614"/>
                  <a:pt x="2218691" y="893536"/>
                  <a:pt x="2228749" y="983182"/>
                </a:cubicBezTo>
                <a:cubicBezTo>
                  <a:pt x="2230961" y="1002967"/>
                  <a:pt x="2228362" y="1012694"/>
                  <a:pt x="2204155" y="1011644"/>
                </a:cubicBezTo>
                <a:cubicBezTo>
                  <a:pt x="2154747" y="1009544"/>
                  <a:pt x="2105062" y="1009653"/>
                  <a:pt x="2055652" y="1011588"/>
                </a:cubicBezTo>
                <a:cubicBezTo>
                  <a:pt x="2032605" y="1012473"/>
                  <a:pt x="2027908" y="1004072"/>
                  <a:pt x="2029234" y="983624"/>
                </a:cubicBezTo>
                <a:cubicBezTo>
                  <a:pt x="2030782" y="958918"/>
                  <a:pt x="2029621" y="934103"/>
                  <a:pt x="2029621" y="909344"/>
                </a:cubicBezTo>
                <a:cubicBezTo>
                  <a:pt x="2029621" y="880936"/>
                  <a:pt x="2030008" y="852473"/>
                  <a:pt x="2029455" y="824066"/>
                </a:cubicBezTo>
                <a:cubicBezTo>
                  <a:pt x="2029179" y="811630"/>
                  <a:pt x="2033876" y="809033"/>
                  <a:pt x="2045759" y="809696"/>
                </a:cubicBezTo>
                <a:close/>
                <a:moveTo>
                  <a:pt x="1927928" y="809255"/>
                </a:moveTo>
                <a:cubicBezTo>
                  <a:pt x="1942519" y="809143"/>
                  <a:pt x="1941911" y="816549"/>
                  <a:pt x="1941911" y="826165"/>
                </a:cubicBezTo>
                <a:cubicBezTo>
                  <a:pt x="1941800" y="854684"/>
                  <a:pt x="1941855" y="883092"/>
                  <a:pt x="1941855" y="911555"/>
                </a:cubicBezTo>
                <a:cubicBezTo>
                  <a:pt x="1941855" y="939077"/>
                  <a:pt x="1941303" y="966601"/>
                  <a:pt x="1942077" y="994125"/>
                </a:cubicBezTo>
                <a:cubicBezTo>
                  <a:pt x="1942463" y="1007443"/>
                  <a:pt x="1937544" y="1011368"/>
                  <a:pt x="1924612" y="1011201"/>
                </a:cubicBezTo>
                <a:cubicBezTo>
                  <a:pt x="1869566" y="1010650"/>
                  <a:pt x="1814520" y="1010484"/>
                  <a:pt x="1759473" y="1011256"/>
                </a:cubicBezTo>
                <a:cubicBezTo>
                  <a:pt x="1744109" y="1011477"/>
                  <a:pt x="1741622" y="1005675"/>
                  <a:pt x="1742009" y="991858"/>
                </a:cubicBezTo>
                <a:cubicBezTo>
                  <a:pt x="1744606" y="901495"/>
                  <a:pt x="1837787" y="810084"/>
                  <a:pt x="1927928" y="809255"/>
                </a:cubicBezTo>
                <a:close/>
                <a:moveTo>
                  <a:pt x="1988979" y="447570"/>
                </a:moveTo>
                <a:cubicBezTo>
                  <a:pt x="1992910" y="446921"/>
                  <a:pt x="1997123" y="448827"/>
                  <a:pt x="2002816" y="454548"/>
                </a:cubicBezTo>
                <a:cubicBezTo>
                  <a:pt x="2174753" y="627313"/>
                  <a:pt x="2347243" y="799526"/>
                  <a:pt x="2519511" y="971961"/>
                </a:cubicBezTo>
                <a:cubicBezTo>
                  <a:pt x="2521114" y="973563"/>
                  <a:pt x="2521556" y="976272"/>
                  <a:pt x="2522773" y="979035"/>
                </a:cubicBezTo>
                <a:cubicBezTo>
                  <a:pt x="2512934" y="980418"/>
                  <a:pt x="2509232" y="972957"/>
                  <a:pt x="2504036" y="968645"/>
                </a:cubicBezTo>
                <a:cubicBezTo>
                  <a:pt x="2338289" y="831417"/>
                  <a:pt x="2172487" y="694298"/>
                  <a:pt x="2007404" y="556294"/>
                </a:cubicBezTo>
                <a:cubicBezTo>
                  <a:pt x="1990105" y="541815"/>
                  <a:pt x="1980322" y="540876"/>
                  <a:pt x="1962084" y="556130"/>
                </a:cubicBezTo>
                <a:cubicBezTo>
                  <a:pt x="1812641" y="681254"/>
                  <a:pt x="1662038" y="804943"/>
                  <a:pt x="1511766" y="929129"/>
                </a:cubicBezTo>
                <a:cubicBezTo>
                  <a:pt x="1507399" y="928853"/>
                  <a:pt x="1503143" y="928300"/>
                  <a:pt x="1500601" y="923934"/>
                </a:cubicBezTo>
                <a:cubicBezTo>
                  <a:pt x="1659384" y="767970"/>
                  <a:pt x="1818222" y="612059"/>
                  <a:pt x="1976841" y="455930"/>
                </a:cubicBezTo>
                <a:cubicBezTo>
                  <a:pt x="1981401" y="451425"/>
                  <a:pt x="1985048" y="448220"/>
                  <a:pt x="1988979" y="447570"/>
                </a:cubicBezTo>
                <a:close/>
                <a:moveTo>
                  <a:pt x="1990008" y="16"/>
                </a:moveTo>
                <a:cubicBezTo>
                  <a:pt x="1995065" y="-260"/>
                  <a:pt x="2000246" y="2876"/>
                  <a:pt x="2007292" y="9923"/>
                </a:cubicBezTo>
                <a:cubicBezTo>
                  <a:pt x="2425114" y="428573"/>
                  <a:pt x="2843488" y="846726"/>
                  <a:pt x="3261698" y="1265045"/>
                </a:cubicBezTo>
                <a:cubicBezTo>
                  <a:pt x="3262746" y="1266095"/>
                  <a:pt x="3263078" y="1267920"/>
                  <a:pt x="3264958" y="1272064"/>
                </a:cubicBezTo>
                <a:cubicBezTo>
                  <a:pt x="3212177" y="1263664"/>
                  <a:pt x="3160945" y="1255540"/>
                  <a:pt x="3109048" y="1252500"/>
                </a:cubicBezTo>
                <a:cubicBezTo>
                  <a:pt x="3041622" y="1248520"/>
                  <a:pt x="2974859" y="1252112"/>
                  <a:pt x="2908648" y="1264769"/>
                </a:cubicBezTo>
                <a:cubicBezTo>
                  <a:pt x="2889747" y="1268362"/>
                  <a:pt x="2877035" y="1264824"/>
                  <a:pt x="2862888" y="1250620"/>
                </a:cubicBezTo>
                <a:cubicBezTo>
                  <a:pt x="2579807" y="966380"/>
                  <a:pt x="2295954" y="683024"/>
                  <a:pt x="2012874" y="398839"/>
                </a:cubicBezTo>
                <a:cubicBezTo>
                  <a:pt x="1995576" y="381486"/>
                  <a:pt x="1986678" y="380215"/>
                  <a:pt x="1968606" y="398397"/>
                </a:cubicBezTo>
                <a:cubicBezTo>
                  <a:pt x="1765719" y="602721"/>
                  <a:pt x="1561727" y="805939"/>
                  <a:pt x="1358564" y="1009931"/>
                </a:cubicBezTo>
                <a:cubicBezTo>
                  <a:pt x="1344912" y="1023638"/>
                  <a:pt x="1338501" y="1027009"/>
                  <a:pt x="1323468" y="1010097"/>
                </a:cubicBezTo>
                <a:cubicBezTo>
                  <a:pt x="1265770" y="945103"/>
                  <a:pt x="1191655" y="905917"/>
                  <a:pt x="1102841" y="880496"/>
                </a:cubicBezTo>
                <a:cubicBezTo>
                  <a:pt x="1151477" y="832302"/>
                  <a:pt x="1196023" y="787370"/>
                  <a:pt x="1241564" y="743487"/>
                </a:cubicBezTo>
                <a:cubicBezTo>
                  <a:pt x="1253168" y="732322"/>
                  <a:pt x="1257535" y="720993"/>
                  <a:pt x="1257424" y="705076"/>
                </a:cubicBezTo>
                <a:cubicBezTo>
                  <a:pt x="1256816" y="579066"/>
                  <a:pt x="1256761" y="453002"/>
                  <a:pt x="1257424" y="326992"/>
                </a:cubicBezTo>
                <a:cubicBezTo>
                  <a:pt x="1257535" y="307758"/>
                  <a:pt x="1255435" y="300630"/>
                  <a:pt x="1233549" y="308312"/>
                </a:cubicBezTo>
                <a:cubicBezTo>
                  <a:pt x="1194033" y="322183"/>
                  <a:pt x="1153301" y="332740"/>
                  <a:pt x="1111186" y="341139"/>
                </a:cubicBezTo>
                <a:cubicBezTo>
                  <a:pt x="1161978" y="294937"/>
                  <a:pt x="1212990" y="248844"/>
                  <a:pt x="1263449" y="202253"/>
                </a:cubicBezTo>
                <a:cubicBezTo>
                  <a:pt x="1271297" y="195013"/>
                  <a:pt x="1276603" y="196008"/>
                  <a:pt x="1284726" y="201258"/>
                </a:cubicBezTo>
                <a:cubicBezTo>
                  <a:pt x="1350274" y="243760"/>
                  <a:pt x="1415931" y="286094"/>
                  <a:pt x="1481921" y="327931"/>
                </a:cubicBezTo>
                <a:cubicBezTo>
                  <a:pt x="1492863" y="334895"/>
                  <a:pt x="1495461" y="343351"/>
                  <a:pt x="1495295" y="355343"/>
                </a:cubicBezTo>
                <a:cubicBezTo>
                  <a:pt x="1494742" y="397513"/>
                  <a:pt x="1495074" y="439737"/>
                  <a:pt x="1495074" y="482183"/>
                </a:cubicBezTo>
                <a:cubicBezTo>
                  <a:pt x="1506681" y="484117"/>
                  <a:pt x="1509830" y="474501"/>
                  <a:pt x="1515026" y="469305"/>
                </a:cubicBezTo>
                <a:cubicBezTo>
                  <a:pt x="1668116" y="316657"/>
                  <a:pt x="1821097" y="163897"/>
                  <a:pt x="1973469" y="10586"/>
                </a:cubicBezTo>
                <a:cubicBezTo>
                  <a:pt x="1980018" y="3981"/>
                  <a:pt x="1984951" y="292"/>
                  <a:pt x="1990008" y="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그림 개체 틀 30">
            <a:extLst>
              <a:ext uri="{FF2B5EF4-FFF2-40B4-BE49-F238E27FC236}">
                <a16:creationId xmlns:a16="http://schemas.microsoft.com/office/drawing/2014/main" id="{EE227CEA-3E11-4955-A830-9B79F2339C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22758" y="2652452"/>
            <a:ext cx="3362248" cy="3362248"/>
          </a:xfrm>
          <a:custGeom>
            <a:avLst/>
            <a:gdLst>
              <a:gd name="connsiteX0" fmla="*/ 181023 w 3362248"/>
              <a:gd name="connsiteY0" fmla="*/ 0 h 3362248"/>
              <a:gd name="connsiteX1" fmla="*/ 482010 w 3362248"/>
              <a:gd name="connsiteY1" fmla="*/ 0 h 3362248"/>
              <a:gd name="connsiteX2" fmla="*/ 519999 w 3362248"/>
              <a:gd name="connsiteY2" fmla="*/ 19870 h 3362248"/>
              <a:gd name="connsiteX3" fmla="*/ 1152548 w 3362248"/>
              <a:gd name="connsiteY3" fmla="*/ 88499 h 3362248"/>
              <a:gd name="connsiteX4" fmla="*/ 1409121 w 3362248"/>
              <a:gd name="connsiteY4" fmla="*/ 25453 h 3362248"/>
              <a:gd name="connsiteX5" fmla="*/ 1474597 w 3362248"/>
              <a:gd name="connsiteY5" fmla="*/ 0 h 3362248"/>
              <a:gd name="connsiteX6" fmla="*/ 2711146 w 3362248"/>
              <a:gd name="connsiteY6" fmla="*/ 0 h 3362248"/>
              <a:gd name="connsiteX7" fmla="*/ 2799940 w 3362248"/>
              <a:gd name="connsiteY7" fmla="*/ 32570 h 3362248"/>
              <a:gd name="connsiteX8" fmla="*/ 3325719 w 3362248"/>
              <a:gd name="connsiteY8" fmla="*/ 84023 h 3362248"/>
              <a:gd name="connsiteX9" fmla="*/ 3329750 w 3362248"/>
              <a:gd name="connsiteY9" fmla="*/ 83460 h 3362248"/>
              <a:gd name="connsiteX10" fmla="*/ 3348023 w 3362248"/>
              <a:gd name="connsiteY10" fmla="*/ 110561 h 3362248"/>
              <a:gd name="connsiteX11" fmla="*/ 3362248 w 3362248"/>
              <a:gd name="connsiteY11" fmla="*/ 181023 h 3362248"/>
              <a:gd name="connsiteX12" fmla="*/ 3362248 w 3362248"/>
              <a:gd name="connsiteY12" fmla="*/ 3181225 h 3362248"/>
              <a:gd name="connsiteX13" fmla="*/ 3181225 w 3362248"/>
              <a:gd name="connsiteY13" fmla="*/ 3362248 h 3362248"/>
              <a:gd name="connsiteX14" fmla="*/ 181023 w 3362248"/>
              <a:gd name="connsiteY14" fmla="*/ 3362248 h 3362248"/>
              <a:gd name="connsiteX15" fmla="*/ 0 w 3362248"/>
              <a:gd name="connsiteY15" fmla="*/ 3181225 h 3362248"/>
              <a:gd name="connsiteX16" fmla="*/ 0 w 3362248"/>
              <a:gd name="connsiteY16" fmla="*/ 181023 h 3362248"/>
              <a:gd name="connsiteX17" fmla="*/ 181023 w 3362248"/>
              <a:gd name="connsiteY17" fmla="*/ 0 h 336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62248" h="3362248">
                <a:moveTo>
                  <a:pt x="181023" y="0"/>
                </a:moveTo>
                <a:lnTo>
                  <a:pt x="482010" y="0"/>
                </a:lnTo>
                <a:lnTo>
                  <a:pt x="519999" y="19870"/>
                </a:lnTo>
                <a:cubicBezTo>
                  <a:pt x="719954" y="111694"/>
                  <a:pt x="932951" y="122882"/>
                  <a:pt x="1152548" y="88499"/>
                </a:cubicBezTo>
                <a:cubicBezTo>
                  <a:pt x="1240286" y="74766"/>
                  <a:pt x="1325550" y="52838"/>
                  <a:pt x="1409121" y="25453"/>
                </a:cubicBezTo>
                <a:lnTo>
                  <a:pt x="1474597" y="0"/>
                </a:lnTo>
                <a:lnTo>
                  <a:pt x="2711146" y="0"/>
                </a:lnTo>
                <a:lnTo>
                  <a:pt x="2799940" y="32570"/>
                </a:lnTo>
                <a:cubicBezTo>
                  <a:pt x="2965182" y="83913"/>
                  <a:pt x="3140463" y="101709"/>
                  <a:pt x="3325719" y="84023"/>
                </a:cubicBezTo>
                <a:lnTo>
                  <a:pt x="3329750" y="83460"/>
                </a:lnTo>
                <a:lnTo>
                  <a:pt x="3348023" y="110561"/>
                </a:lnTo>
                <a:cubicBezTo>
                  <a:pt x="3357183" y="132218"/>
                  <a:pt x="3362248" y="156029"/>
                  <a:pt x="3362248" y="181023"/>
                </a:cubicBezTo>
                <a:lnTo>
                  <a:pt x="3362248" y="3181225"/>
                </a:lnTo>
                <a:cubicBezTo>
                  <a:pt x="3362248" y="3281201"/>
                  <a:pt x="3281201" y="3362248"/>
                  <a:pt x="3181225" y="3362248"/>
                </a:cubicBezTo>
                <a:lnTo>
                  <a:pt x="181023" y="3362248"/>
                </a:lnTo>
                <a:cubicBezTo>
                  <a:pt x="81047" y="3362248"/>
                  <a:pt x="0" y="3281201"/>
                  <a:pt x="0" y="3181225"/>
                </a:cubicBezTo>
                <a:lnTo>
                  <a:pt x="0" y="181023"/>
                </a:lnTo>
                <a:cubicBezTo>
                  <a:pt x="0" y="81047"/>
                  <a:pt x="81047" y="0"/>
                  <a:pt x="18102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945EB0-79B2-4A50-B11C-F458BEA7E1B0}"/>
              </a:ext>
            </a:extLst>
          </p:cNvPr>
          <p:cNvSpPr/>
          <p:nvPr userDrawn="1"/>
        </p:nvSpPr>
        <p:spPr>
          <a:xfrm>
            <a:off x="0" y="2303253"/>
            <a:ext cx="12192000" cy="22514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>
              <a:cs typeface="Arial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323C579-D02B-4789-8BBC-1F4A6DE6F301}"/>
              </a:ext>
            </a:extLst>
          </p:cNvPr>
          <p:cNvSpPr/>
          <p:nvPr userDrawn="1"/>
        </p:nvSpPr>
        <p:spPr>
          <a:xfrm>
            <a:off x="0" y="4592128"/>
            <a:ext cx="12192000" cy="1035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A154BFD-7FE1-47ED-9BE5-5B7044AF9D07}"/>
              </a:ext>
            </a:extLst>
          </p:cNvPr>
          <p:cNvSpPr/>
          <p:nvPr userDrawn="1"/>
        </p:nvSpPr>
        <p:spPr>
          <a:xfrm>
            <a:off x="0" y="2162355"/>
            <a:ext cx="12192000" cy="1035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C9BDA914-B7BB-4BD6-88D9-FAED1001EB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61516" y="573702"/>
            <a:ext cx="4468483" cy="571059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BB99BF-EDE7-407E-B91C-B5A0A9CC3300}"/>
              </a:ext>
            </a:extLst>
          </p:cNvPr>
          <p:cNvSpPr/>
          <p:nvPr userDrawn="1"/>
        </p:nvSpPr>
        <p:spPr>
          <a:xfrm>
            <a:off x="502468" y="884977"/>
            <a:ext cx="11187065" cy="5088046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7AE3975-5DED-400C-A136-B5CC7963077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1108" y="1155269"/>
            <a:ext cx="3188298" cy="4547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5253699" y="4644744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0" y="6407388"/>
            <a:ext cx="12191998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0" y="5086575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0" y="6009905"/>
            <a:ext cx="1219200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587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2A9D7C-4F12-4A38-82BD-0A1A09F9BC78}"/>
              </a:ext>
            </a:extLst>
          </p:cNvPr>
          <p:cNvGrpSpPr/>
          <p:nvPr/>
        </p:nvGrpSpPr>
        <p:grpSpPr>
          <a:xfrm>
            <a:off x="3990653" y="1749100"/>
            <a:ext cx="4238948" cy="4295918"/>
            <a:chOff x="2497411" y="1038529"/>
            <a:chExt cx="3327334" cy="3372053"/>
          </a:xfrm>
          <a:noFill/>
        </p:grpSpPr>
        <p:sp>
          <p:nvSpPr>
            <p:cNvPr id="4" name="Graphic 3">
              <a:extLst>
                <a:ext uri="{FF2B5EF4-FFF2-40B4-BE49-F238E27FC236}">
                  <a16:creationId xmlns:a16="http://schemas.microsoft.com/office/drawing/2014/main" id="{F587F9CB-9158-4F52-88FC-171AB02DBED5}"/>
                </a:ext>
              </a:extLst>
            </p:cNvPr>
            <p:cNvSpPr/>
            <p:nvPr/>
          </p:nvSpPr>
          <p:spPr>
            <a:xfrm>
              <a:off x="3879421" y="1038529"/>
              <a:ext cx="563315" cy="1608105"/>
            </a:xfrm>
            <a:custGeom>
              <a:avLst/>
              <a:gdLst>
                <a:gd name="connsiteX0" fmla="*/ 266487 w 561975"/>
                <a:gd name="connsiteY0" fmla="*/ 1591628 h 1600200"/>
                <a:gd name="connsiteX1" fmla="*/ 18837 w 561975"/>
                <a:gd name="connsiteY1" fmla="*/ 1248728 h 1600200"/>
                <a:gd name="connsiteX2" fmla="*/ 1692 w 561975"/>
                <a:gd name="connsiteY2" fmla="*/ 1187768 h 1600200"/>
                <a:gd name="connsiteX3" fmla="*/ 276964 w 561975"/>
                <a:gd name="connsiteY3" fmla="*/ 12383 h 1600200"/>
                <a:gd name="connsiteX4" fmla="*/ 284584 w 561975"/>
                <a:gd name="connsiteY4" fmla="*/ 0 h 1600200"/>
                <a:gd name="connsiteX5" fmla="*/ 340782 w 561975"/>
                <a:gd name="connsiteY5" fmla="*/ 232410 h 1600200"/>
                <a:gd name="connsiteX6" fmla="*/ 559857 w 561975"/>
                <a:gd name="connsiteY6" fmla="*/ 1171575 h 1600200"/>
                <a:gd name="connsiteX7" fmla="*/ 544617 w 561975"/>
                <a:gd name="connsiteY7" fmla="*/ 1249680 h 1600200"/>
                <a:gd name="connsiteX8" fmla="*/ 304587 w 561975"/>
                <a:gd name="connsiteY8" fmla="*/ 1581150 h 1600200"/>
                <a:gd name="connsiteX9" fmla="*/ 266487 w 561975"/>
                <a:gd name="connsiteY9" fmla="*/ 1591628 h 1600200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315" h="1608105">
                  <a:moveTo>
                    <a:pt x="266487" y="1591628"/>
                  </a:moveTo>
                  <a:lnTo>
                    <a:pt x="18837" y="1248728"/>
                  </a:lnTo>
                  <a:cubicBezTo>
                    <a:pt x="5502" y="1229678"/>
                    <a:pt x="-4023" y="1212533"/>
                    <a:pt x="1692" y="1187768"/>
                  </a:cubicBezTo>
                  <a:cubicBezTo>
                    <a:pt x="94084" y="795338"/>
                    <a:pt x="185524" y="403860"/>
                    <a:pt x="276964" y="12383"/>
                  </a:cubicBezTo>
                  <a:cubicBezTo>
                    <a:pt x="276964" y="10478"/>
                    <a:pt x="278869" y="9525"/>
                    <a:pt x="284584" y="0"/>
                  </a:cubicBezTo>
                  <a:cubicBezTo>
                    <a:pt x="331733" y="193199"/>
                    <a:pt x="516518" y="963295"/>
                    <a:pt x="559857" y="1171575"/>
                  </a:cubicBezTo>
                  <a:cubicBezTo>
                    <a:pt x="566525" y="1201103"/>
                    <a:pt x="564620" y="1223963"/>
                    <a:pt x="544617" y="1249680"/>
                  </a:cubicBezTo>
                  <a:cubicBezTo>
                    <a:pt x="462702" y="1359218"/>
                    <a:pt x="384597" y="1470660"/>
                    <a:pt x="304587" y="1581150"/>
                  </a:cubicBezTo>
                  <a:cubicBezTo>
                    <a:pt x="282928" y="1606868"/>
                    <a:pt x="287442" y="1621155"/>
                    <a:pt x="266487" y="1591628"/>
                  </a:cubicBezTo>
                  <a:close/>
                </a:path>
              </a:pathLst>
            </a:custGeom>
            <a:grp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3">
              <a:extLst>
                <a:ext uri="{FF2B5EF4-FFF2-40B4-BE49-F238E27FC236}">
                  <a16:creationId xmlns:a16="http://schemas.microsoft.com/office/drawing/2014/main" id="{F7DD90B2-5510-4048-AB92-2E5BA3DF2897}"/>
                </a:ext>
              </a:extLst>
            </p:cNvPr>
            <p:cNvSpPr/>
            <p:nvPr/>
          </p:nvSpPr>
          <p:spPr>
            <a:xfrm rot="5400000">
              <a:off x="4739035" y="1920503"/>
              <a:ext cx="563315" cy="1608105"/>
            </a:xfrm>
            <a:custGeom>
              <a:avLst/>
              <a:gdLst>
                <a:gd name="connsiteX0" fmla="*/ 266487 w 561975"/>
                <a:gd name="connsiteY0" fmla="*/ 1591628 h 1600200"/>
                <a:gd name="connsiteX1" fmla="*/ 18837 w 561975"/>
                <a:gd name="connsiteY1" fmla="*/ 1248728 h 1600200"/>
                <a:gd name="connsiteX2" fmla="*/ 1692 w 561975"/>
                <a:gd name="connsiteY2" fmla="*/ 1187768 h 1600200"/>
                <a:gd name="connsiteX3" fmla="*/ 276964 w 561975"/>
                <a:gd name="connsiteY3" fmla="*/ 12383 h 1600200"/>
                <a:gd name="connsiteX4" fmla="*/ 284584 w 561975"/>
                <a:gd name="connsiteY4" fmla="*/ 0 h 1600200"/>
                <a:gd name="connsiteX5" fmla="*/ 340782 w 561975"/>
                <a:gd name="connsiteY5" fmla="*/ 232410 h 1600200"/>
                <a:gd name="connsiteX6" fmla="*/ 559857 w 561975"/>
                <a:gd name="connsiteY6" fmla="*/ 1171575 h 1600200"/>
                <a:gd name="connsiteX7" fmla="*/ 544617 w 561975"/>
                <a:gd name="connsiteY7" fmla="*/ 1249680 h 1600200"/>
                <a:gd name="connsiteX8" fmla="*/ 304587 w 561975"/>
                <a:gd name="connsiteY8" fmla="*/ 1581150 h 1600200"/>
                <a:gd name="connsiteX9" fmla="*/ 266487 w 561975"/>
                <a:gd name="connsiteY9" fmla="*/ 1591628 h 1600200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315" h="1608105">
                  <a:moveTo>
                    <a:pt x="266487" y="1591628"/>
                  </a:moveTo>
                  <a:lnTo>
                    <a:pt x="18837" y="1248728"/>
                  </a:lnTo>
                  <a:cubicBezTo>
                    <a:pt x="5502" y="1229678"/>
                    <a:pt x="-4023" y="1212533"/>
                    <a:pt x="1692" y="1187768"/>
                  </a:cubicBezTo>
                  <a:cubicBezTo>
                    <a:pt x="94084" y="795338"/>
                    <a:pt x="185524" y="403860"/>
                    <a:pt x="276964" y="12383"/>
                  </a:cubicBezTo>
                  <a:cubicBezTo>
                    <a:pt x="276964" y="10478"/>
                    <a:pt x="278869" y="9525"/>
                    <a:pt x="284584" y="0"/>
                  </a:cubicBezTo>
                  <a:cubicBezTo>
                    <a:pt x="331733" y="193199"/>
                    <a:pt x="516518" y="963295"/>
                    <a:pt x="559857" y="1171575"/>
                  </a:cubicBezTo>
                  <a:cubicBezTo>
                    <a:pt x="566525" y="1201103"/>
                    <a:pt x="564620" y="1223963"/>
                    <a:pt x="544617" y="1249680"/>
                  </a:cubicBezTo>
                  <a:cubicBezTo>
                    <a:pt x="462702" y="1359218"/>
                    <a:pt x="384597" y="1470660"/>
                    <a:pt x="304587" y="1581150"/>
                  </a:cubicBezTo>
                  <a:cubicBezTo>
                    <a:pt x="282928" y="1606868"/>
                    <a:pt x="287442" y="1621155"/>
                    <a:pt x="266487" y="1591628"/>
                  </a:cubicBezTo>
                  <a:close/>
                </a:path>
              </a:pathLst>
            </a:custGeom>
            <a:grpFill/>
            <a:ln w="381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3">
              <a:extLst>
                <a:ext uri="{FF2B5EF4-FFF2-40B4-BE49-F238E27FC236}">
                  <a16:creationId xmlns:a16="http://schemas.microsoft.com/office/drawing/2014/main" id="{2869DC8A-5ED6-4344-8A51-CCE73472B70B}"/>
                </a:ext>
              </a:extLst>
            </p:cNvPr>
            <p:cNvSpPr/>
            <p:nvPr/>
          </p:nvSpPr>
          <p:spPr>
            <a:xfrm rot="10800000">
              <a:off x="3879421" y="2802477"/>
              <a:ext cx="563315" cy="1608105"/>
            </a:xfrm>
            <a:custGeom>
              <a:avLst/>
              <a:gdLst>
                <a:gd name="connsiteX0" fmla="*/ 266487 w 561975"/>
                <a:gd name="connsiteY0" fmla="*/ 1591628 h 1600200"/>
                <a:gd name="connsiteX1" fmla="*/ 18837 w 561975"/>
                <a:gd name="connsiteY1" fmla="*/ 1248728 h 1600200"/>
                <a:gd name="connsiteX2" fmla="*/ 1692 w 561975"/>
                <a:gd name="connsiteY2" fmla="*/ 1187768 h 1600200"/>
                <a:gd name="connsiteX3" fmla="*/ 276964 w 561975"/>
                <a:gd name="connsiteY3" fmla="*/ 12383 h 1600200"/>
                <a:gd name="connsiteX4" fmla="*/ 284584 w 561975"/>
                <a:gd name="connsiteY4" fmla="*/ 0 h 1600200"/>
                <a:gd name="connsiteX5" fmla="*/ 340782 w 561975"/>
                <a:gd name="connsiteY5" fmla="*/ 232410 h 1600200"/>
                <a:gd name="connsiteX6" fmla="*/ 559857 w 561975"/>
                <a:gd name="connsiteY6" fmla="*/ 1171575 h 1600200"/>
                <a:gd name="connsiteX7" fmla="*/ 544617 w 561975"/>
                <a:gd name="connsiteY7" fmla="*/ 1249680 h 1600200"/>
                <a:gd name="connsiteX8" fmla="*/ 304587 w 561975"/>
                <a:gd name="connsiteY8" fmla="*/ 1581150 h 1600200"/>
                <a:gd name="connsiteX9" fmla="*/ 266487 w 561975"/>
                <a:gd name="connsiteY9" fmla="*/ 1591628 h 1600200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315" h="1608105">
                  <a:moveTo>
                    <a:pt x="266487" y="1591628"/>
                  </a:moveTo>
                  <a:lnTo>
                    <a:pt x="18837" y="1248728"/>
                  </a:lnTo>
                  <a:cubicBezTo>
                    <a:pt x="5502" y="1229678"/>
                    <a:pt x="-4023" y="1212533"/>
                    <a:pt x="1692" y="1187768"/>
                  </a:cubicBezTo>
                  <a:cubicBezTo>
                    <a:pt x="94084" y="795338"/>
                    <a:pt x="185524" y="403860"/>
                    <a:pt x="276964" y="12383"/>
                  </a:cubicBezTo>
                  <a:cubicBezTo>
                    <a:pt x="276964" y="10478"/>
                    <a:pt x="278869" y="9525"/>
                    <a:pt x="284584" y="0"/>
                  </a:cubicBezTo>
                  <a:cubicBezTo>
                    <a:pt x="331733" y="193199"/>
                    <a:pt x="516518" y="963295"/>
                    <a:pt x="559857" y="1171575"/>
                  </a:cubicBezTo>
                  <a:cubicBezTo>
                    <a:pt x="566525" y="1201103"/>
                    <a:pt x="564620" y="1223963"/>
                    <a:pt x="544617" y="1249680"/>
                  </a:cubicBezTo>
                  <a:cubicBezTo>
                    <a:pt x="462702" y="1359218"/>
                    <a:pt x="384597" y="1470660"/>
                    <a:pt x="304587" y="1581150"/>
                  </a:cubicBezTo>
                  <a:cubicBezTo>
                    <a:pt x="282928" y="1606868"/>
                    <a:pt x="287442" y="1621155"/>
                    <a:pt x="266487" y="1591628"/>
                  </a:cubicBezTo>
                  <a:close/>
                </a:path>
              </a:pathLst>
            </a:custGeom>
            <a:grpFill/>
            <a:ln w="381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3">
              <a:extLst>
                <a:ext uri="{FF2B5EF4-FFF2-40B4-BE49-F238E27FC236}">
                  <a16:creationId xmlns:a16="http://schemas.microsoft.com/office/drawing/2014/main" id="{FE134763-DEBA-4339-AB47-FB960F5DBC12}"/>
                </a:ext>
              </a:extLst>
            </p:cNvPr>
            <p:cNvSpPr/>
            <p:nvPr/>
          </p:nvSpPr>
          <p:spPr>
            <a:xfrm rot="16200000">
              <a:off x="3019806" y="1920503"/>
              <a:ext cx="563315" cy="1608105"/>
            </a:xfrm>
            <a:custGeom>
              <a:avLst/>
              <a:gdLst>
                <a:gd name="connsiteX0" fmla="*/ 266487 w 561975"/>
                <a:gd name="connsiteY0" fmla="*/ 1591628 h 1600200"/>
                <a:gd name="connsiteX1" fmla="*/ 18837 w 561975"/>
                <a:gd name="connsiteY1" fmla="*/ 1248728 h 1600200"/>
                <a:gd name="connsiteX2" fmla="*/ 1692 w 561975"/>
                <a:gd name="connsiteY2" fmla="*/ 1187768 h 1600200"/>
                <a:gd name="connsiteX3" fmla="*/ 276964 w 561975"/>
                <a:gd name="connsiteY3" fmla="*/ 12383 h 1600200"/>
                <a:gd name="connsiteX4" fmla="*/ 284584 w 561975"/>
                <a:gd name="connsiteY4" fmla="*/ 0 h 1600200"/>
                <a:gd name="connsiteX5" fmla="*/ 340782 w 561975"/>
                <a:gd name="connsiteY5" fmla="*/ 232410 h 1600200"/>
                <a:gd name="connsiteX6" fmla="*/ 559857 w 561975"/>
                <a:gd name="connsiteY6" fmla="*/ 1171575 h 1600200"/>
                <a:gd name="connsiteX7" fmla="*/ 544617 w 561975"/>
                <a:gd name="connsiteY7" fmla="*/ 1249680 h 1600200"/>
                <a:gd name="connsiteX8" fmla="*/ 304587 w 561975"/>
                <a:gd name="connsiteY8" fmla="*/ 1581150 h 1600200"/>
                <a:gd name="connsiteX9" fmla="*/ 266487 w 561975"/>
                <a:gd name="connsiteY9" fmla="*/ 1591628 h 1600200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315" h="1608105">
                  <a:moveTo>
                    <a:pt x="266487" y="1591628"/>
                  </a:moveTo>
                  <a:lnTo>
                    <a:pt x="18837" y="1248728"/>
                  </a:lnTo>
                  <a:cubicBezTo>
                    <a:pt x="5502" y="1229678"/>
                    <a:pt x="-4023" y="1212533"/>
                    <a:pt x="1692" y="1187768"/>
                  </a:cubicBezTo>
                  <a:cubicBezTo>
                    <a:pt x="94084" y="795338"/>
                    <a:pt x="185524" y="403860"/>
                    <a:pt x="276964" y="12383"/>
                  </a:cubicBezTo>
                  <a:cubicBezTo>
                    <a:pt x="276964" y="10478"/>
                    <a:pt x="278869" y="9525"/>
                    <a:pt x="284584" y="0"/>
                  </a:cubicBezTo>
                  <a:cubicBezTo>
                    <a:pt x="331733" y="193199"/>
                    <a:pt x="516518" y="963295"/>
                    <a:pt x="559857" y="1171575"/>
                  </a:cubicBezTo>
                  <a:cubicBezTo>
                    <a:pt x="566525" y="1201103"/>
                    <a:pt x="564620" y="1223963"/>
                    <a:pt x="544617" y="1249680"/>
                  </a:cubicBezTo>
                  <a:cubicBezTo>
                    <a:pt x="462702" y="1359218"/>
                    <a:pt x="384597" y="1470660"/>
                    <a:pt x="304587" y="1581150"/>
                  </a:cubicBezTo>
                  <a:cubicBezTo>
                    <a:pt x="282928" y="1606868"/>
                    <a:pt x="287442" y="1621155"/>
                    <a:pt x="266487" y="1591628"/>
                  </a:cubicBezTo>
                  <a:close/>
                </a:path>
              </a:pathLst>
            </a:custGeom>
            <a:grpFill/>
            <a:ln w="381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C2234471-9ABE-478D-A7F2-EFD3CFF0E455}"/>
              </a:ext>
            </a:extLst>
          </p:cNvPr>
          <p:cNvGrpSpPr/>
          <p:nvPr/>
        </p:nvGrpSpPr>
        <p:grpSpPr>
          <a:xfrm>
            <a:off x="2370932" y="1738626"/>
            <a:ext cx="2866398" cy="923330"/>
            <a:chOff x="2551705" y="4283314"/>
            <a:chExt cx="2357003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E26F3DF-69B4-4F91-AB38-6554B6F27B99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47FE94-3ADA-4D38-8B03-48DC20B5CDF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AAE4F569-A688-4455-AB54-3B6E2860AE1A}"/>
              </a:ext>
            </a:extLst>
          </p:cNvPr>
          <p:cNvGrpSpPr/>
          <p:nvPr/>
        </p:nvGrpSpPr>
        <p:grpSpPr>
          <a:xfrm>
            <a:off x="898188" y="3479137"/>
            <a:ext cx="2890974" cy="923330"/>
            <a:chOff x="2551705" y="4283314"/>
            <a:chExt cx="2357003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2183EB-7652-4B5E-A365-0C7C0C4ED53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891948-3B54-4BD9-8BE3-90B873373E1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996457A8-878C-43C7-90D8-9E7D91F16493}"/>
              </a:ext>
            </a:extLst>
          </p:cNvPr>
          <p:cNvGrpSpPr/>
          <p:nvPr/>
        </p:nvGrpSpPr>
        <p:grpSpPr>
          <a:xfrm>
            <a:off x="6982346" y="5157667"/>
            <a:ext cx="2866398" cy="923330"/>
            <a:chOff x="2551705" y="4283314"/>
            <a:chExt cx="2357003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E357E37-CA93-4CF7-AC00-641737CEF7D8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90A8266-F163-4AF5-BBCB-4AE3E5950A5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4FF23F8F-EB5B-464E-962B-E2D99BF5317C}"/>
              </a:ext>
            </a:extLst>
          </p:cNvPr>
          <p:cNvGrpSpPr/>
          <p:nvPr/>
        </p:nvGrpSpPr>
        <p:grpSpPr>
          <a:xfrm>
            <a:off x="8402838" y="3436726"/>
            <a:ext cx="2890975" cy="923330"/>
            <a:chOff x="2551705" y="4283314"/>
            <a:chExt cx="2357003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E53F98C-2DB9-45C6-858C-4B595E00B72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5F2567D-9952-4B34-A503-81FCE91A9CD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0714E512-2870-48FB-85B1-209F4B0F3FE0}"/>
              </a:ext>
            </a:extLst>
          </p:cNvPr>
          <p:cNvSpPr/>
          <p:nvPr/>
        </p:nvSpPr>
        <p:spPr>
          <a:xfrm flipH="1">
            <a:off x="5914286" y="303400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Teardrop 1">
            <a:extLst>
              <a:ext uri="{FF2B5EF4-FFF2-40B4-BE49-F238E27FC236}">
                <a16:creationId xmlns:a16="http://schemas.microsoft.com/office/drawing/2014/main" id="{60F2D6D1-F87C-461A-88F2-1AA2BC91EF4A}"/>
              </a:ext>
            </a:extLst>
          </p:cNvPr>
          <p:cNvSpPr/>
          <p:nvPr/>
        </p:nvSpPr>
        <p:spPr>
          <a:xfrm rot="18805991">
            <a:off x="5921854" y="4393628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Rectangle 130">
            <a:extLst>
              <a:ext uri="{FF2B5EF4-FFF2-40B4-BE49-F238E27FC236}">
                <a16:creationId xmlns:a16="http://schemas.microsoft.com/office/drawing/2014/main" id="{9953AB18-F358-41F5-89D9-6BD6E532B673}"/>
              </a:ext>
            </a:extLst>
          </p:cNvPr>
          <p:cNvSpPr/>
          <p:nvPr/>
        </p:nvSpPr>
        <p:spPr>
          <a:xfrm>
            <a:off x="6667887" y="371372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Block Arc 25">
            <a:extLst>
              <a:ext uri="{FF2B5EF4-FFF2-40B4-BE49-F238E27FC236}">
                <a16:creationId xmlns:a16="http://schemas.microsoft.com/office/drawing/2014/main" id="{9D7FE2B1-CA9B-423F-9DBF-B4649BCE4669}"/>
              </a:ext>
            </a:extLst>
          </p:cNvPr>
          <p:cNvSpPr>
            <a:spLocks noChangeAspect="1"/>
          </p:cNvSpPr>
          <p:nvPr/>
        </p:nvSpPr>
        <p:spPr>
          <a:xfrm>
            <a:off x="5294284" y="3669325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6CDE37A-3D86-448F-A94F-0DA318EF99BE}"/>
              </a:ext>
            </a:extLst>
          </p:cNvPr>
          <p:cNvSpPr txBox="1">
            <a:spLocks/>
          </p:cNvSpPr>
          <p:nvPr/>
        </p:nvSpPr>
        <p:spPr>
          <a:xfrm>
            <a:off x="504522" y="487114"/>
            <a:ext cx="4428037" cy="150992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80F044-36BF-491E-850A-1E4D7C1ED75C}"/>
              </a:ext>
            </a:extLst>
          </p:cNvPr>
          <p:cNvSpPr txBox="1"/>
          <p:nvPr/>
        </p:nvSpPr>
        <p:spPr>
          <a:xfrm>
            <a:off x="504522" y="3421739"/>
            <a:ext cx="32989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64D9D7-3E77-4F7B-A1C7-C8E464CE7BDF}"/>
              </a:ext>
            </a:extLst>
          </p:cNvPr>
          <p:cNvSpPr txBox="1"/>
          <p:nvPr/>
        </p:nvSpPr>
        <p:spPr>
          <a:xfrm>
            <a:off x="9879924" y="5804279"/>
            <a:ext cx="1795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</a:rPr>
              <a:t>Portfolio Designed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46">
            <a:extLst>
              <a:ext uri="{FF2B5EF4-FFF2-40B4-BE49-F238E27FC236}">
                <a16:creationId xmlns:a16="http://schemas.microsoft.com/office/drawing/2014/main" id="{BC52CA5B-2C87-495E-84BA-478621CF5BE4}"/>
              </a:ext>
            </a:extLst>
          </p:cNvPr>
          <p:cNvGrpSpPr/>
          <p:nvPr/>
        </p:nvGrpSpPr>
        <p:grpSpPr>
          <a:xfrm>
            <a:off x="7451973" y="1767366"/>
            <a:ext cx="4747437" cy="5090634"/>
            <a:chOff x="7053942" y="1338468"/>
            <a:chExt cx="5178581" cy="5552948"/>
          </a:xfrm>
        </p:grpSpPr>
        <p:sp>
          <p:nvSpPr>
            <p:cNvPr id="4" name="Graphic 3">
              <a:extLst>
                <a:ext uri="{FF2B5EF4-FFF2-40B4-BE49-F238E27FC236}">
                  <a16:creationId xmlns:a16="http://schemas.microsoft.com/office/drawing/2014/main" id="{F9641DBB-2C10-42B9-9BC4-D7B39335FDF5}"/>
                </a:ext>
              </a:extLst>
            </p:cNvPr>
            <p:cNvSpPr/>
            <p:nvPr/>
          </p:nvSpPr>
          <p:spPr>
            <a:xfrm>
              <a:off x="7053942" y="3088873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3">
              <a:extLst>
                <a:ext uri="{FF2B5EF4-FFF2-40B4-BE49-F238E27FC236}">
                  <a16:creationId xmlns:a16="http://schemas.microsoft.com/office/drawing/2014/main" id="{0188E2BD-0C32-4755-B4E1-A22933B5C063}"/>
                </a:ext>
              </a:extLst>
            </p:cNvPr>
            <p:cNvSpPr/>
            <p:nvPr/>
          </p:nvSpPr>
          <p:spPr>
            <a:xfrm>
              <a:off x="7053942" y="2406407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485 h 498633"/>
                <a:gd name="connsiteX6" fmla="*/ 45244 w 498633"/>
                <a:gd name="connsiteY6" fmla="*/ 453485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485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485"/>
                  </a:moveTo>
                  <a:lnTo>
                    <a:pt x="45244" y="453485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485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3">
              <a:extLst>
                <a:ext uri="{FF2B5EF4-FFF2-40B4-BE49-F238E27FC236}">
                  <a16:creationId xmlns:a16="http://schemas.microsoft.com/office/drawing/2014/main" id="{507EF79E-7986-4486-A755-F53C126B5276}"/>
                </a:ext>
              </a:extLst>
            </p:cNvPr>
            <p:cNvSpPr/>
            <p:nvPr/>
          </p:nvSpPr>
          <p:spPr>
            <a:xfrm>
              <a:off x="7053942" y="4453806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3">
              <a:extLst>
                <a:ext uri="{FF2B5EF4-FFF2-40B4-BE49-F238E27FC236}">
                  <a16:creationId xmlns:a16="http://schemas.microsoft.com/office/drawing/2014/main" id="{4568485A-C2A4-488F-B123-F5B869A5D30C}"/>
                </a:ext>
              </a:extLst>
            </p:cNvPr>
            <p:cNvSpPr/>
            <p:nvPr/>
          </p:nvSpPr>
          <p:spPr>
            <a:xfrm>
              <a:off x="7053942" y="3771340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3">
              <a:extLst>
                <a:ext uri="{FF2B5EF4-FFF2-40B4-BE49-F238E27FC236}">
                  <a16:creationId xmlns:a16="http://schemas.microsoft.com/office/drawing/2014/main" id="{74EDF06B-57FA-41D4-BEAB-249956F071C5}"/>
                </a:ext>
              </a:extLst>
            </p:cNvPr>
            <p:cNvSpPr/>
            <p:nvPr/>
          </p:nvSpPr>
          <p:spPr>
            <a:xfrm>
              <a:off x="7053942" y="5136272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3">
              <a:extLst>
                <a:ext uri="{FF2B5EF4-FFF2-40B4-BE49-F238E27FC236}">
                  <a16:creationId xmlns:a16="http://schemas.microsoft.com/office/drawing/2014/main" id="{A41B5D41-52C2-4FCC-A594-7A9BE24FADCB}"/>
                </a:ext>
              </a:extLst>
            </p:cNvPr>
            <p:cNvSpPr/>
            <p:nvPr/>
          </p:nvSpPr>
          <p:spPr>
            <a:xfrm>
              <a:off x="7942143" y="1338468"/>
              <a:ext cx="4290380" cy="5552948"/>
            </a:xfrm>
            <a:custGeom>
              <a:avLst/>
              <a:gdLst>
                <a:gd name="connsiteX0" fmla="*/ 1901956 w 4094127"/>
                <a:gd name="connsiteY0" fmla="*/ 1955317 h 4477730"/>
                <a:gd name="connsiteX1" fmla="*/ 2162941 w 4094127"/>
                <a:gd name="connsiteY1" fmla="*/ 1728717 h 4477730"/>
                <a:gd name="connsiteX2" fmla="*/ 2425260 w 4094127"/>
                <a:gd name="connsiteY2" fmla="*/ 1467256 h 4477730"/>
                <a:gd name="connsiteX3" fmla="*/ 2620903 w 4094127"/>
                <a:gd name="connsiteY3" fmla="*/ 1246085 h 4477730"/>
                <a:gd name="connsiteX4" fmla="*/ 2795877 w 4094127"/>
                <a:gd name="connsiteY4" fmla="*/ 1029392 h 4477730"/>
                <a:gd name="connsiteX5" fmla="*/ 2963327 w 4094127"/>
                <a:gd name="connsiteY5" fmla="*/ 734498 h 4477730"/>
                <a:gd name="connsiteX6" fmla="*/ 3094867 w 4094127"/>
                <a:gd name="connsiteY6" fmla="*/ 321970 h 4477730"/>
                <a:gd name="connsiteX7" fmla="*/ 3097534 w 4094127"/>
                <a:gd name="connsiteY7" fmla="*/ 308540 h 4477730"/>
                <a:gd name="connsiteX8" fmla="*/ 3103820 w 4094127"/>
                <a:gd name="connsiteY8" fmla="*/ 265772 h 4477730"/>
                <a:gd name="connsiteX9" fmla="*/ 3111250 w 4094127"/>
                <a:gd name="connsiteY9" fmla="*/ 259772 h 4477730"/>
                <a:gd name="connsiteX10" fmla="*/ 3738376 w 4094127"/>
                <a:gd name="connsiteY10" fmla="*/ 977 h 4477730"/>
                <a:gd name="connsiteX11" fmla="*/ 3756283 w 4094127"/>
                <a:gd name="connsiteY11" fmla="*/ 59651 h 4477730"/>
                <a:gd name="connsiteX12" fmla="*/ 3764094 w 4094127"/>
                <a:gd name="connsiteY12" fmla="*/ 160997 h 4477730"/>
                <a:gd name="connsiteX13" fmla="*/ 3825911 w 4094127"/>
                <a:gd name="connsiteY13" fmla="*/ 963479 h 4477730"/>
                <a:gd name="connsiteX14" fmla="*/ 3887252 w 4094127"/>
                <a:gd name="connsiteY14" fmla="*/ 1761007 h 4477730"/>
                <a:gd name="connsiteX15" fmla="*/ 3948307 w 4094127"/>
                <a:gd name="connsiteY15" fmla="*/ 2557392 h 4477730"/>
                <a:gd name="connsiteX16" fmla="*/ 4009838 w 4094127"/>
                <a:gd name="connsiteY16" fmla="*/ 3358254 h 4477730"/>
                <a:gd name="connsiteX17" fmla="*/ 4071751 w 4094127"/>
                <a:gd name="connsiteY17" fmla="*/ 4157116 h 4477730"/>
                <a:gd name="connsiteX18" fmla="*/ 4093754 w 4094127"/>
                <a:gd name="connsiteY18" fmla="*/ 4445247 h 4477730"/>
                <a:gd name="connsiteX19" fmla="*/ 4090706 w 4094127"/>
                <a:gd name="connsiteY19" fmla="*/ 4467250 h 4477730"/>
                <a:gd name="connsiteX20" fmla="*/ 4015078 w 4094127"/>
                <a:gd name="connsiteY20" fmla="*/ 4474203 h 4477730"/>
                <a:gd name="connsiteX21" fmla="*/ 3905540 w 4094127"/>
                <a:gd name="connsiteY21" fmla="*/ 4474489 h 4477730"/>
                <a:gd name="connsiteX22" fmla="*/ 3656270 w 4094127"/>
                <a:gd name="connsiteY22" fmla="*/ 4477727 h 4477730"/>
                <a:gd name="connsiteX23" fmla="*/ 3633887 w 4094127"/>
                <a:gd name="connsiteY23" fmla="*/ 4421149 h 4477730"/>
                <a:gd name="connsiteX24" fmla="*/ 3619980 w 4094127"/>
                <a:gd name="connsiteY24" fmla="*/ 4320279 h 4477730"/>
                <a:gd name="connsiteX25" fmla="*/ 3592167 w 4094127"/>
                <a:gd name="connsiteY25" fmla="*/ 4118635 h 4477730"/>
                <a:gd name="connsiteX26" fmla="*/ 3536541 w 4094127"/>
                <a:gd name="connsiteY26" fmla="*/ 3715251 h 4477730"/>
                <a:gd name="connsiteX27" fmla="*/ 3426718 w 4094127"/>
                <a:gd name="connsiteY27" fmla="*/ 2925533 h 4477730"/>
                <a:gd name="connsiteX28" fmla="*/ 3392333 w 4094127"/>
                <a:gd name="connsiteY28" fmla="*/ 2671692 h 4477730"/>
                <a:gd name="connsiteX29" fmla="*/ 3355852 w 4094127"/>
                <a:gd name="connsiteY29" fmla="*/ 2435853 h 4477730"/>
                <a:gd name="connsiteX30" fmla="*/ 3352995 w 4094127"/>
                <a:gd name="connsiteY30" fmla="*/ 2438615 h 4477730"/>
                <a:gd name="connsiteX31" fmla="*/ 3343374 w 4094127"/>
                <a:gd name="connsiteY31" fmla="*/ 2447950 h 4477730"/>
                <a:gd name="connsiteX32" fmla="*/ 3336993 w 4094127"/>
                <a:gd name="connsiteY32" fmla="*/ 2453951 h 4477730"/>
                <a:gd name="connsiteX33" fmla="*/ 3278128 w 4094127"/>
                <a:gd name="connsiteY33" fmla="*/ 2510910 h 4477730"/>
                <a:gd name="connsiteX34" fmla="*/ 3204024 w 4094127"/>
                <a:gd name="connsiteY34" fmla="*/ 2580348 h 4477730"/>
                <a:gd name="connsiteX35" fmla="*/ 3055815 w 4094127"/>
                <a:gd name="connsiteY35" fmla="*/ 2719127 h 4477730"/>
                <a:gd name="connsiteX36" fmla="*/ 2759397 w 4094127"/>
                <a:gd name="connsiteY36" fmla="*/ 2996685 h 4477730"/>
                <a:gd name="connsiteX37" fmla="*/ 2600329 w 4094127"/>
                <a:gd name="connsiteY37" fmla="*/ 3144799 h 4477730"/>
                <a:gd name="connsiteX38" fmla="*/ 2420497 w 4094127"/>
                <a:gd name="connsiteY38" fmla="*/ 3315201 h 4477730"/>
                <a:gd name="connsiteX39" fmla="*/ 2199327 w 4094127"/>
                <a:gd name="connsiteY39" fmla="*/ 3520656 h 4477730"/>
                <a:gd name="connsiteX40" fmla="*/ 1775369 w 4094127"/>
                <a:gd name="connsiteY40" fmla="*/ 3664197 h 4477730"/>
                <a:gd name="connsiteX41" fmla="*/ 1410466 w 4094127"/>
                <a:gd name="connsiteY41" fmla="*/ 3655339 h 4477730"/>
                <a:gd name="connsiteX42" fmla="*/ 1125478 w 4094127"/>
                <a:gd name="connsiteY42" fmla="*/ 3559327 h 4477730"/>
                <a:gd name="connsiteX43" fmla="*/ 689995 w 4094127"/>
                <a:gd name="connsiteY43" fmla="*/ 3272148 h 4477730"/>
                <a:gd name="connsiteX44" fmla="*/ 543215 w 4094127"/>
                <a:gd name="connsiteY44" fmla="*/ 3155943 h 4477730"/>
                <a:gd name="connsiteX45" fmla="*/ 264037 w 4094127"/>
                <a:gd name="connsiteY45" fmla="*/ 2916485 h 4477730"/>
                <a:gd name="connsiteX46" fmla="*/ 98492 w 4094127"/>
                <a:gd name="connsiteY46" fmla="*/ 2740177 h 4477730"/>
                <a:gd name="connsiteX47" fmla="*/ 6671 w 4094127"/>
                <a:gd name="connsiteY47" fmla="*/ 2595397 h 4477730"/>
                <a:gd name="connsiteX48" fmla="*/ 21435 w 4094127"/>
                <a:gd name="connsiteY48" fmla="*/ 2435186 h 4477730"/>
                <a:gd name="connsiteX49" fmla="*/ 110399 w 4094127"/>
                <a:gd name="connsiteY49" fmla="*/ 2384132 h 4477730"/>
                <a:gd name="connsiteX50" fmla="*/ 141641 w 4094127"/>
                <a:gd name="connsiteY50" fmla="*/ 2396991 h 4477730"/>
                <a:gd name="connsiteX51" fmla="*/ 321663 w 4094127"/>
                <a:gd name="connsiteY51" fmla="*/ 2843714 h 4477730"/>
                <a:gd name="connsiteX52" fmla="*/ 554740 w 4094127"/>
                <a:gd name="connsiteY52" fmla="*/ 2944393 h 4477730"/>
                <a:gd name="connsiteX53" fmla="*/ 756194 w 4094127"/>
                <a:gd name="connsiteY53" fmla="*/ 2765799 h 4477730"/>
                <a:gd name="connsiteX54" fmla="*/ 1066137 w 4094127"/>
                <a:gd name="connsiteY54" fmla="*/ 2178393 h 4477730"/>
                <a:gd name="connsiteX55" fmla="*/ 1072805 w 4094127"/>
                <a:gd name="connsiteY55" fmla="*/ 1921598 h 4477730"/>
                <a:gd name="connsiteX56" fmla="*/ 1053279 w 4094127"/>
                <a:gd name="connsiteY56" fmla="*/ 1911311 h 4477730"/>
                <a:gd name="connsiteX57" fmla="*/ 1040134 w 4094127"/>
                <a:gd name="connsiteY57" fmla="*/ 1911597 h 4477730"/>
                <a:gd name="connsiteX58" fmla="*/ 1038801 w 4094127"/>
                <a:gd name="connsiteY58" fmla="*/ 1853114 h 4477730"/>
                <a:gd name="connsiteX59" fmla="*/ 1119954 w 4094127"/>
                <a:gd name="connsiteY59" fmla="*/ 1912454 h 4477730"/>
                <a:gd name="connsiteX60" fmla="*/ 1206060 w 4094127"/>
                <a:gd name="connsiteY60" fmla="*/ 1986654 h 4477730"/>
                <a:gd name="connsiteX61" fmla="*/ 1500572 w 4094127"/>
                <a:gd name="connsiteY61" fmla="*/ 2153818 h 4477730"/>
                <a:gd name="connsiteX62" fmla="*/ 1670213 w 4094127"/>
                <a:gd name="connsiteY62" fmla="*/ 2118480 h 4477730"/>
                <a:gd name="connsiteX63" fmla="*/ 1820232 w 4094127"/>
                <a:gd name="connsiteY63" fmla="*/ 2018849 h 4477730"/>
                <a:gd name="connsiteX64" fmla="*/ 1901956 w 4094127"/>
                <a:gd name="connsiteY64" fmla="*/ 1955317 h 4477730"/>
                <a:gd name="connsiteX0" fmla="*/ 1901956 w 4094127"/>
                <a:gd name="connsiteY0" fmla="*/ 1955317 h 4477729"/>
                <a:gd name="connsiteX1" fmla="*/ 2162941 w 4094127"/>
                <a:gd name="connsiteY1" fmla="*/ 1728717 h 4477729"/>
                <a:gd name="connsiteX2" fmla="*/ 2425260 w 4094127"/>
                <a:gd name="connsiteY2" fmla="*/ 1467256 h 4477729"/>
                <a:gd name="connsiteX3" fmla="*/ 2620903 w 4094127"/>
                <a:gd name="connsiteY3" fmla="*/ 1246085 h 4477729"/>
                <a:gd name="connsiteX4" fmla="*/ 2795877 w 4094127"/>
                <a:gd name="connsiteY4" fmla="*/ 1029392 h 4477729"/>
                <a:gd name="connsiteX5" fmla="*/ 2963327 w 4094127"/>
                <a:gd name="connsiteY5" fmla="*/ 734498 h 4477729"/>
                <a:gd name="connsiteX6" fmla="*/ 3094867 w 4094127"/>
                <a:gd name="connsiteY6" fmla="*/ 321970 h 4477729"/>
                <a:gd name="connsiteX7" fmla="*/ 3097534 w 4094127"/>
                <a:gd name="connsiteY7" fmla="*/ 308540 h 4477729"/>
                <a:gd name="connsiteX8" fmla="*/ 3103820 w 4094127"/>
                <a:gd name="connsiteY8" fmla="*/ 265772 h 4477729"/>
                <a:gd name="connsiteX9" fmla="*/ 3111250 w 4094127"/>
                <a:gd name="connsiteY9" fmla="*/ 259772 h 4477729"/>
                <a:gd name="connsiteX10" fmla="*/ 3738376 w 4094127"/>
                <a:gd name="connsiteY10" fmla="*/ 977 h 4477729"/>
                <a:gd name="connsiteX11" fmla="*/ 3756283 w 4094127"/>
                <a:gd name="connsiteY11" fmla="*/ 59651 h 4477729"/>
                <a:gd name="connsiteX12" fmla="*/ 3764094 w 4094127"/>
                <a:gd name="connsiteY12" fmla="*/ 160997 h 4477729"/>
                <a:gd name="connsiteX13" fmla="*/ 3887252 w 4094127"/>
                <a:gd name="connsiteY13" fmla="*/ 1761007 h 4477729"/>
                <a:gd name="connsiteX14" fmla="*/ 3948307 w 4094127"/>
                <a:gd name="connsiteY14" fmla="*/ 2557392 h 4477729"/>
                <a:gd name="connsiteX15" fmla="*/ 4009838 w 4094127"/>
                <a:gd name="connsiteY15" fmla="*/ 3358254 h 4477729"/>
                <a:gd name="connsiteX16" fmla="*/ 4071751 w 4094127"/>
                <a:gd name="connsiteY16" fmla="*/ 4157116 h 4477729"/>
                <a:gd name="connsiteX17" fmla="*/ 4093754 w 4094127"/>
                <a:gd name="connsiteY17" fmla="*/ 4445247 h 4477729"/>
                <a:gd name="connsiteX18" fmla="*/ 4090706 w 4094127"/>
                <a:gd name="connsiteY18" fmla="*/ 4467250 h 4477729"/>
                <a:gd name="connsiteX19" fmla="*/ 4015078 w 4094127"/>
                <a:gd name="connsiteY19" fmla="*/ 4474203 h 4477729"/>
                <a:gd name="connsiteX20" fmla="*/ 3905540 w 4094127"/>
                <a:gd name="connsiteY20" fmla="*/ 4474489 h 4477729"/>
                <a:gd name="connsiteX21" fmla="*/ 3656270 w 4094127"/>
                <a:gd name="connsiteY21" fmla="*/ 4477727 h 4477729"/>
                <a:gd name="connsiteX22" fmla="*/ 3633887 w 4094127"/>
                <a:gd name="connsiteY22" fmla="*/ 4421149 h 4477729"/>
                <a:gd name="connsiteX23" fmla="*/ 3619980 w 4094127"/>
                <a:gd name="connsiteY23" fmla="*/ 4320279 h 4477729"/>
                <a:gd name="connsiteX24" fmla="*/ 3592167 w 4094127"/>
                <a:gd name="connsiteY24" fmla="*/ 4118635 h 4477729"/>
                <a:gd name="connsiteX25" fmla="*/ 3536541 w 4094127"/>
                <a:gd name="connsiteY25" fmla="*/ 3715251 h 4477729"/>
                <a:gd name="connsiteX26" fmla="*/ 3426718 w 4094127"/>
                <a:gd name="connsiteY26" fmla="*/ 2925533 h 4477729"/>
                <a:gd name="connsiteX27" fmla="*/ 3392333 w 4094127"/>
                <a:gd name="connsiteY27" fmla="*/ 2671692 h 4477729"/>
                <a:gd name="connsiteX28" fmla="*/ 3355852 w 4094127"/>
                <a:gd name="connsiteY28" fmla="*/ 2435853 h 4477729"/>
                <a:gd name="connsiteX29" fmla="*/ 3352995 w 4094127"/>
                <a:gd name="connsiteY29" fmla="*/ 2438615 h 4477729"/>
                <a:gd name="connsiteX30" fmla="*/ 3343374 w 4094127"/>
                <a:gd name="connsiteY30" fmla="*/ 2447950 h 4477729"/>
                <a:gd name="connsiteX31" fmla="*/ 3336993 w 4094127"/>
                <a:gd name="connsiteY31" fmla="*/ 2453951 h 4477729"/>
                <a:gd name="connsiteX32" fmla="*/ 3278128 w 4094127"/>
                <a:gd name="connsiteY32" fmla="*/ 2510910 h 4477729"/>
                <a:gd name="connsiteX33" fmla="*/ 3204024 w 4094127"/>
                <a:gd name="connsiteY33" fmla="*/ 2580348 h 4477729"/>
                <a:gd name="connsiteX34" fmla="*/ 3055815 w 4094127"/>
                <a:gd name="connsiteY34" fmla="*/ 2719127 h 4477729"/>
                <a:gd name="connsiteX35" fmla="*/ 2759397 w 4094127"/>
                <a:gd name="connsiteY35" fmla="*/ 2996685 h 4477729"/>
                <a:gd name="connsiteX36" fmla="*/ 2600329 w 4094127"/>
                <a:gd name="connsiteY36" fmla="*/ 3144799 h 4477729"/>
                <a:gd name="connsiteX37" fmla="*/ 2420497 w 4094127"/>
                <a:gd name="connsiteY37" fmla="*/ 3315201 h 4477729"/>
                <a:gd name="connsiteX38" fmla="*/ 2199327 w 4094127"/>
                <a:gd name="connsiteY38" fmla="*/ 3520656 h 4477729"/>
                <a:gd name="connsiteX39" fmla="*/ 1775369 w 4094127"/>
                <a:gd name="connsiteY39" fmla="*/ 3664197 h 4477729"/>
                <a:gd name="connsiteX40" fmla="*/ 1410466 w 4094127"/>
                <a:gd name="connsiteY40" fmla="*/ 3655339 h 4477729"/>
                <a:gd name="connsiteX41" fmla="*/ 1125478 w 4094127"/>
                <a:gd name="connsiteY41" fmla="*/ 3559327 h 4477729"/>
                <a:gd name="connsiteX42" fmla="*/ 689995 w 4094127"/>
                <a:gd name="connsiteY42" fmla="*/ 3272148 h 4477729"/>
                <a:gd name="connsiteX43" fmla="*/ 543215 w 4094127"/>
                <a:gd name="connsiteY43" fmla="*/ 3155943 h 4477729"/>
                <a:gd name="connsiteX44" fmla="*/ 264037 w 4094127"/>
                <a:gd name="connsiteY44" fmla="*/ 2916485 h 4477729"/>
                <a:gd name="connsiteX45" fmla="*/ 98492 w 4094127"/>
                <a:gd name="connsiteY45" fmla="*/ 2740177 h 4477729"/>
                <a:gd name="connsiteX46" fmla="*/ 6671 w 4094127"/>
                <a:gd name="connsiteY46" fmla="*/ 2595397 h 4477729"/>
                <a:gd name="connsiteX47" fmla="*/ 21435 w 4094127"/>
                <a:gd name="connsiteY47" fmla="*/ 2435186 h 4477729"/>
                <a:gd name="connsiteX48" fmla="*/ 110399 w 4094127"/>
                <a:gd name="connsiteY48" fmla="*/ 2384132 h 4477729"/>
                <a:gd name="connsiteX49" fmla="*/ 141641 w 4094127"/>
                <a:gd name="connsiteY49" fmla="*/ 2396991 h 4477729"/>
                <a:gd name="connsiteX50" fmla="*/ 321663 w 4094127"/>
                <a:gd name="connsiteY50" fmla="*/ 2843714 h 4477729"/>
                <a:gd name="connsiteX51" fmla="*/ 554740 w 4094127"/>
                <a:gd name="connsiteY51" fmla="*/ 2944393 h 4477729"/>
                <a:gd name="connsiteX52" fmla="*/ 756194 w 4094127"/>
                <a:gd name="connsiteY52" fmla="*/ 2765799 h 4477729"/>
                <a:gd name="connsiteX53" fmla="*/ 1066137 w 4094127"/>
                <a:gd name="connsiteY53" fmla="*/ 2178393 h 4477729"/>
                <a:gd name="connsiteX54" fmla="*/ 1072805 w 4094127"/>
                <a:gd name="connsiteY54" fmla="*/ 1921598 h 4477729"/>
                <a:gd name="connsiteX55" fmla="*/ 1053279 w 4094127"/>
                <a:gd name="connsiteY55" fmla="*/ 1911311 h 4477729"/>
                <a:gd name="connsiteX56" fmla="*/ 1040134 w 4094127"/>
                <a:gd name="connsiteY56" fmla="*/ 1911597 h 4477729"/>
                <a:gd name="connsiteX57" fmla="*/ 1038801 w 4094127"/>
                <a:gd name="connsiteY57" fmla="*/ 1853114 h 4477729"/>
                <a:gd name="connsiteX58" fmla="*/ 1119954 w 4094127"/>
                <a:gd name="connsiteY58" fmla="*/ 1912454 h 4477729"/>
                <a:gd name="connsiteX59" fmla="*/ 1206060 w 4094127"/>
                <a:gd name="connsiteY59" fmla="*/ 1986654 h 4477729"/>
                <a:gd name="connsiteX60" fmla="*/ 1500572 w 4094127"/>
                <a:gd name="connsiteY60" fmla="*/ 2153818 h 4477729"/>
                <a:gd name="connsiteX61" fmla="*/ 1670213 w 4094127"/>
                <a:gd name="connsiteY61" fmla="*/ 2118480 h 4477729"/>
                <a:gd name="connsiteX62" fmla="*/ 1820232 w 4094127"/>
                <a:gd name="connsiteY62" fmla="*/ 2018849 h 4477729"/>
                <a:gd name="connsiteX63" fmla="*/ 1901956 w 4094127"/>
                <a:gd name="connsiteY63" fmla="*/ 1955317 h 4477729"/>
                <a:gd name="connsiteX0" fmla="*/ 3887252 w 4094127"/>
                <a:gd name="connsiteY0" fmla="*/ 1761007 h 4477729"/>
                <a:gd name="connsiteX1" fmla="*/ 3948307 w 4094127"/>
                <a:gd name="connsiteY1" fmla="*/ 2557392 h 4477729"/>
                <a:gd name="connsiteX2" fmla="*/ 4009838 w 4094127"/>
                <a:gd name="connsiteY2" fmla="*/ 3358254 h 4477729"/>
                <a:gd name="connsiteX3" fmla="*/ 4071751 w 4094127"/>
                <a:gd name="connsiteY3" fmla="*/ 4157116 h 4477729"/>
                <a:gd name="connsiteX4" fmla="*/ 4093754 w 4094127"/>
                <a:gd name="connsiteY4" fmla="*/ 4445247 h 4477729"/>
                <a:gd name="connsiteX5" fmla="*/ 4090706 w 4094127"/>
                <a:gd name="connsiteY5" fmla="*/ 4467250 h 4477729"/>
                <a:gd name="connsiteX6" fmla="*/ 4015078 w 4094127"/>
                <a:gd name="connsiteY6" fmla="*/ 4474203 h 4477729"/>
                <a:gd name="connsiteX7" fmla="*/ 3905540 w 4094127"/>
                <a:gd name="connsiteY7" fmla="*/ 4474489 h 4477729"/>
                <a:gd name="connsiteX8" fmla="*/ 3656270 w 4094127"/>
                <a:gd name="connsiteY8" fmla="*/ 4477727 h 4477729"/>
                <a:gd name="connsiteX9" fmla="*/ 3633887 w 4094127"/>
                <a:gd name="connsiteY9" fmla="*/ 4421149 h 4477729"/>
                <a:gd name="connsiteX10" fmla="*/ 3619980 w 4094127"/>
                <a:gd name="connsiteY10" fmla="*/ 4320279 h 4477729"/>
                <a:gd name="connsiteX11" fmla="*/ 3592167 w 4094127"/>
                <a:gd name="connsiteY11" fmla="*/ 4118635 h 4477729"/>
                <a:gd name="connsiteX12" fmla="*/ 3536541 w 4094127"/>
                <a:gd name="connsiteY12" fmla="*/ 3715251 h 4477729"/>
                <a:gd name="connsiteX13" fmla="*/ 3426718 w 4094127"/>
                <a:gd name="connsiteY13" fmla="*/ 2925533 h 4477729"/>
                <a:gd name="connsiteX14" fmla="*/ 3392333 w 4094127"/>
                <a:gd name="connsiteY14" fmla="*/ 2671692 h 4477729"/>
                <a:gd name="connsiteX15" fmla="*/ 3355852 w 4094127"/>
                <a:gd name="connsiteY15" fmla="*/ 2435853 h 4477729"/>
                <a:gd name="connsiteX16" fmla="*/ 3352995 w 4094127"/>
                <a:gd name="connsiteY16" fmla="*/ 2438615 h 4477729"/>
                <a:gd name="connsiteX17" fmla="*/ 3343374 w 4094127"/>
                <a:gd name="connsiteY17" fmla="*/ 2447950 h 4477729"/>
                <a:gd name="connsiteX18" fmla="*/ 3336993 w 4094127"/>
                <a:gd name="connsiteY18" fmla="*/ 2453951 h 4477729"/>
                <a:gd name="connsiteX19" fmla="*/ 3278128 w 4094127"/>
                <a:gd name="connsiteY19" fmla="*/ 2510910 h 4477729"/>
                <a:gd name="connsiteX20" fmla="*/ 3204024 w 4094127"/>
                <a:gd name="connsiteY20" fmla="*/ 2580348 h 4477729"/>
                <a:gd name="connsiteX21" fmla="*/ 3055815 w 4094127"/>
                <a:gd name="connsiteY21" fmla="*/ 2719127 h 4477729"/>
                <a:gd name="connsiteX22" fmla="*/ 2759397 w 4094127"/>
                <a:gd name="connsiteY22" fmla="*/ 2996685 h 4477729"/>
                <a:gd name="connsiteX23" fmla="*/ 2600329 w 4094127"/>
                <a:gd name="connsiteY23" fmla="*/ 3144799 h 4477729"/>
                <a:gd name="connsiteX24" fmla="*/ 2420497 w 4094127"/>
                <a:gd name="connsiteY24" fmla="*/ 3315201 h 4477729"/>
                <a:gd name="connsiteX25" fmla="*/ 2199327 w 4094127"/>
                <a:gd name="connsiteY25" fmla="*/ 3520656 h 4477729"/>
                <a:gd name="connsiteX26" fmla="*/ 1775369 w 4094127"/>
                <a:gd name="connsiteY26" fmla="*/ 3664197 h 4477729"/>
                <a:gd name="connsiteX27" fmla="*/ 1410466 w 4094127"/>
                <a:gd name="connsiteY27" fmla="*/ 3655339 h 4477729"/>
                <a:gd name="connsiteX28" fmla="*/ 1125478 w 4094127"/>
                <a:gd name="connsiteY28" fmla="*/ 3559327 h 4477729"/>
                <a:gd name="connsiteX29" fmla="*/ 689995 w 4094127"/>
                <a:gd name="connsiteY29" fmla="*/ 3272148 h 4477729"/>
                <a:gd name="connsiteX30" fmla="*/ 543215 w 4094127"/>
                <a:gd name="connsiteY30" fmla="*/ 3155943 h 4477729"/>
                <a:gd name="connsiteX31" fmla="*/ 264037 w 4094127"/>
                <a:gd name="connsiteY31" fmla="*/ 2916485 h 4477729"/>
                <a:gd name="connsiteX32" fmla="*/ 98492 w 4094127"/>
                <a:gd name="connsiteY32" fmla="*/ 2740177 h 4477729"/>
                <a:gd name="connsiteX33" fmla="*/ 6671 w 4094127"/>
                <a:gd name="connsiteY33" fmla="*/ 2595397 h 4477729"/>
                <a:gd name="connsiteX34" fmla="*/ 21435 w 4094127"/>
                <a:gd name="connsiteY34" fmla="*/ 2435186 h 4477729"/>
                <a:gd name="connsiteX35" fmla="*/ 110399 w 4094127"/>
                <a:gd name="connsiteY35" fmla="*/ 2384132 h 4477729"/>
                <a:gd name="connsiteX36" fmla="*/ 141641 w 4094127"/>
                <a:gd name="connsiteY36" fmla="*/ 2396991 h 4477729"/>
                <a:gd name="connsiteX37" fmla="*/ 321663 w 4094127"/>
                <a:gd name="connsiteY37" fmla="*/ 2843714 h 4477729"/>
                <a:gd name="connsiteX38" fmla="*/ 554740 w 4094127"/>
                <a:gd name="connsiteY38" fmla="*/ 2944393 h 4477729"/>
                <a:gd name="connsiteX39" fmla="*/ 756194 w 4094127"/>
                <a:gd name="connsiteY39" fmla="*/ 2765799 h 4477729"/>
                <a:gd name="connsiteX40" fmla="*/ 1066137 w 4094127"/>
                <a:gd name="connsiteY40" fmla="*/ 2178393 h 4477729"/>
                <a:gd name="connsiteX41" fmla="*/ 1072805 w 4094127"/>
                <a:gd name="connsiteY41" fmla="*/ 1921598 h 4477729"/>
                <a:gd name="connsiteX42" fmla="*/ 1053279 w 4094127"/>
                <a:gd name="connsiteY42" fmla="*/ 1911311 h 4477729"/>
                <a:gd name="connsiteX43" fmla="*/ 1040134 w 4094127"/>
                <a:gd name="connsiteY43" fmla="*/ 1911597 h 4477729"/>
                <a:gd name="connsiteX44" fmla="*/ 1038801 w 4094127"/>
                <a:gd name="connsiteY44" fmla="*/ 1853114 h 4477729"/>
                <a:gd name="connsiteX45" fmla="*/ 1119954 w 4094127"/>
                <a:gd name="connsiteY45" fmla="*/ 1912454 h 4477729"/>
                <a:gd name="connsiteX46" fmla="*/ 1206060 w 4094127"/>
                <a:gd name="connsiteY46" fmla="*/ 1986654 h 4477729"/>
                <a:gd name="connsiteX47" fmla="*/ 1500572 w 4094127"/>
                <a:gd name="connsiteY47" fmla="*/ 2153818 h 4477729"/>
                <a:gd name="connsiteX48" fmla="*/ 1670213 w 4094127"/>
                <a:gd name="connsiteY48" fmla="*/ 2118480 h 4477729"/>
                <a:gd name="connsiteX49" fmla="*/ 1820232 w 4094127"/>
                <a:gd name="connsiteY49" fmla="*/ 2018849 h 4477729"/>
                <a:gd name="connsiteX50" fmla="*/ 1901956 w 4094127"/>
                <a:gd name="connsiteY50" fmla="*/ 1955317 h 4477729"/>
                <a:gd name="connsiteX51" fmla="*/ 2162941 w 4094127"/>
                <a:gd name="connsiteY51" fmla="*/ 1728717 h 4477729"/>
                <a:gd name="connsiteX52" fmla="*/ 2425260 w 4094127"/>
                <a:gd name="connsiteY52" fmla="*/ 1467256 h 4477729"/>
                <a:gd name="connsiteX53" fmla="*/ 2620903 w 4094127"/>
                <a:gd name="connsiteY53" fmla="*/ 1246085 h 4477729"/>
                <a:gd name="connsiteX54" fmla="*/ 2795877 w 4094127"/>
                <a:gd name="connsiteY54" fmla="*/ 1029392 h 4477729"/>
                <a:gd name="connsiteX55" fmla="*/ 2963327 w 4094127"/>
                <a:gd name="connsiteY55" fmla="*/ 734498 h 4477729"/>
                <a:gd name="connsiteX56" fmla="*/ 3094867 w 4094127"/>
                <a:gd name="connsiteY56" fmla="*/ 321970 h 4477729"/>
                <a:gd name="connsiteX57" fmla="*/ 3097534 w 4094127"/>
                <a:gd name="connsiteY57" fmla="*/ 308540 h 4477729"/>
                <a:gd name="connsiteX58" fmla="*/ 3103820 w 4094127"/>
                <a:gd name="connsiteY58" fmla="*/ 265772 h 4477729"/>
                <a:gd name="connsiteX59" fmla="*/ 3111250 w 4094127"/>
                <a:gd name="connsiteY59" fmla="*/ 259772 h 4477729"/>
                <a:gd name="connsiteX60" fmla="*/ 3738376 w 4094127"/>
                <a:gd name="connsiteY60" fmla="*/ 977 h 4477729"/>
                <a:gd name="connsiteX61" fmla="*/ 3756283 w 4094127"/>
                <a:gd name="connsiteY61" fmla="*/ 59651 h 4477729"/>
                <a:gd name="connsiteX62" fmla="*/ 3855534 w 4094127"/>
                <a:gd name="connsiteY62" fmla="*/ 252437 h 4477729"/>
                <a:gd name="connsiteX0" fmla="*/ 3887252 w 4094127"/>
                <a:gd name="connsiteY0" fmla="*/ 1760036 h 4476758"/>
                <a:gd name="connsiteX1" fmla="*/ 3948307 w 4094127"/>
                <a:gd name="connsiteY1" fmla="*/ 2556421 h 4476758"/>
                <a:gd name="connsiteX2" fmla="*/ 4009838 w 4094127"/>
                <a:gd name="connsiteY2" fmla="*/ 3357283 h 4476758"/>
                <a:gd name="connsiteX3" fmla="*/ 4071751 w 4094127"/>
                <a:gd name="connsiteY3" fmla="*/ 4156145 h 4476758"/>
                <a:gd name="connsiteX4" fmla="*/ 4093754 w 4094127"/>
                <a:gd name="connsiteY4" fmla="*/ 4444276 h 4476758"/>
                <a:gd name="connsiteX5" fmla="*/ 4090706 w 4094127"/>
                <a:gd name="connsiteY5" fmla="*/ 4466279 h 4476758"/>
                <a:gd name="connsiteX6" fmla="*/ 4015078 w 4094127"/>
                <a:gd name="connsiteY6" fmla="*/ 4473232 h 4476758"/>
                <a:gd name="connsiteX7" fmla="*/ 3905540 w 4094127"/>
                <a:gd name="connsiteY7" fmla="*/ 4473518 h 4476758"/>
                <a:gd name="connsiteX8" fmla="*/ 3656270 w 4094127"/>
                <a:gd name="connsiteY8" fmla="*/ 4476756 h 4476758"/>
                <a:gd name="connsiteX9" fmla="*/ 3633887 w 4094127"/>
                <a:gd name="connsiteY9" fmla="*/ 4420178 h 4476758"/>
                <a:gd name="connsiteX10" fmla="*/ 3619980 w 4094127"/>
                <a:gd name="connsiteY10" fmla="*/ 4319308 h 4476758"/>
                <a:gd name="connsiteX11" fmla="*/ 3592167 w 4094127"/>
                <a:gd name="connsiteY11" fmla="*/ 4117664 h 4476758"/>
                <a:gd name="connsiteX12" fmla="*/ 3536541 w 4094127"/>
                <a:gd name="connsiteY12" fmla="*/ 3714280 h 4476758"/>
                <a:gd name="connsiteX13" fmla="*/ 3426718 w 4094127"/>
                <a:gd name="connsiteY13" fmla="*/ 2924562 h 4476758"/>
                <a:gd name="connsiteX14" fmla="*/ 3392333 w 4094127"/>
                <a:gd name="connsiteY14" fmla="*/ 2670721 h 4476758"/>
                <a:gd name="connsiteX15" fmla="*/ 3355852 w 4094127"/>
                <a:gd name="connsiteY15" fmla="*/ 2434882 h 4476758"/>
                <a:gd name="connsiteX16" fmla="*/ 3352995 w 4094127"/>
                <a:gd name="connsiteY16" fmla="*/ 2437644 h 4476758"/>
                <a:gd name="connsiteX17" fmla="*/ 3343374 w 4094127"/>
                <a:gd name="connsiteY17" fmla="*/ 2446979 h 4476758"/>
                <a:gd name="connsiteX18" fmla="*/ 3336993 w 4094127"/>
                <a:gd name="connsiteY18" fmla="*/ 2452980 h 4476758"/>
                <a:gd name="connsiteX19" fmla="*/ 3278128 w 4094127"/>
                <a:gd name="connsiteY19" fmla="*/ 2509939 h 4476758"/>
                <a:gd name="connsiteX20" fmla="*/ 3204024 w 4094127"/>
                <a:gd name="connsiteY20" fmla="*/ 2579377 h 4476758"/>
                <a:gd name="connsiteX21" fmla="*/ 3055815 w 4094127"/>
                <a:gd name="connsiteY21" fmla="*/ 2718156 h 4476758"/>
                <a:gd name="connsiteX22" fmla="*/ 2759397 w 4094127"/>
                <a:gd name="connsiteY22" fmla="*/ 2995714 h 4476758"/>
                <a:gd name="connsiteX23" fmla="*/ 2600329 w 4094127"/>
                <a:gd name="connsiteY23" fmla="*/ 3143828 h 4476758"/>
                <a:gd name="connsiteX24" fmla="*/ 2420497 w 4094127"/>
                <a:gd name="connsiteY24" fmla="*/ 3314230 h 4476758"/>
                <a:gd name="connsiteX25" fmla="*/ 2199327 w 4094127"/>
                <a:gd name="connsiteY25" fmla="*/ 3519685 h 4476758"/>
                <a:gd name="connsiteX26" fmla="*/ 1775369 w 4094127"/>
                <a:gd name="connsiteY26" fmla="*/ 3663226 h 4476758"/>
                <a:gd name="connsiteX27" fmla="*/ 1410466 w 4094127"/>
                <a:gd name="connsiteY27" fmla="*/ 3654368 h 4476758"/>
                <a:gd name="connsiteX28" fmla="*/ 1125478 w 4094127"/>
                <a:gd name="connsiteY28" fmla="*/ 3558356 h 4476758"/>
                <a:gd name="connsiteX29" fmla="*/ 689995 w 4094127"/>
                <a:gd name="connsiteY29" fmla="*/ 3271177 h 4476758"/>
                <a:gd name="connsiteX30" fmla="*/ 543215 w 4094127"/>
                <a:gd name="connsiteY30" fmla="*/ 3154972 h 4476758"/>
                <a:gd name="connsiteX31" fmla="*/ 264037 w 4094127"/>
                <a:gd name="connsiteY31" fmla="*/ 2915514 h 4476758"/>
                <a:gd name="connsiteX32" fmla="*/ 98492 w 4094127"/>
                <a:gd name="connsiteY32" fmla="*/ 2739206 h 4476758"/>
                <a:gd name="connsiteX33" fmla="*/ 6671 w 4094127"/>
                <a:gd name="connsiteY33" fmla="*/ 2594426 h 4476758"/>
                <a:gd name="connsiteX34" fmla="*/ 21435 w 4094127"/>
                <a:gd name="connsiteY34" fmla="*/ 2434215 h 4476758"/>
                <a:gd name="connsiteX35" fmla="*/ 110399 w 4094127"/>
                <a:gd name="connsiteY35" fmla="*/ 2383161 h 4476758"/>
                <a:gd name="connsiteX36" fmla="*/ 141641 w 4094127"/>
                <a:gd name="connsiteY36" fmla="*/ 2396020 h 4476758"/>
                <a:gd name="connsiteX37" fmla="*/ 321663 w 4094127"/>
                <a:gd name="connsiteY37" fmla="*/ 2842743 h 4476758"/>
                <a:gd name="connsiteX38" fmla="*/ 554740 w 4094127"/>
                <a:gd name="connsiteY38" fmla="*/ 2943422 h 4476758"/>
                <a:gd name="connsiteX39" fmla="*/ 756194 w 4094127"/>
                <a:gd name="connsiteY39" fmla="*/ 2764828 h 4476758"/>
                <a:gd name="connsiteX40" fmla="*/ 1066137 w 4094127"/>
                <a:gd name="connsiteY40" fmla="*/ 2177422 h 4476758"/>
                <a:gd name="connsiteX41" fmla="*/ 1072805 w 4094127"/>
                <a:gd name="connsiteY41" fmla="*/ 1920627 h 4476758"/>
                <a:gd name="connsiteX42" fmla="*/ 1053279 w 4094127"/>
                <a:gd name="connsiteY42" fmla="*/ 1910340 h 4476758"/>
                <a:gd name="connsiteX43" fmla="*/ 1040134 w 4094127"/>
                <a:gd name="connsiteY43" fmla="*/ 1910626 h 4476758"/>
                <a:gd name="connsiteX44" fmla="*/ 1038801 w 4094127"/>
                <a:gd name="connsiteY44" fmla="*/ 1852143 h 4476758"/>
                <a:gd name="connsiteX45" fmla="*/ 1119954 w 4094127"/>
                <a:gd name="connsiteY45" fmla="*/ 1911483 h 4476758"/>
                <a:gd name="connsiteX46" fmla="*/ 1206060 w 4094127"/>
                <a:gd name="connsiteY46" fmla="*/ 1985683 h 4476758"/>
                <a:gd name="connsiteX47" fmla="*/ 1500572 w 4094127"/>
                <a:gd name="connsiteY47" fmla="*/ 2152847 h 4476758"/>
                <a:gd name="connsiteX48" fmla="*/ 1670213 w 4094127"/>
                <a:gd name="connsiteY48" fmla="*/ 2117509 h 4476758"/>
                <a:gd name="connsiteX49" fmla="*/ 1820232 w 4094127"/>
                <a:gd name="connsiteY49" fmla="*/ 2017878 h 4476758"/>
                <a:gd name="connsiteX50" fmla="*/ 1901956 w 4094127"/>
                <a:gd name="connsiteY50" fmla="*/ 1954346 h 4476758"/>
                <a:gd name="connsiteX51" fmla="*/ 2162941 w 4094127"/>
                <a:gd name="connsiteY51" fmla="*/ 1727746 h 4476758"/>
                <a:gd name="connsiteX52" fmla="*/ 2425260 w 4094127"/>
                <a:gd name="connsiteY52" fmla="*/ 1466285 h 4476758"/>
                <a:gd name="connsiteX53" fmla="*/ 2620903 w 4094127"/>
                <a:gd name="connsiteY53" fmla="*/ 1245114 h 4476758"/>
                <a:gd name="connsiteX54" fmla="*/ 2795877 w 4094127"/>
                <a:gd name="connsiteY54" fmla="*/ 1028421 h 4476758"/>
                <a:gd name="connsiteX55" fmla="*/ 2963327 w 4094127"/>
                <a:gd name="connsiteY55" fmla="*/ 733527 h 4476758"/>
                <a:gd name="connsiteX56" fmla="*/ 3094867 w 4094127"/>
                <a:gd name="connsiteY56" fmla="*/ 320999 h 4476758"/>
                <a:gd name="connsiteX57" fmla="*/ 3097534 w 4094127"/>
                <a:gd name="connsiteY57" fmla="*/ 307569 h 4476758"/>
                <a:gd name="connsiteX58" fmla="*/ 3103820 w 4094127"/>
                <a:gd name="connsiteY58" fmla="*/ 264801 h 4476758"/>
                <a:gd name="connsiteX59" fmla="*/ 3111250 w 4094127"/>
                <a:gd name="connsiteY59" fmla="*/ 258801 h 4476758"/>
                <a:gd name="connsiteX60" fmla="*/ 3738376 w 4094127"/>
                <a:gd name="connsiteY60" fmla="*/ 6 h 4476758"/>
                <a:gd name="connsiteX61" fmla="*/ 3855534 w 4094127"/>
                <a:gd name="connsiteY61" fmla="*/ 251466 h 4476758"/>
                <a:gd name="connsiteX0" fmla="*/ 3887252 w 4094127"/>
                <a:gd name="connsiteY0" fmla="*/ 1760030 h 4476752"/>
                <a:gd name="connsiteX1" fmla="*/ 3948307 w 4094127"/>
                <a:gd name="connsiteY1" fmla="*/ 2556415 h 4476752"/>
                <a:gd name="connsiteX2" fmla="*/ 4009838 w 4094127"/>
                <a:gd name="connsiteY2" fmla="*/ 3357277 h 4476752"/>
                <a:gd name="connsiteX3" fmla="*/ 4071751 w 4094127"/>
                <a:gd name="connsiteY3" fmla="*/ 4156139 h 4476752"/>
                <a:gd name="connsiteX4" fmla="*/ 4093754 w 4094127"/>
                <a:gd name="connsiteY4" fmla="*/ 4444270 h 4476752"/>
                <a:gd name="connsiteX5" fmla="*/ 4090706 w 4094127"/>
                <a:gd name="connsiteY5" fmla="*/ 4466273 h 4476752"/>
                <a:gd name="connsiteX6" fmla="*/ 4015078 w 4094127"/>
                <a:gd name="connsiteY6" fmla="*/ 4473226 h 4476752"/>
                <a:gd name="connsiteX7" fmla="*/ 3905540 w 4094127"/>
                <a:gd name="connsiteY7" fmla="*/ 4473512 h 4476752"/>
                <a:gd name="connsiteX8" fmla="*/ 3656270 w 4094127"/>
                <a:gd name="connsiteY8" fmla="*/ 4476750 h 4476752"/>
                <a:gd name="connsiteX9" fmla="*/ 3633887 w 4094127"/>
                <a:gd name="connsiteY9" fmla="*/ 4420172 h 4476752"/>
                <a:gd name="connsiteX10" fmla="*/ 3619980 w 4094127"/>
                <a:gd name="connsiteY10" fmla="*/ 4319302 h 4476752"/>
                <a:gd name="connsiteX11" fmla="*/ 3592167 w 4094127"/>
                <a:gd name="connsiteY11" fmla="*/ 4117658 h 4476752"/>
                <a:gd name="connsiteX12" fmla="*/ 3536541 w 4094127"/>
                <a:gd name="connsiteY12" fmla="*/ 3714274 h 4476752"/>
                <a:gd name="connsiteX13" fmla="*/ 3426718 w 4094127"/>
                <a:gd name="connsiteY13" fmla="*/ 2924556 h 4476752"/>
                <a:gd name="connsiteX14" fmla="*/ 3392333 w 4094127"/>
                <a:gd name="connsiteY14" fmla="*/ 2670715 h 4476752"/>
                <a:gd name="connsiteX15" fmla="*/ 3355852 w 4094127"/>
                <a:gd name="connsiteY15" fmla="*/ 2434876 h 4476752"/>
                <a:gd name="connsiteX16" fmla="*/ 3352995 w 4094127"/>
                <a:gd name="connsiteY16" fmla="*/ 2437638 h 4476752"/>
                <a:gd name="connsiteX17" fmla="*/ 3343374 w 4094127"/>
                <a:gd name="connsiteY17" fmla="*/ 2446973 h 4476752"/>
                <a:gd name="connsiteX18" fmla="*/ 3336993 w 4094127"/>
                <a:gd name="connsiteY18" fmla="*/ 2452974 h 4476752"/>
                <a:gd name="connsiteX19" fmla="*/ 3278128 w 4094127"/>
                <a:gd name="connsiteY19" fmla="*/ 2509933 h 4476752"/>
                <a:gd name="connsiteX20" fmla="*/ 3204024 w 4094127"/>
                <a:gd name="connsiteY20" fmla="*/ 2579371 h 4476752"/>
                <a:gd name="connsiteX21" fmla="*/ 3055815 w 4094127"/>
                <a:gd name="connsiteY21" fmla="*/ 2718150 h 4476752"/>
                <a:gd name="connsiteX22" fmla="*/ 2759397 w 4094127"/>
                <a:gd name="connsiteY22" fmla="*/ 2995708 h 4476752"/>
                <a:gd name="connsiteX23" fmla="*/ 2600329 w 4094127"/>
                <a:gd name="connsiteY23" fmla="*/ 3143822 h 4476752"/>
                <a:gd name="connsiteX24" fmla="*/ 2420497 w 4094127"/>
                <a:gd name="connsiteY24" fmla="*/ 3314224 h 4476752"/>
                <a:gd name="connsiteX25" fmla="*/ 2199327 w 4094127"/>
                <a:gd name="connsiteY25" fmla="*/ 3519679 h 4476752"/>
                <a:gd name="connsiteX26" fmla="*/ 1775369 w 4094127"/>
                <a:gd name="connsiteY26" fmla="*/ 3663220 h 4476752"/>
                <a:gd name="connsiteX27" fmla="*/ 1410466 w 4094127"/>
                <a:gd name="connsiteY27" fmla="*/ 3654362 h 4476752"/>
                <a:gd name="connsiteX28" fmla="*/ 1125478 w 4094127"/>
                <a:gd name="connsiteY28" fmla="*/ 3558350 h 4476752"/>
                <a:gd name="connsiteX29" fmla="*/ 689995 w 4094127"/>
                <a:gd name="connsiteY29" fmla="*/ 3271171 h 4476752"/>
                <a:gd name="connsiteX30" fmla="*/ 543215 w 4094127"/>
                <a:gd name="connsiteY30" fmla="*/ 3154966 h 4476752"/>
                <a:gd name="connsiteX31" fmla="*/ 264037 w 4094127"/>
                <a:gd name="connsiteY31" fmla="*/ 2915508 h 4476752"/>
                <a:gd name="connsiteX32" fmla="*/ 98492 w 4094127"/>
                <a:gd name="connsiteY32" fmla="*/ 2739200 h 4476752"/>
                <a:gd name="connsiteX33" fmla="*/ 6671 w 4094127"/>
                <a:gd name="connsiteY33" fmla="*/ 2594420 h 4476752"/>
                <a:gd name="connsiteX34" fmla="*/ 21435 w 4094127"/>
                <a:gd name="connsiteY34" fmla="*/ 2434209 h 4476752"/>
                <a:gd name="connsiteX35" fmla="*/ 110399 w 4094127"/>
                <a:gd name="connsiteY35" fmla="*/ 2383155 h 4476752"/>
                <a:gd name="connsiteX36" fmla="*/ 141641 w 4094127"/>
                <a:gd name="connsiteY36" fmla="*/ 2396014 h 4476752"/>
                <a:gd name="connsiteX37" fmla="*/ 321663 w 4094127"/>
                <a:gd name="connsiteY37" fmla="*/ 2842737 h 4476752"/>
                <a:gd name="connsiteX38" fmla="*/ 554740 w 4094127"/>
                <a:gd name="connsiteY38" fmla="*/ 2943416 h 4476752"/>
                <a:gd name="connsiteX39" fmla="*/ 756194 w 4094127"/>
                <a:gd name="connsiteY39" fmla="*/ 2764822 h 4476752"/>
                <a:gd name="connsiteX40" fmla="*/ 1066137 w 4094127"/>
                <a:gd name="connsiteY40" fmla="*/ 2177416 h 4476752"/>
                <a:gd name="connsiteX41" fmla="*/ 1072805 w 4094127"/>
                <a:gd name="connsiteY41" fmla="*/ 1920621 h 4476752"/>
                <a:gd name="connsiteX42" fmla="*/ 1053279 w 4094127"/>
                <a:gd name="connsiteY42" fmla="*/ 1910334 h 4476752"/>
                <a:gd name="connsiteX43" fmla="*/ 1040134 w 4094127"/>
                <a:gd name="connsiteY43" fmla="*/ 1910620 h 4476752"/>
                <a:gd name="connsiteX44" fmla="*/ 1038801 w 4094127"/>
                <a:gd name="connsiteY44" fmla="*/ 1852137 h 4476752"/>
                <a:gd name="connsiteX45" fmla="*/ 1119954 w 4094127"/>
                <a:gd name="connsiteY45" fmla="*/ 1911477 h 4476752"/>
                <a:gd name="connsiteX46" fmla="*/ 1206060 w 4094127"/>
                <a:gd name="connsiteY46" fmla="*/ 1985677 h 4476752"/>
                <a:gd name="connsiteX47" fmla="*/ 1500572 w 4094127"/>
                <a:gd name="connsiteY47" fmla="*/ 2152841 h 4476752"/>
                <a:gd name="connsiteX48" fmla="*/ 1670213 w 4094127"/>
                <a:gd name="connsiteY48" fmla="*/ 2117503 h 4476752"/>
                <a:gd name="connsiteX49" fmla="*/ 1820232 w 4094127"/>
                <a:gd name="connsiteY49" fmla="*/ 2017872 h 4476752"/>
                <a:gd name="connsiteX50" fmla="*/ 1901956 w 4094127"/>
                <a:gd name="connsiteY50" fmla="*/ 1954340 h 4476752"/>
                <a:gd name="connsiteX51" fmla="*/ 2162941 w 4094127"/>
                <a:gd name="connsiteY51" fmla="*/ 1727740 h 4476752"/>
                <a:gd name="connsiteX52" fmla="*/ 2425260 w 4094127"/>
                <a:gd name="connsiteY52" fmla="*/ 1466279 h 4476752"/>
                <a:gd name="connsiteX53" fmla="*/ 2620903 w 4094127"/>
                <a:gd name="connsiteY53" fmla="*/ 1245108 h 4476752"/>
                <a:gd name="connsiteX54" fmla="*/ 2795877 w 4094127"/>
                <a:gd name="connsiteY54" fmla="*/ 1028415 h 4476752"/>
                <a:gd name="connsiteX55" fmla="*/ 2963327 w 4094127"/>
                <a:gd name="connsiteY55" fmla="*/ 733521 h 4476752"/>
                <a:gd name="connsiteX56" fmla="*/ 3094867 w 4094127"/>
                <a:gd name="connsiteY56" fmla="*/ 320993 h 4476752"/>
                <a:gd name="connsiteX57" fmla="*/ 3097534 w 4094127"/>
                <a:gd name="connsiteY57" fmla="*/ 307563 h 4476752"/>
                <a:gd name="connsiteX58" fmla="*/ 3103820 w 4094127"/>
                <a:gd name="connsiteY58" fmla="*/ 264795 h 4476752"/>
                <a:gd name="connsiteX59" fmla="*/ 3111250 w 4094127"/>
                <a:gd name="connsiteY59" fmla="*/ 258795 h 4476752"/>
                <a:gd name="connsiteX60" fmla="*/ 3738376 w 4094127"/>
                <a:gd name="connsiteY60" fmla="*/ 0 h 4476752"/>
                <a:gd name="connsiteX0" fmla="*/ 3948307 w 4094127"/>
                <a:gd name="connsiteY0" fmla="*/ 2556415 h 4476752"/>
                <a:gd name="connsiteX1" fmla="*/ 4009838 w 4094127"/>
                <a:gd name="connsiteY1" fmla="*/ 3357277 h 4476752"/>
                <a:gd name="connsiteX2" fmla="*/ 4071751 w 4094127"/>
                <a:gd name="connsiteY2" fmla="*/ 4156139 h 4476752"/>
                <a:gd name="connsiteX3" fmla="*/ 4093754 w 4094127"/>
                <a:gd name="connsiteY3" fmla="*/ 4444270 h 4476752"/>
                <a:gd name="connsiteX4" fmla="*/ 4090706 w 4094127"/>
                <a:gd name="connsiteY4" fmla="*/ 4466273 h 4476752"/>
                <a:gd name="connsiteX5" fmla="*/ 4015078 w 4094127"/>
                <a:gd name="connsiteY5" fmla="*/ 4473226 h 4476752"/>
                <a:gd name="connsiteX6" fmla="*/ 3905540 w 4094127"/>
                <a:gd name="connsiteY6" fmla="*/ 4473512 h 4476752"/>
                <a:gd name="connsiteX7" fmla="*/ 3656270 w 4094127"/>
                <a:gd name="connsiteY7" fmla="*/ 4476750 h 4476752"/>
                <a:gd name="connsiteX8" fmla="*/ 3633887 w 4094127"/>
                <a:gd name="connsiteY8" fmla="*/ 4420172 h 4476752"/>
                <a:gd name="connsiteX9" fmla="*/ 3619980 w 4094127"/>
                <a:gd name="connsiteY9" fmla="*/ 4319302 h 4476752"/>
                <a:gd name="connsiteX10" fmla="*/ 3592167 w 4094127"/>
                <a:gd name="connsiteY10" fmla="*/ 4117658 h 4476752"/>
                <a:gd name="connsiteX11" fmla="*/ 3536541 w 4094127"/>
                <a:gd name="connsiteY11" fmla="*/ 3714274 h 4476752"/>
                <a:gd name="connsiteX12" fmla="*/ 3426718 w 4094127"/>
                <a:gd name="connsiteY12" fmla="*/ 2924556 h 4476752"/>
                <a:gd name="connsiteX13" fmla="*/ 3392333 w 4094127"/>
                <a:gd name="connsiteY13" fmla="*/ 2670715 h 4476752"/>
                <a:gd name="connsiteX14" fmla="*/ 3355852 w 4094127"/>
                <a:gd name="connsiteY14" fmla="*/ 2434876 h 4476752"/>
                <a:gd name="connsiteX15" fmla="*/ 3352995 w 4094127"/>
                <a:gd name="connsiteY15" fmla="*/ 2437638 h 4476752"/>
                <a:gd name="connsiteX16" fmla="*/ 3343374 w 4094127"/>
                <a:gd name="connsiteY16" fmla="*/ 2446973 h 4476752"/>
                <a:gd name="connsiteX17" fmla="*/ 3336993 w 4094127"/>
                <a:gd name="connsiteY17" fmla="*/ 2452974 h 4476752"/>
                <a:gd name="connsiteX18" fmla="*/ 3278128 w 4094127"/>
                <a:gd name="connsiteY18" fmla="*/ 2509933 h 4476752"/>
                <a:gd name="connsiteX19" fmla="*/ 3204024 w 4094127"/>
                <a:gd name="connsiteY19" fmla="*/ 2579371 h 4476752"/>
                <a:gd name="connsiteX20" fmla="*/ 3055815 w 4094127"/>
                <a:gd name="connsiteY20" fmla="*/ 2718150 h 4476752"/>
                <a:gd name="connsiteX21" fmla="*/ 2759397 w 4094127"/>
                <a:gd name="connsiteY21" fmla="*/ 2995708 h 4476752"/>
                <a:gd name="connsiteX22" fmla="*/ 2600329 w 4094127"/>
                <a:gd name="connsiteY22" fmla="*/ 3143822 h 4476752"/>
                <a:gd name="connsiteX23" fmla="*/ 2420497 w 4094127"/>
                <a:gd name="connsiteY23" fmla="*/ 3314224 h 4476752"/>
                <a:gd name="connsiteX24" fmla="*/ 2199327 w 4094127"/>
                <a:gd name="connsiteY24" fmla="*/ 3519679 h 4476752"/>
                <a:gd name="connsiteX25" fmla="*/ 1775369 w 4094127"/>
                <a:gd name="connsiteY25" fmla="*/ 3663220 h 4476752"/>
                <a:gd name="connsiteX26" fmla="*/ 1410466 w 4094127"/>
                <a:gd name="connsiteY26" fmla="*/ 3654362 h 4476752"/>
                <a:gd name="connsiteX27" fmla="*/ 1125478 w 4094127"/>
                <a:gd name="connsiteY27" fmla="*/ 3558350 h 4476752"/>
                <a:gd name="connsiteX28" fmla="*/ 689995 w 4094127"/>
                <a:gd name="connsiteY28" fmla="*/ 3271171 h 4476752"/>
                <a:gd name="connsiteX29" fmla="*/ 543215 w 4094127"/>
                <a:gd name="connsiteY29" fmla="*/ 3154966 h 4476752"/>
                <a:gd name="connsiteX30" fmla="*/ 264037 w 4094127"/>
                <a:gd name="connsiteY30" fmla="*/ 2915508 h 4476752"/>
                <a:gd name="connsiteX31" fmla="*/ 98492 w 4094127"/>
                <a:gd name="connsiteY31" fmla="*/ 2739200 h 4476752"/>
                <a:gd name="connsiteX32" fmla="*/ 6671 w 4094127"/>
                <a:gd name="connsiteY32" fmla="*/ 2594420 h 4476752"/>
                <a:gd name="connsiteX33" fmla="*/ 21435 w 4094127"/>
                <a:gd name="connsiteY33" fmla="*/ 2434209 h 4476752"/>
                <a:gd name="connsiteX34" fmla="*/ 110399 w 4094127"/>
                <a:gd name="connsiteY34" fmla="*/ 2383155 h 4476752"/>
                <a:gd name="connsiteX35" fmla="*/ 141641 w 4094127"/>
                <a:gd name="connsiteY35" fmla="*/ 2396014 h 4476752"/>
                <a:gd name="connsiteX36" fmla="*/ 321663 w 4094127"/>
                <a:gd name="connsiteY36" fmla="*/ 2842737 h 4476752"/>
                <a:gd name="connsiteX37" fmla="*/ 554740 w 4094127"/>
                <a:gd name="connsiteY37" fmla="*/ 2943416 h 4476752"/>
                <a:gd name="connsiteX38" fmla="*/ 756194 w 4094127"/>
                <a:gd name="connsiteY38" fmla="*/ 2764822 h 4476752"/>
                <a:gd name="connsiteX39" fmla="*/ 1066137 w 4094127"/>
                <a:gd name="connsiteY39" fmla="*/ 2177416 h 4476752"/>
                <a:gd name="connsiteX40" fmla="*/ 1072805 w 4094127"/>
                <a:gd name="connsiteY40" fmla="*/ 1920621 h 4476752"/>
                <a:gd name="connsiteX41" fmla="*/ 1053279 w 4094127"/>
                <a:gd name="connsiteY41" fmla="*/ 1910334 h 4476752"/>
                <a:gd name="connsiteX42" fmla="*/ 1040134 w 4094127"/>
                <a:gd name="connsiteY42" fmla="*/ 1910620 h 4476752"/>
                <a:gd name="connsiteX43" fmla="*/ 1038801 w 4094127"/>
                <a:gd name="connsiteY43" fmla="*/ 1852137 h 4476752"/>
                <a:gd name="connsiteX44" fmla="*/ 1119954 w 4094127"/>
                <a:gd name="connsiteY44" fmla="*/ 1911477 h 4476752"/>
                <a:gd name="connsiteX45" fmla="*/ 1206060 w 4094127"/>
                <a:gd name="connsiteY45" fmla="*/ 1985677 h 4476752"/>
                <a:gd name="connsiteX46" fmla="*/ 1500572 w 4094127"/>
                <a:gd name="connsiteY46" fmla="*/ 2152841 h 4476752"/>
                <a:gd name="connsiteX47" fmla="*/ 1670213 w 4094127"/>
                <a:gd name="connsiteY47" fmla="*/ 2117503 h 4476752"/>
                <a:gd name="connsiteX48" fmla="*/ 1820232 w 4094127"/>
                <a:gd name="connsiteY48" fmla="*/ 2017872 h 4476752"/>
                <a:gd name="connsiteX49" fmla="*/ 1901956 w 4094127"/>
                <a:gd name="connsiteY49" fmla="*/ 1954340 h 4476752"/>
                <a:gd name="connsiteX50" fmla="*/ 2162941 w 4094127"/>
                <a:gd name="connsiteY50" fmla="*/ 1727740 h 4476752"/>
                <a:gd name="connsiteX51" fmla="*/ 2425260 w 4094127"/>
                <a:gd name="connsiteY51" fmla="*/ 1466279 h 4476752"/>
                <a:gd name="connsiteX52" fmla="*/ 2620903 w 4094127"/>
                <a:gd name="connsiteY52" fmla="*/ 1245108 h 4476752"/>
                <a:gd name="connsiteX53" fmla="*/ 2795877 w 4094127"/>
                <a:gd name="connsiteY53" fmla="*/ 1028415 h 4476752"/>
                <a:gd name="connsiteX54" fmla="*/ 2963327 w 4094127"/>
                <a:gd name="connsiteY54" fmla="*/ 733521 h 4476752"/>
                <a:gd name="connsiteX55" fmla="*/ 3094867 w 4094127"/>
                <a:gd name="connsiteY55" fmla="*/ 320993 h 4476752"/>
                <a:gd name="connsiteX56" fmla="*/ 3097534 w 4094127"/>
                <a:gd name="connsiteY56" fmla="*/ 307563 h 4476752"/>
                <a:gd name="connsiteX57" fmla="*/ 3103820 w 4094127"/>
                <a:gd name="connsiteY57" fmla="*/ 264795 h 4476752"/>
                <a:gd name="connsiteX58" fmla="*/ 3111250 w 4094127"/>
                <a:gd name="connsiteY58" fmla="*/ 258795 h 4476752"/>
                <a:gd name="connsiteX59" fmla="*/ 3738376 w 4094127"/>
                <a:gd name="connsiteY59" fmla="*/ 0 h 4476752"/>
                <a:gd name="connsiteX0" fmla="*/ 4009838 w 4094127"/>
                <a:gd name="connsiteY0" fmla="*/ 3357277 h 4476752"/>
                <a:gd name="connsiteX1" fmla="*/ 4071751 w 4094127"/>
                <a:gd name="connsiteY1" fmla="*/ 4156139 h 4476752"/>
                <a:gd name="connsiteX2" fmla="*/ 4093754 w 4094127"/>
                <a:gd name="connsiteY2" fmla="*/ 4444270 h 4476752"/>
                <a:gd name="connsiteX3" fmla="*/ 4090706 w 4094127"/>
                <a:gd name="connsiteY3" fmla="*/ 4466273 h 4476752"/>
                <a:gd name="connsiteX4" fmla="*/ 4015078 w 4094127"/>
                <a:gd name="connsiteY4" fmla="*/ 4473226 h 4476752"/>
                <a:gd name="connsiteX5" fmla="*/ 3905540 w 4094127"/>
                <a:gd name="connsiteY5" fmla="*/ 4473512 h 4476752"/>
                <a:gd name="connsiteX6" fmla="*/ 3656270 w 4094127"/>
                <a:gd name="connsiteY6" fmla="*/ 4476750 h 4476752"/>
                <a:gd name="connsiteX7" fmla="*/ 3633887 w 4094127"/>
                <a:gd name="connsiteY7" fmla="*/ 4420172 h 4476752"/>
                <a:gd name="connsiteX8" fmla="*/ 3619980 w 4094127"/>
                <a:gd name="connsiteY8" fmla="*/ 4319302 h 4476752"/>
                <a:gd name="connsiteX9" fmla="*/ 3592167 w 4094127"/>
                <a:gd name="connsiteY9" fmla="*/ 4117658 h 4476752"/>
                <a:gd name="connsiteX10" fmla="*/ 3536541 w 4094127"/>
                <a:gd name="connsiteY10" fmla="*/ 3714274 h 4476752"/>
                <a:gd name="connsiteX11" fmla="*/ 3426718 w 4094127"/>
                <a:gd name="connsiteY11" fmla="*/ 2924556 h 4476752"/>
                <a:gd name="connsiteX12" fmla="*/ 3392333 w 4094127"/>
                <a:gd name="connsiteY12" fmla="*/ 2670715 h 4476752"/>
                <a:gd name="connsiteX13" fmla="*/ 3355852 w 4094127"/>
                <a:gd name="connsiteY13" fmla="*/ 2434876 h 4476752"/>
                <a:gd name="connsiteX14" fmla="*/ 3352995 w 4094127"/>
                <a:gd name="connsiteY14" fmla="*/ 2437638 h 4476752"/>
                <a:gd name="connsiteX15" fmla="*/ 3343374 w 4094127"/>
                <a:gd name="connsiteY15" fmla="*/ 2446973 h 4476752"/>
                <a:gd name="connsiteX16" fmla="*/ 3336993 w 4094127"/>
                <a:gd name="connsiteY16" fmla="*/ 2452974 h 4476752"/>
                <a:gd name="connsiteX17" fmla="*/ 3278128 w 4094127"/>
                <a:gd name="connsiteY17" fmla="*/ 2509933 h 4476752"/>
                <a:gd name="connsiteX18" fmla="*/ 3204024 w 4094127"/>
                <a:gd name="connsiteY18" fmla="*/ 2579371 h 4476752"/>
                <a:gd name="connsiteX19" fmla="*/ 3055815 w 4094127"/>
                <a:gd name="connsiteY19" fmla="*/ 2718150 h 4476752"/>
                <a:gd name="connsiteX20" fmla="*/ 2759397 w 4094127"/>
                <a:gd name="connsiteY20" fmla="*/ 2995708 h 4476752"/>
                <a:gd name="connsiteX21" fmla="*/ 2600329 w 4094127"/>
                <a:gd name="connsiteY21" fmla="*/ 3143822 h 4476752"/>
                <a:gd name="connsiteX22" fmla="*/ 2420497 w 4094127"/>
                <a:gd name="connsiteY22" fmla="*/ 3314224 h 4476752"/>
                <a:gd name="connsiteX23" fmla="*/ 2199327 w 4094127"/>
                <a:gd name="connsiteY23" fmla="*/ 3519679 h 4476752"/>
                <a:gd name="connsiteX24" fmla="*/ 1775369 w 4094127"/>
                <a:gd name="connsiteY24" fmla="*/ 3663220 h 4476752"/>
                <a:gd name="connsiteX25" fmla="*/ 1410466 w 4094127"/>
                <a:gd name="connsiteY25" fmla="*/ 3654362 h 4476752"/>
                <a:gd name="connsiteX26" fmla="*/ 1125478 w 4094127"/>
                <a:gd name="connsiteY26" fmla="*/ 3558350 h 4476752"/>
                <a:gd name="connsiteX27" fmla="*/ 689995 w 4094127"/>
                <a:gd name="connsiteY27" fmla="*/ 3271171 h 4476752"/>
                <a:gd name="connsiteX28" fmla="*/ 543215 w 4094127"/>
                <a:gd name="connsiteY28" fmla="*/ 3154966 h 4476752"/>
                <a:gd name="connsiteX29" fmla="*/ 264037 w 4094127"/>
                <a:gd name="connsiteY29" fmla="*/ 2915508 h 4476752"/>
                <a:gd name="connsiteX30" fmla="*/ 98492 w 4094127"/>
                <a:gd name="connsiteY30" fmla="*/ 2739200 h 4476752"/>
                <a:gd name="connsiteX31" fmla="*/ 6671 w 4094127"/>
                <a:gd name="connsiteY31" fmla="*/ 2594420 h 4476752"/>
                <a:gd name="connsiteX32" fmla="*/ 21435 w 4094127"/>
                <a:gd name="connsiteY32" fmla="*/ 2434209 h 4476752"/>
                <a:gd name="connsiteX33" fmla="*/ 110399 w 4094127"/>
                <a:gd name="connsiteY33" fmla="*/ 2383155 h 4476752"/>
                <a:gd name="connsiteX34" fmla="*/ 141641 w 4094127"/>
                <a:gd name="connsiteY34" fmla="*/ 2396014 h 4476752"/>
                <a:gd name="connsiteX35" fmla="*/ 321663 w 4094127"/>
                <a:gd name="connsiteY35" fmla="*/ 2842737 h 4476752"/>
                <a:gd name="connsiteX36" fmla="*/ 554740 w 4094127"/>
                <a:gd name="connsiteY36" fmla="*/ 2943416 h 4476752"/>
                <a:gd name="connsiteX37" fmla="*/ 756194 w 4094127"/>
                <a:gd name="connsiteY37" fmla="*/ 2764822 h 4476752"/>
                <a:gd name="connsiteX38" fmla="*/ 1066137 w 4094127"/>
                <a:gd name="connsiteY38" fmla="*/ 2177416 h 4476752"/>
                <a:gd name="connsiteX39" fmla="*/ 1072805 w 4094127"/>
                <a:gd name="connsiteY39" fmla="*/ 1920621 h 4476752"/>
                <a:gd name="connsiteX40" fmla="*/ 1053279 w 4094127"/>
                <a:gd name="connsiteY40" fmla="*/ 1910334 h 4476752"/>
                <a:gd name="connsiteX41" fmla="*/ 1040134 w 4094127"/>
                <a:gd name="connsiteY41" fmla="*/ 1910620 h 4476752"/>
                <a:gd name="connsiteX42" fmla="*/ 1038801 w 4094127"/>
                <a:gd name="connsiteY42" fmla="*/ 1852137 h 4476752"/>
                <a:gd name="connsiteX43" fmla="*/ 1119954 w 4094127"/>
                <a:gd name="connsiteY43" fmla="*/ 1911477 h 4476752"/>
                <a:gd name="connsiteX44" fmla="*/ 1206060 w 4094127"/>
                <a:gd name="connsiteY44" fmla="*/ 1985677 h 4476752"/>
                <a:gd name="connsiteX45" fmla="*/ 1500572 w 4094127"/>
                <a:gd name="connsiteY45" fmla="*/ 2152841 h 4476752"/>
                <a:gd name="connsiteX46" fmla="*/ 1670213 w 4094127"/>
                <a:gd name="connsiteY46" fmla="*/ 2117503 h 4476752"/>
                <a:gd name="connsiteX47" fmla="*/ 1820232 w 4094127"/>
                <a:gd name="connsiteY47" fmla="*/ 2017872 h 4476752"/>
                <a:gd name="connsiteX48" fmla="*/ 1901956 w 4094127"/>
                <a:gd name="connsiteY48" fmla="*/ 1954340 h 4476752"/>
                <a:gd name="connsiteX49" fmla="*/ 2162941 w 4094127"/>
                <a:gd name="connsiteY49" fmla="*/ 1727740 h 4476752"/>
                <a:gd name="connsiteX50" fmla="*/ 2425260 w 4094127"/>
                <a:gd name="connsiteY50" fmla="*/ 1466279 h 4476752"/>
                <a:gd name="connsiteX51" fmla="*/ 2620903 w 4094127"/>
                <a:gd name="connsiteY51" fmla="*/ 1245108 h 4476752"/>
                <a:gd name="connsiteX52" fmla="*/ 2795877 w 4094127"/>
                <a:gd name="connsiteY52" fmla="*/ 1028415 h 4476752"/>
                <a:gd name="connsiteX53" fmla="*/ 2963327 w 4094127"/>
                <a:gd name="connsiteY53" fmla="*/ 733521 h 4476752"/>
                <a:gd name="connsiteX54" fmla="*/ 3094867 w 4094127"/>
                <a:gd name="connsiteY54" fmla="*/ 320993 h 4476752"/>
                <a:gd name="connsiteX55" fmla="*/ 3097534 w 4094127"/>
                <a:gd name="connsiteY55" fmla="*/ 307563 h 4476752"/>
                <a:gd name="connsiteX56" fmla="*/ 3103820 w 4094127"/>
                <a:gd name="connsiteY56" fmla="*/ 264795 h 4476752"/>
                <a:gd name="connsiteX57" fmla="*/ 3111250 w 4094127"/>
                <a:gd name="connsiteY57" fmla="*/ 258795 h 4476752"/>
                <a:gd name="connsiteX58" fmla="*/ 3738376 w 4094127"/>
                <a:gd name="connsiteY58" fmla="*/ 0 h 4476752"/>
                <a:gd name="connsiteX0" fmla="*/ 4071751 w 4094127"/>
                <a:gd name="connsiteY0" fmla="*/ 4156139 h 4476752"/>
                <a:gd name="connsiteX1" fmla="*/ 4093754 w 4094127"/>
                <a:gd name="connsiteY1" fmla="*/ 4444270 h 4476752"/>
                <a:gd name="connsiteX2" fmla="*/ 4090706 w 4094127"/>
                <a:gd name="connsiteY2" fmla="*/ 4466273 h 4476752"/>
                <a:gd name="connsiteX3" fmla="*/ 4015078 w 4094127"/>
                <a:gd name="connsiteY3" fmla="*/ 4473226 h 4476752"/>
                <a:gd name="connsiteX4" fmla="*/ 3905540 w 4094127"/>
                <a:gd name="connsiteY4" fmla="*/ 4473512 h 4476752"/>
                <a:gd name="connsiteX5" fmla="*/ 3656270 w 4094127"/>
                <a:gd name="connsiteY5" fmla="*/ 4476750 h 4476752"/>
                <a:gd name="connsiteX6" fmla="*/ 3633887 w 4094127"/>
                <a:gd name="connsiteY6" fmla="*/ 4420172 h 4476752"/>
                <a:gd name="connsiteX7" fmla="*/ 3619980 w 4094127"/>
                <a:gd name="connsiteY7" fmla="*/ 4319302 h 4476752"/>
                <a:gd name="connsiteX8" fmla="*/ 3592167 w 4094127"/>
                <a:gd name="connsiteY8" fmla="*/ 4117658 h 4476752"/>
                <a:gd name="connsiteX9" fmla="*/ 3536541 w 4094127"/>
                <a:gd name="connsiteY9" fmla="*/ 3714274 h 4476752"/>
                <a:gd name="connsiteX10" fmla="*/ 3426718 w 4094127"/>
                <a:gd name="connsiteY10" fmla="*/ 2924556 h 4476752"/>
                <a:gd name="connsiteX11" fmla="*/ 3392333 w 4094127"/>
                <a:gd name="connsiteY11" fmla="*/ 2670715 h 4476752"/>
                <a:gd name="connsiteX12" fmla="*/ 3355852 w 4094127"/>
                <a:gd name="connsiteY12" fmla="*/ 2434876 h 4476752"/>
                <a:gd name="connsiteX13" fmla="*/ 3352995 w 4094127"/>
                <a:gd name="connsiteY13" fmla="*/ 2437638 h 4476752"/>
                <a:gd name="connsiteX14" fmla="*/ 3343374 w 4094127"/>
                <a:gd name="connsiteY14" fmla="*/ 2446973 h 4476752"/>
                <a:gd name="connsiteX15" fmla="*/ 3336993 w 4094127"/>
                <a:gd name="connsiteY15" fmla="*/ 2452974 h 4476752"/>
                <a:gd name="connsiteX16" fmla="*/ 3278128 w 4094127"/>
                <a:gd name="connsiteY16" fmla="*/ 2509933 h 4476752"/>
                <a:gd name="connsiteX17" fmla="*/ 3204024 w 4094127"/>
                <a:gd name="connsiteY17" fmla="*/ 2579371 h 4476752"/>
                <a:gd name="connsiteX18" fmla="*/ 3055815 w 4094127"/>
                <a:gd name="connsiteY18" fmla="*/ 2718150 h 4476752"/>
                <a:gd name="connsiteX19" fmla="*/ 2759397 w 4094127"/>
                <a:gd name="connsiteY19" fmla="*/ 2995708 h 4476752"/>
                <a:gd name="connsiteX20" fmla="*/ 2600329 w 4094127"/>
                <a:gd name="connsiteY20" fmla="*/ 3143822 h 4476752"/>
                <a:gd name="connsiteX21" fmla="*/ 2420497 w 4094127"/>
                <a:gd name="connsiteY21" fmla="*/ 3314224 h 4476752"/>
                <a:gd name="connsiteX22" fmla="*/ 2199327 w 4094127"/>
                <a:gd name="connsiteY22" fmla="*/ 3519679 h 4476752"/>
                <a:gd name="connsiteX23" fmla="*/ 1775369 w 4094127"/>
                <a:gd name="connsiteY23" fmla="*/ 3663220 h 4476752"/>
                <a:gd name="connsiteX24" fmla="*/ 1410466 w 4094127"/>
                <a:gd name="connsiteY24" fmla="*/ 3654362 h 4476752"/>
                <a:gd name="connsiteX25" fmla="*/ 1125478 w 4094127"/>
                <a:gd name="connsiteY25" fmla="*/ 3558350 h 4476752"/>
                <a:gd name="connsiteX26" fmla="*/ 689995 w 4094127"/>
                <a:gd name="connsiteY26" fmla="*/ 3271171 h 4476752"/>
                <a:gd name="connsiteX27" fmla="*/ 543215 w 4094127"/>
                <a:gd name="connsiteY27" fmla="*/ 3154966 h 4476752"/>
                <a:gd name="connsiteX28" fmla="*/ 264037 w 4094127"/>
                <a:gd name="connsiteY28" fmla="*/ 2915508 h 4476752"/>
                <a:gd name="connsiteX29" fmla="*/ 98492 w 4094127"/>
                <a:gd name="connsiteY29" fmla="*/ 2739200 h 4476752"/>
                <a:gd name="connsiteX30" fmla="*/ 6671 w 4094127"/>
                <a:gd name="connsiteY30" fmla="*/ 2594420 h 4476752"/>
                <a:gd name="connsiteX31" fmla="*/ 21435 w 4094127"/>
                <a:gd name="connsiteY31" fmla="*/ 2434209 h 4476752"/>
                <a:gd name="connsiteX32" fmla="*/ 110399 w 4094127"/>
                <a:gd name="connsiteY32" fmla="*/ 2383155 h 4476752"/>
                <a:gd name="connsiteX33" fmla="*/ 141641 w 4094127"/>
                <a:gd name="connsiteY33" fmla="*/ 2396014 h 4476752"/>
                <a:gd name="connsiteX34" fmla="*/ 321663 w 4094127"/>
                <a:gd name="connsiteY34" fmla="*/ 2842737 h 4476752"/>
                <a:gd name="connsiteX35" fmla="*/ 554740 w 4094127"/>
                <a:gd name="connsiteY35" fmla="*/ 2943416 h 4476752"/>
                <a:gd name="connsiteX36" fmla="*/ 756194 w 4094127"/>
                <a:gd name="connsiteY36" fmla="*/ 2764822 h 4476752"/>
                <a:gd name="connsiteX37" fmla="*/ 1066137 w 4094127"/>
                <a:gd name="connsiteY37" fmla="*/ 2177416 h 4476752"/>
                <a:gd name="connsiteX38" fmla="*/ 1072805 w 4094127"/>
                <a:gd name="connsiteY38" fmla="*/ 1920621 h 4476752"/>
                <a:gd name="connsiteX39" fmla="*/ 1053279 w 4094127"/>
                <a:gd name="connsiteY39" fmla="*/ 1910334 h 4476752"/>
                <a:gd name="connsiteX40" fmla="*/ 1040134 w 4094127"/>
                <a:gd name="connsiteY40" fmla="*/ 1910620 h 4476752"/>
                <a:gd name="connsiteX41" fmla="*/ 1038801 w 4094127"/>
                <a:gd name="connsiteY41" fmla="*/ 1852137 h 4476752"/>
                <a:gd name="connsiteX42" fmla="*/ 1119954 w 4094127"/>
                <a:gd name="connsiteY42" fmla="*/ 1911477 h 4476752"/>
                <a:gd name="connsiteX43" fmla="*/ 1206060 w 4094127"/>
                <a:gd name="connsiteY43" fmla="*/ 1985677 h 4476752"/>
                <a:gd name="connsiteX44" fmla="*/ 1500572 w 4094127"/>
                <a:gd name="connsiteY44" fmla="*/ 2152841 h 4476752"/>
                <a:gd name="connsiteX45" fmla="*/ 1670213 w 4094127"/>
                <a:gd name="connsiteY45" fmla="*/ 2117503 h 4476752"/>
                <a:gd name="connsiteX46" fmla="*/ 1820232 w 4094127"/>
                <a:gd name="connsiteY46" fmla="*/ 2017872 h 4476752"/>
                <a:gd name="connsiteX47" fmla="*/ 1901956 w 4094127"/>
                <a:gd name="connsiteY47" fmla="*/ 1954340 h 4476752"/>
                <a:gd name="connsiteX48" fmla="*/ 2162941 w 4094127"/>
                <a:gd name="connsiteY48" fmla="*/ 1727740 h 4476752"/>
                <a:gd name="connsiteX49" fmla="*/ 2425260 w 4094127"/>
                <a:gd name="connsiteY49" fmla="*/ 1466279 h 4476752"/>
                <a:gd name="connsiteX50" fmla="*/ 2620903 w 4094127"/>
                <a:gd name="connsiteY50" fmla="*/ 1245108 h 4476752"/>
                <a:gd name="connsiteX51" fmla="*/ 2795877 w 4094127"/>
                <a:gd name="connsiteY51" fmla="*/ 1028415 h 4476752"/>
                <a:gd name="connsiteX52" fmla="*/ 2963327 w 4094127"/>
                <a:gd name="connsiteY52" fmla="*/ 733521 h 4476752"/>
                <a:gd name="connsiteX53" fmla="*/ 3094867 w 4094127"/>
                <a:gd name="connsiteY53" fmla="*/ 320993 h 4476752"/>
                <a:gd name="connsiteX54" fmla="*/ 3097534 w 4094127"/>
                <a:gd name="connsiteY54" fmla="*/ 307563 h 4476752"/>
                <a:gd name="connsiteX55" fmla="*/ 3103820 w 4094127"/>
                <a:gd name="connsiteY55" fmla="*/ 264795 h 4476752"/>
                <a:gd name="connsiteX56" fmla="*/ 3111250 w 4094127"/>
                <a:gd name="connsiteY56" fmla="*/ 258795 h 4476752"/>
                <a:gd name="connsiteX57" fmla="*/ 3738376 w 4094127"/>
                <a:gd name="connsiteY57" fmla="*/ 0 h 4476752"/>
                <a:gd name="connsiteX0" fmla="*/ 4093754 w 4094127"/>
                <a:gd name="connsiteY0" fmla="*/ 4444270 h 4476752"/>
                <a:gd name="connsiteX1" fmla="*/ 4090706 w 4094127"/>
                <a:gd name="connsiteY1" fmla="*/ 4466273 h 4476752"/>
                <a:gd name="connsiteX2" fmla="*/ 4015078 w 4094127"/>
                <a:gd name="connsiteY2" fmla="*/ 4473226 h 4476752"/>
                <a:gd name="connsiteX3" fmla="*/ 3905540 w 4094127"/>
                <a:gd name="connsiteY3" fmla="*/ 4473512 h 4476752"/>
                <a:gd name="connsiteX4" fmla="*/ 3656270 w 4094127"/>
                <a:gd name="connsiteY4" fmla="*/ 4476750 h 4476752"/>
                <a:gd name="connsiteX5" fmla="*/ 3633887 w 4094127"/>
                <a:gd name="connsiteY5" fmla="*/ 4420172 h 4476752"/>
                <a:gd name="connsiteX6" fmla="*/ 3619980 w 4094127"/>
                <a:gd name="connsiteY6" fmla="*/ 4319302 h 4476752"/>
                <a:gd name="connsiteX7" fmla="*/ 3592167 w 4094127"/>
                <a:gd name="connsiteY7" fmla="*/ 4117658 h 4476752"/>
                <a:gd name="connsiteX8" fmla="*/ 3536541 w 4094127"/>
                <a:gd name="connsiteY8" fmla="*/ 3714274 h 4476752"/>
                <a:gd name="connsiteX9" fmla="*/ 3426718 w 4094127"/>
                <a:gd name="connsiteY9" fmla="*/ 2924556 h 4476752"/>
                <a:gd name="connsiteX10" fmla="*/ 3392333 w 4094127"/>
                <a:gd name="connsiteY10" fmla="*/ 2670715 h 4476752"/>
                <a:gd name="connsiteX11" fmla="*/ 3355852 w 4094127"/>
                <a:gd name="connsiteY11" fmla="*/ 2434876 h 4476752"/>
                <a:gd name="connsiteX12" fmla="*/ 3352995 w 4094127"/>
                <a:gd name="connsiteY12" fmla="*/ 2437638 h 4476752"/>
                <a:gd name="connsiteX13" fmla="*/ 3343374 w 4094127"/>
                <a:gd name="connsiteY13" fmla="*/ 2446973 h 4476752"/>
                <a:gd name="connsiteX14" fmla="*/ 3336993 w 4094127"/>
                <a:gd name="connsiteY14" fmla="*/ 2452974 h 4476752"/>
                <a:gd name="connsiteX15" fmla="*/ 3278128 w 4094127"/>
                <a:gd name="connsiteY15" fmla="*/ 2509933 h 4476752"/>
                <a:gd name="connsiteX16" fmla="*/ 3204024 w 4094127"/>
                <a:gd name="connsiteY16" fmla="*/ 2579371 h 4476752"/>
                <a:gd name="connsiteX17" fmla="*/ 3055815 w 4094127"/>
                <a:gd name="connsiteY17" fmla="*/ 2718150 h 4476752"/>
                <a:gd name="connsiteX18" fmla="*/ 2759397 w 4094127"/>
                <a:gd name="connsiteY18" fmla="*/ 2995708 h 4476752"/>
                <a:gd name="connsiteX19" fmla="*/ 2600329 w 4094127"/>
                <a:gd name="connsiteY19" fmla="*/ 3143822 h 4476752"/>
                <a:gd name="connsiteX20" fmla="*/ 2420497 w 4094127"/>
                <a:gd name="connsiteY20" fmla="*/ 3314224 h 4476752"/>
                <a:gd name="connsiteX21" fmla="*/ 2199327 w 4094127"/>
                <a:gd name="connsiteY21" fmla="*/ 3519679 h 4476752"/>
                <a:gd name="connsiteX22" fmla="*/ 1775369 w 4094127"/>
                <a:gd name="connsiteY22" fmla="*/ 3663220 h 4476752"/>
                <a:gd name="connsiteX23" fmla="*/ 1410466 w 4094127"/>
                <a:gd name="connsiteY23" fmla="*/ 3654362 h 4476752"/>
                <a:gd name="connsiteX24" fmla="*/ 1125478 w 4094127"/>
                <a:gd name="connsiteY24" fmla="*/ 3558350 h 4476752"/>
                <a:gd name="connsiteX25" fmla="*/ 689995 w 4094127"/>
                <a:gd name="connsiteY25" fmla="*/ 3271171 h 4476752"/>
                <a:gd name="connsiteX26" fmla="*/ 543215 w 4094127"/>
                <a:gd name="connsiteY26" fmla="*/ 3154966 h 4476752"/>
                <a:gd name="connsiteX27" fmla="*/ 264037 w 4094127"/>
                <a:gd name="connsiteY27" fmla="*/ 2915508 h 4476752"/>
                <a:gd name="connsiteX28" fmla="*/ 98492 w 4094127"/>
                <a:gd name="connsiteY28" fmla="*/ 2739200 h 4476752"/>
                <a:gd name="connsiteX29" fmla="*/ 6671 w 4094127"/>
                <a:gd name="connsiteY29" fmla="*/ 2594420 h 4476752"/>
                <a:gd name="connsiteX30" fmla="*/ 21435 w 4094127"/>
                <a:gd name="connsiteY30" fmla="*/ 2434209 h 4476752"/>
                <a:gd name="connsiteX31" fmla="*/ 110399 w 4094127"/>
                <a:gd name="connsiteY31" fmla="*/ 2383155 h 4476752"/>
                <a:gd name="connsiteX32" fmla="*/ 141641 w 4094127"/>
                <a:gd name="connsiteY32" fmla="*/ 2396014 h 4476752"/>
                <a:gd name="connsiteX33" fmla="*/ 321663 w 4094127"/>
                <a:gd name="connsiteY33" fmla="*/ 2842737 h 4476752"/>
                <a:gd name="connsiteX34" fmla="*/ 554740 w 4094127"/>
                <a:gd name="connsiteY34" fmla="*/ 2943416 h 4476752"/>
                <a:gd name="connsiteX35" fmla="*/ 756194 w 4094127"/>
                <a:gd name="connsiteY35" fmla="*/ 2764822 h 4476752"/>
                <a:gd name="connsiteX36" fmla="*/ 1066137 w 4094127"/>
                <a:gd name="connsiteY36" fmla="*/ 2177416 h 4476752"/>
                <a:gd name="connsiteX37" fmla="*/ 1072805 w 4094127"/>
                <a:gd name="connsiteY37" fmla="*/ 1920621 h 4476752"/>
                <a:gd name="connsiteX38" fmla="*/ 1053279 w 4094127"/>
                <a:gd name="connsiteY38" fmla="*/ 1910334 h 4476752"/>
                <a:gd name="connsiteX39" fmla="*/ 1040134 w 4094127"/>
                <a:gd name="connsiteY39" fmla="*/ 1910620 h 4476752"/>
                <a:gd name="connsiteX40" fmla="*/ 1038801 w 4094127"/>
                <a:gd name="connsiteY40" fmla="*/ 1852137 h 4476752"/>
                <a:gd name="connsiteX41" fmla="*/ 1119954 w 4094127"/>
                <a:gd name="connsiteY41" fmla="*/ 1911477 h 4476752"/>
                <a:gd name="connsiteX42" fmla="*/ 1206060 w 4094127"/>
                <a:gd name="connsiteY42" fmla="*/ 1985677 h 4476752"/>
                <a:gd name="connsiteX43" fmla="*/ 1500572 w 4094127"/>
                <a:gd name="connsiteY43" fmla="*/ 2152841 h 4476752"/>
                <a:gd name="connsiteX44" fmla="*/ 1670213 w 4094127"/>
                <a:gd name="connsiteY44" fmla="*/ 2117503 h 4476752"/>
                <a:gd name="connsiteX45" fmla="*/ 1820232 w 4094127"/>
                <a:gd name="connsiteY45" fmla="*/ 2017872 h 4476752"/>
                <a:gd name="connsiteX46" fmla="*/ 1901956 w 4094127"/>
                <a:gd name="connsiteY46" fmla="*/ 1954340 h 4476752"/>
                <a:gd name="connsiteX47" fmla="*/ 2162941 w 4094127"/>
                <a:gd name="connsiteY47" fmla="*/ 1727740 h 4476752"/>
                <a:gd name="connsiteX48" fmla="*/ 2425260 w 4094127"/>
                <a:gd name="connsiteY48" fmla="*/ 1466279 h 4476752"/>
                <a:gd name="connsiteX49" fmla="*/ 2620903 w 4094127"/>
                <a:gd name="connsiteY49" fmla="*/ 1245108 h 4476752"/>
                <a:gd name="connsiteX50" fmla="*/ 2795877 w 4094127"/>
                <a:gd name="connsiteY50" fmla="*/ 1028415 h 4476752"/>
                <a:gd name="connsiteX51" fmla="*/ 2963327 w 4094127"/>
                <a:gd name="connsiteY51" fmla="*/ 733521 h 4476752"/>
                <a:gd name="connsiteX52" fmla="*/ 3094867 w 4094127"/>
                <a:gd name="connsiteY52" fmla="*/ 320993 h 4476752"/>
                <a:gd name="connsiteX53" fmla="*/ 3097534 w 4094127"/>
                <a:gd name="connsiteY53" fmla="*/ 307563 h 4476752"/>
                <a:gd name="connsiteX54" fmla="*/ 3103820 w 4094127"/>
                <a:gd name="connsiteY54" fmla="*/ 264795 h 4476752"/>
                <a:gd name="connsiteX55" fmla="*/ 3111250 w 4094127"/>
                <a:gd name="connsiteY55" fmla="*/ 258795 h 4476752"/>
                <a:gd name="connsiteX56" fmla="*/ 3738376 w 4094127"/>
                <a:gd name="connsiteY56" fmla="*/ 0 h 4476752"/>
                <a:gd name="connsiteX0" fmla="*/ 4093754 w 4105625"/>
                <a:gd name="connsiteY0" fmla="*/ 4444270 h 4476752"/>
                <a:gd name="connsiteX1" fmla="*/ 4090706 w 4105625"/>
                <a:gd name="connsiteY1" fmla="*/ 4466273 h 4476752"/>
                <a:gd name="connsiteX2" fmla="*/ 3905540 w 4105625"/>
                <a:gd name="connsiteY2" fmla="*/ 4473512 h 4476752"/>
                <a:gd name="connsiteX3" fmla="*/ 3656270 w 4105625"/>
                <a:gd name="connsiteY3" fmla="*/ 4476750 h 4476752"/>
                <a:gd name="connsiteX4" fmla="*/ 3633887 w 4105625"/>
                <a:gd name="connsiteY4" fmla="*/ 4420172 h 4476752"/>
                <a:gd name="connsiteX5" fmla="*/ 3619980 w 4105625"/>
                <a:gd name="connsiteY5" fmla="*/ 4319302 h 4476752"/>
                <a:gd name="connsiteX6" fmla="*/ 3592167 w 4105625"/>
                <a:gd name="connsiteY6" fmla="*/ 4117658 h 4476752"/>
                <a:gd name="connsiteX7" fmla="*/ 3536541 w 4105625"/>
                <a:gd name="connsiteY7" fmla="*/ 3714274 h 4476752"/>
                <a:gd name="connsiteX8" fmla="*/ 3426718 w 4105625"/>
                <a:gd name="connsiteY8" fmla="*/ 2924556 h 4476752"/>
                <a:gd name="connsiteX9" fmla="*/ 3392333 w 4105625"/>
                <a:gd name="connsiteY9" fmla="*/ 2670715 h 4476752"/>
                <a:gd name="connsiteX10" fmla="*/ 3355852 w 4105625"/>
                <a:gd name="connsiteY10" fmla="*/ 2434876 h 4476752"/>
                <a:gd name="connsiteX11" fmla="*/ 3352995 w 4105625"/>
                <a:gd name="connsiteY11" fmla="*/ 2437638 h 4476752"/>
                <a:gd name="connsiteX12" fmla="*/ 3343374 w 4105625"/>
                <a:gd name="connsiteY12" fmla="*/ 2446973 h 4476752"/>
                <a:gd name="connsiteX13" fmla="*/ 3336993 w 4105625"/>
                <a:gd name="connsiteY13" fmla="*/ 2452974 h 4476752"/>
                <a:gd name="connsiteX14" fmla="*/ 3278128 w 4105625"/>
                <a:gd name="connsiteY14" fmla="*/ 2509933 h 4476752"/>
                <a:gd name="connsiteX15" fmla="*/ 3204024 w 4105625"/>
                <a:gd name="connsiteY15" fmla="*/ 2579371 h 4476752"/>
                <a:gd name="connsiteX16" fmla="*/ 3055815 w 4105625"/>
                <a:gd name="connsiteY16" fmla="*/ 2718150 h 4476752"/>
                <a:gd name="connsiteX17" fmla="*/ 2759397 w 4105625"/>
                <a:gd name="connsiteY17" fmla="*/ 2995708 h 4476752"/>
                <a:gd name="connsiteX18" fmla="*/ 2600329 w 4105625"/>
                <a:gd name="connsiteY18" fmla="*/ 3143822 h 4476752"/>
                <a:gd name="connsiteX19" fmla="*/ 2420497 w 4105625"/>
                <a:gd name="connsiteY19" fmla="*/ 3314224 h 4476752"/>
                <a:gd name="connsiteX20" fmla="*/ 2199327 w 4105625"/>
                <a:gd name="connsiteY20" fmla="*/ 3519679 h 4476752"/>
                <a:gd name="connsiteX21" fmla="*/ 1775369 w 4105625"/>
                <a:gd name="connsiteY21" fmla="*/ 3663220 h 4476752"/>
                <a:gd name="connsiteX22" fmla="*/ 1410466 w 4105625"/>
                <a:gd name="connsiteY22" fmla="*/ 3654362 h 4476752"/>
                <a:gd name="connsiteX23" fmla="*/ 1125478 w 4105625"/>
                <a:gd name="connsiteY23" fmla="*/ 3558350 h 4476752"/>
                <a:gd name="connsiteX24" fmla="*/ 689995 w 4105625"/>
                <a:gd name="connsiteY24" fmla="*/ 3271171 h 4476752"/>
                <a:gd name="connsiteX25" fmla="*/ 543215 w 4105625"/>
                <a:gd name="connsiteY25" fmla="*/ 3154966 h 4476752"/>
                <a:gd name="connsiteX26" fmla="*/ 264037 w 4105625"/>
                <a:gd name="connsiteY26" fmla="*/ 2915508 h 4476752"/>
                <a:gd name="connsiteX27" fmla="*/ 98492 w 4105625"/>
                <a:gd name="connsiteY27" fmla="*/ 2739200 h 4476752"/>
                <a:gd name="connsiteX28" fmla="*/ 6671 w 4105625"/>
                <a:gd name="connsiteY28" fmla="*/ 2594420 h 4476752"/>
                <a:gd name="connsiteX29" fmla="*/ 21435 w 4105625"/>
                <a:gd name="connsiteY29" fmla="*/ 2434209 h 4476752"/>
                <a:gd name="connsiteX30" fmla="*/ 110399 w 4105625"/>
                <a:gd name="connsiteY30" fmla="*/ 2383155 h 4476752"/>
                <a:gd name="connsiteX31" fmla="*/ 141641 w 4105625"/>
                <a:gd name="connsiteY31" fmla="*/ 2396014 h 4476752"/>
                <a:gd name="connsiteX32" fmla="*/ 321663 w 4105625"/>
                <a:gd name="connsiteY32" fmla="*/ 2842737 h 4476752"/>
                <a:gd name="connsiteX33" fmla="*/ 554740 w 4105625"/>
                <a:gd name="connsiteY33" fmla="*/ 2943416 h 4476752"/>
                <a:gd name="connsiteX34" fmla="*/ 756194 w 4105625"/>
                <a:gd name="connsiteY34" fmla="*/ 2764822 h 4476752"/>
                <a:gd name="connsiteX35" fmla="*/ 1066137 w 4105625"/>
                <a:gd name="connsiteY35" fmla="*/ 2177416 h 4476752"/>
                <a:gd name="connsiteX36" fmla="*/ 1072805 w 4105625"/>
                <a:gd name="connsiteY36" fmla="*/ 1920621 h 4476752"/>
                <a:gd name="connsiteX37" fmla="*/ 1053279 w 4105625"/>
                <a:gd name="connsiteY37" fmla="*/ 1910334 h 4476752"/>
                <a:gd name="connsiteX38" fmla="*/ 1040134 w 4105625"/>
                <a:gd name="connsiteY38" fmla="*/ 1910620 h 4476752"/>
                <a:gd name="connsiteX39" fmla="*/ 1038801 w 4105625"/>
                <a:gd name="connsiteY39" fmla="*/ 1852137 h 4476752"/>
                <a:gd name="connsiteX40" fmla="*/ 1119954 w 4105625"/>
                <a:gd name="connsiteY40" fmla="*/ 1911477 h 4476752"/>
                <a:gd name="connsiteX41" fmla="*/ 1206060 w 4105625"/>
                <a:gd name="connsiteY41" fmla="*/ 1985677 h 4476752"/>
                <a:gd name="connsiteX42" fmla="*/ 1500572 w 4105625"/>
                <a:gd name="connsiteY42" fmla="*/ 2152841 h 4476752"/>
                <a:gd name="connsiteX43" fmla="*/ 1670213 w 4105625"/>
                <a:gd name="connsiteY43" fmla="*/ 2117503 h 4476752"/>
                <a:gd name="connsiteX44" fmla="*/ 1820232 w 4105625"/>
                <a:gd name="connsiteY44" fmla="*/ 2017872 h 4476752"/>
                <a:gd name="connsiteX45" fmla="*/ 1901956 w 4105625"/>
                <a:gd name="connsiteY45" fmla="*/ 1954340 h 4476752"/>
                <a:gd name="connsiteX46" fmla="*/ 2162941 w 4105625"/>
                <a:gd name="connsiteY46" fmla="*/ 1727740 h 4476752"/>
                <a:gd name="connsiteX47" fmla="*/ 2425260 w 4105625"/>
                <a:gd name="connsiteY47" fmla="*/ 1466279 h 4476752"/>
                <a:gd name="connsiteX48" fmla="*/ 2620903 w 4105625"/>
                <a:gd name="connsiteY48" fmla="*/ 1245108 h 4476752"/>
                <a:gd name="connsiteX49" fmla="*/ 2795877 w 4105625"/>
                <a:gd name="connsiteY49" fmla="*/ 1028415 h 4476752"/>
                <a:gd name="connsiteX50" fmla="*/ 2963327 w 4105625"/>
                <a:gd name="connsiteY50" fmla="*/ 733521 h 4476752"/>
                <a:gd name="connsiteX51" fmla="*/ 3094867 w 4105625"/>
                <a:gd name="connsiteY51" fmla="*/ 320993 h 4476752"/>
                <a:gd name="connsiteX52" fmla="*/ 3097534 w 4105625"/>
                <a:gd name="connsiteY52" fmla="*/ 307563 h 4476752"/>
                <a:gd name="connsiteX53" fmla="*/ 3103820 w 4105625"/>
                <a:gd name="connsiteY53" fmla="*/ 264795 h 4476752"/>
                <a:gd name="connsiteX54" fmla="*/ 3111250 w 4105625"/>
                <a:gd name="connsiteY54" fmla="*/ 258795 h 4476752"/>
                <a:gd name="connsiteX55" fmla="*/ 3738376 w 4105625"/>
                <a:gd name="connsiteY55" fmla="*/ 0 h 4476752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592167 w 4124054"/>
                <a:gd name="connsiteY5" fmla="*/ 4117658 h 4479150"/>
                <a:gd name="connsiteX6" fmla="*/ 3536541 w 4124054"/>
                <a:gd name="connsiteY6" fmla="*/ 3714274 h 4479150"/>
                <a:gd name="connsiteX7" fmla="*/ 3426718 w 4124054"/>
                <a:gd name="connsiteY7" fmla="*/ 2924556 h 4479150"/>
                <a:gd name="connsiteX8" fmla="*/ 3392333 w 4124054"/>
                <a:gd name="connsiteY8" fmla="*/ 2670715 h 4479150"/>
                <a:gd name="connsiteX9" fmla="*/ 3355852 w 4124054"/>
                <a:gd name="connsiteY9" fmla="*/ 2434876 h 4479150"/>
                <a:gd name="connsiteX10" fmla="*/ 3352995 w 4124054"/>
                <a:gd name="connsiteY10" fmla="*/ 2437638 h 4479150"/>
                <a:gd name="connsiteX11" fmla="*/ 3343374 w 4124054"/>
                <a:gd name="connsiteY11" fmla="*/ 2446973 h 4479150"/>
                <a:gd name="connsiteX12" fmla="*/ 3336993 w 4124054"/>
                <a:gd name="connsiteY12" fmla="*/ 2452974 h 4479150"/>
                <a:gd name="connsiteX13" fmla="*/ 3278128 w 4124054"/>
                <a:gd name="connsiteY13" fmla="*/ 2509933 h 4479150"/>
                <a:gd name="connsiteX14" fmla="*/ 3204024 w 4124054"/>
                <a:gd name="connsiteY14" fmla="*/ 2579371 h 4479150"/>
                <a:gd name="connsiteX15" fmla="*/ 3055815 w 4124054"/>
                <a:gd name="connsiteY15" fmla="*/ 2718150 h 4479150"/>
                <a:gd name="connsiteX16" fmla="*/ 2759397 w 4124054"/>
                <a:gd name="connsiteY16" fmla="*/ 2995708 h 4479150"/>
                <a:gd name="connsiteX17" fmla="*/ 2600329 w 4124054"/>
                <a:gd name="connsiteY17" fmla="*/ 3143822 h 4479150"/>
                <a:gd name="connsiteX18" fmla="*/ 2420497 w 4124054"/>
                <a:gd name="connsiteY18" fmla="*/ 3314224 h 4479150"/>
                <a:gd name="connsiteX19" fmla="*/ 2199327 w 4124054"/>
                <a:gd name="connsiteY19" fmla="*/ 3519679 h 4479150"/>
                <a:gd name="connsiteX20" fmla="*/ 1775369 w 4124054"/>
                <a:gd name="connsiteY20" fmla="*/ 3663220 h 4479150"/>
                <a:gd name="connsiteX21" fmla="*/ 1410466 w 4124054"/>
                <a:gd name="connsiteY21" fmla="*/ 3654362 h 4479150"/>
                <a:gd name="connsiteX22" fmla="*/ 1125478 w 4124054"/>
                <a:gd name="connsiteY22" fmla="*/ 3558350 h 4479150"/>
                <a:gd name="connsiteX23" fmla="*/ 689995 w 4124054"/>
                <a:gd name="connsiteY23" fmla="*/ 3271171 h 4479150"/>
                <a:gd name="connsiteX24" fmla="*/ 543215 w 4124054"/>
                <a:gd name="connsiteY24" fmla="*/ 3154966 h 4479150"/>
                <a:gd name="connsiteX25" fmla="*/ 264037 w 4124054"/>
                <a:gd name="connsiteY25" fmla="*/ 2915508 h 4479150"/>
                <a:gd name="connsiteX26" fmla="*/ 98492 w 4124054"/>
                <a:gd name="connsiteY26" fmla="*/ 2739200 h 4479150"/>
                <a:gd name="connsiteX27" fmla="*/ 6671 w 4124054"/>
                <a:gd name="connsiteY27" fmla="*/ 2594420 h 4479150"/>
                <a:gd name="connsiteX28" fmla="*/ 21435 w 4124054"/>
                <a:gd name="connsiteY28" fmla="*/ 2434209 h 4479150"/>
                <a:gd name="connsiteX29" fmla="*/ 110399 w 4124054"/>
                <a:gd name="connsiteY29" fmla="*/ 2383155 h 4479150"/>
                <a:gd name="connsiteX30" fmla="*/ 141641 w 4124054"/>
                <a:gd name="connsiteY30" fmla="*/ 2396014 h 4479150"/>
                <a:gd name="connsiteX31" fmla="*/ 321663 w 4124054"/>
                <a:gd name="connsiteY31" fmla="*/ 2842737 h 4479150"/>
                <a:gd name="connsiteX32" fmla="*/ 554740 w 4124054"/>
                <a:gd name="connsiteY32" fmla="*/ 2943416 h 4479150"/>
                <a:gd name="connsiteX33" fmla="*/ 756194 w 4124054"/>
                <a:gd name="connsiteY33" fmla="*/ 2764822 h 4479150"/>
                <a:gd name="connsiteX34" fmla="*/ 1066137 w 4124054"/>
                <a:gd name="connsiteY34" fmla="*/ 2177416 h 4479150"/>
                <a:gd name="connsiteX35" fmla="*/ 1072805 w 4124054"/>
                <a:gd name="connsiteY35" fmla="*/ 1920621 h 4479150"/>
                <a:gd name="connsiteX36" fmla="*/ 1053279 w 4124054"/>
                <a:gd name="connsiteY36" fmla="*/ 1910334 h 4479150"/>
                <a:gd name="connsiteX37" fmla="*/ 1040134 w 4124054"/>
                <a:gd name="connsiteY37" fmla="*/ 1910620 h 4479150"/>
                <a:gd name="connsiteX38" fmla="*/ 1038801 w 4124054"/>
                <a:gd name="connsiteY38" fmla="*/ 1852137 h 4479150"/>
                <a:gd name="connsiteX39" fmla="*/ 1119954 w 4124054"/>
                <a:gd name="connsiteY39" fmla="*/ 1911477 h 4479150"/>
                <a:gd name="connsiteX40" fmla="*/ 1206060 w 4124054"/>
                <a:gd name="connsiteY40" fmla="*/ 1985677 h 4479150"/>
                <a:gd name="connsiteX41" fmla="*/ 1500572 w 4124054"/>
                <a:gd name="connsiteY41" fmla="*/ 2152841 h 4479150"/>
                <a:gd name="connsiteX42" fmla="*/ 1670213 w 4124054"/>
                <a:gd name="connsiteY42" fmla="*/ 2117503 h 4479150"/>
                <a:gd name="connsiteX43" fmla="*/ 1820232 w 4124054"/>
                <a:gd name="connsiteY43" fmla="*/ 2017872 h 4479150"/>
                <a:gd name="connsiteX44" fmla="*/ 1901956 w 4124054"/>
                <a:gd name="connsiteY44" fmla="*/ 1954340 h 4479150"/>
                <a:gd name="connsiteX45" fmla="*/ 2162941 w 4124054"/>
                <a:gd name="connsiteY45" fmla="*/ 1727740 h 4479150"/>
                <a:gd name="connsiteX46" fmla="*/ 2425260 w 4124054"/>
                <a:gd name="connsiteY46" fmla="*/ 1466279 h 4479150"/>
                <a:gd name="connsiteX47" fmla="*/ 2620903 w 4124054"/>
                <a:gd name="connsiteY47" fmla="*/ 1245108 h 4479150"/>
                <a:gd name="connsiteX48" fmla="*/ 2795877 w 4124054"/>
                <a:gd name="connsiteY48" fmla="*/ 1028415 h 4479150"/>
                <a:gd name="connsiteX49" fmla="*/ 2963327 w 4124054"/>
                <a:gd name="connsiteY49" fmla="*/ 733521 h 4479150"/>
                <a:gd name="connsiteX50" fmla="*/ 3094867 w 4124054"/>
                <a:gd name="connsiteY50" fmla="*/ 320993 h 4479150"/>
                <a:gd name="connsiteX51" fmla="*/ 3097534 w 4124054"/>
                <a:gd name="connsiteY51" fmla="*/ 307563 h 4479150"/>
                <a:gd name="connsiteX52" fmla="*/ 3103820 w 4124054"/>
                <a:gd name="connsiteY52" fmla="*/ 264795 h 4479150"/>
                <a:gd name="connsiteX53" fmla="*/ 3111250 w 4124054"/>
                <a:gd name="connsiteY53" fmla="*/ 258795 h 4479150"/>
                <a:gd name="connsiteX54" fmla="*/ 3738376 w 4124054"/>
                <a:gd name="connsiteY54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536541 w 4124054"/>
                <a:gd name="connsiteY5" fmla="*/ 3714274 h 4479150"/>
                <a:gd name="connsiteX6" fmla="*/ 3426718 w 4124054"/>
                <a:gd name="connsiteY6" fmla="*/ 2924556 h 4479150"/>
                <a:gd name="connsiteX7" fmla="*/ 3392333 w 4124054"/>
                <a:gd name="connsiteY7" fmla="*/ 2670715 h 4479150"/>
                <a:gd name="connsiteX8" fmla="*/ 3355852 w 4124054"/>
                <a:gd name="connsiteY8" fmla="*/ 2434876 h 4479150"/>
                <a:gd name="connsiteX9" fmla="*/ 3352995 w 4124054"/>
                <a:gd name="connsiteY9" fmla="*/ 2437638 h 4479150"/>
                <a:gd name="connsiteX10" fmla="*/ 3343374 w 4124054"/>
                <a:gd name="connsiteY10" fmla="*/ 2446973 h 4479150"/>
                <a:gd name="connsiteX11" fmla="*/ 3336993 w 4124054"/>
                <a:gd name="connsiteY11" fmla="*/ 2452974 h 4479150"/>
                <a:gd name="connsiteX12" fmla="*/ 3278128 w 4124054"/>
                <a:gd name="connsiteY12" fmla="*/ 2509933 h 4479150"/>
                <a:gd name="connsiteX13" fmla="*/ 3204024 w 4124054"/>
                <a:gd name="connsiteY13" fmla="*/ 2579371 h 4479150"/>
                <a:gd name="connsiteX14" fmla="*/ 3055815 w 4124054"/>
                <a:gd name="connsiteY14" fmla="*/ 2718150 h 4479150"/>
                <a:gd name="connsiteX15" fmla="*/ 2759397 w 4124054"/>
                <a:gd name="connsiteY15" fmla="*/ 2995708 h 4479150"/>
                <a:gd name="connsiteX16" fmla="*/ 2600329 w 4124054"/>
                <a:gd name="connsiteY16" fmla="*/ 3143822 h 4479150"/>
                <a:gd name="connsiteX17" fmla="*/ 2420497 w 4124054"/>
                <a:gd name="connsiteY17" fmla="*/ 3314224 h 4479150"/>
                <a:gd name="connsiteX18" fmla="*/ 2199327 w 4124054"/>
                <a:gd name="connsiteY18" fmla="*/ 3519679 h 4479150"/>
                <a:gd name="connsiteX19" fmla="*/ 1775369 w 4124054"/>
                <a:gd name="connsiteY19" fmla="*/ 3663220 h 4479150"/>
                <a:gd name="connsiteX20" fmla="*/ 1410466 w 4124054"/>
                <a:gd name="connsiteY20" fmla="*/ 3654362 h 4479150"/>
                <a:gd name="connsiteX21" fmla="*/ 1125478 w 4124054"/>
                <a:gd name="connsiteY21" fmla="*/ 3558350 h 4479150"/>
                <a:gd name="connsiteX22" fmla="*/ 689995 w 4124054"/>
                <a:gd name="connsiteY22" fmla="*/ 3271171 h 4479150"/>
                <a:gd name="connsiteX23" fmla="*/ 543215 w 4124054"/>
                <a:gd name="connsiteY23" fmla="*/ 3154966 h 4479150"/>
                <a:gd name="connsiteX24" fmla="*/ 264037 w 4124054"/>
                <a:gd name="connsiteY24" fmla="*/ 2915508 h 4479150"/>
                <a:gd name="connsiteX25" fmla="*/ 98492 w 4124054"/>
                <a:gd name="connsiteY25" fmla="*/ 2739200 h 4479150"/>
                <a:gd name="connsiteX26" fmla="*/ 6671 w 4124054"/>
                <a:gd name="connsiteY26" fmla="*/ 2594420 h 4479150"/>
                <a:gd name="connsiteX27" fmla="*/ 21435 w 4124054"/>
                <a:gd name="connsiteY27" fmla="*/ 2434209 h 4479150"/>
                <a:gd name="connsiteX28" fmla="*/ 110399 w 4124054"/>
                <a:gd name="connsiteY28" fmla="*/ 2383155 h 4479150"/>
                <a:gd name="connsiteX29" fmla="*/ 141641 w 4124054"/>
                <a:gd name="connsiteY29" fmla="*/ 2396014 h 4479150"/>
                <a:gd name="connsiteX30" fmla="*/ 321663 w 4124054"/>
                <a:gd name="connsiteY30" fmla="*/ 2842737 h 4479150"/>
                <a:gd name="connsiteX31" fmla="*/ 554740 w 4124054"/>
                <a:gd name="connsiteY31" fmla="*/ 2943416 h 4479150"/>
                <a:gd name="connsiteX32" fmla="*/ 756194 w 4124054"/>
                <a:gd name="connsiteY32" fmla="*/ 2764822 h 4479150"/>
                <a:gd name="connsiteX33" fmla="*/ 1066137 w 4124054"/>
                <a:gd name="connsiteY33" fmla="*/ 2177416 h 4479150"/>
                <a:gd name="connsiteX34" fmla="*/ 1072805 w 4124054"/>
                <a:gd name="connsiteY34" fmla="*/ 1920621 h 4479150"/>
                <a:gd name="connsiteX35" fmla="*/ 1053279 w 4124054"/>
                <a:gd name="connsiteY35" fmla="*/ 1910334 h 4479150"/>
                <a:gd name="connsiteX36" fmla="*/ 1040134 w 4124054"/>
                <a:gd name="connsiteY36" fmla="*/ 1910620 h 4479150"/>
                <a:gd name="connsiteX37" fmla="*/ 1038801 w 4124054"/>
                <a:gd name="connsiteY37" fmla="*/ 1852137 h 4479150"/>
                <a:gd name="connsiteX38" fmla="*/ 1119954 w 4124054"/>
                <a:gd name="connsiteY38" fmla="*/ 1911477 h 4479150"/>
                <a:gd name="connsiteX39" fmla="*/ 1206060 w 4124054"/>
                <a:gd name="connsiteY39" fmla="*/ 1985677 h 4479150"/>
                <a:gd name="connsiteX40" fmla="*/ 1500572 w 4124054"/>
                <a:gd name="connsiteY40" fmla="*/ 2152841 h 4479150"/>
                <a:gd name="connsiteX41" fmla="*/ 1670213 w 4124054"/>
                <a:gd name="connsiteY41" fmla="*/ 2117503 h 4479150"/>
                <a:gd name="connsiteX42" fmla="*/ 1820232 w 4124054"/>
                <a:gd name="connsiteY42" fmla="*/ 2017872 h 4479150"/>
                <a:gd name="connsiteX43" fmla="*/ 1901956 w 4124054"/>
                <a:gd name="connsiteY43" fmla="*/ 1954340 h 4479150"/>
                <a:gd name="connsiteX44" fmla="*/ 2162941 w 4124054"/>
                <a:gd name="connsiteY44" fmla="*/ 1727740 h 4479150"/>
                <a:gd name="connsiteX45" fmla="*/ 2425260 w 4124054"/>
                <a:gd name="connsiteY45" fmla="*/ 1466279 h 4479150"/>
                <a:gd name="connsiteX46" fmla="*/ 2620903 w 4124054"/>
                <a:gd name="connsiteY46" fmla="*/ 1245108 h 4479150"/>
                <a:gd name="connsiteX47" fmla="*/ 2795877 w 4124054"/>
                <a:gd name="connsiteY47" fmla="*/ 1028415 h 4479150"/>
                <a:gd name="connsiteX48" fmla="*/ 2963327 w 4124054"/>
                <a:gd name="connsiteY48" fmla="*/ 733521 h 4479150"/>
                <a:gd name="connsiteX49" fmla="*/ 3094867 w 4124054"/>
                <a:gd name="connsiteY49" fmla="*/ 320993 h 4479150"/>
                <a:gd name="connsiteX50" fmla="*/ 3097534 w 4124054"/>
                <a:gd name="connsiteY50" fmla="*/ 307563 h 4479150"/>
                <a:gd name="connsiteX51" fmla="*/ 3103820 w 4124054"/>
                <a:gd name="connsiteY51" fmla="*/ 264795 h 4479150"/>
                <a:gd name="connsiteX52" fmla="*/ 3111250 w 4124054"/>
                <a:gd name="connsiteY52" fmla="*/ 258795 h 4479150"/>
                <a:gd name="connsiteX53" fmla="*/ 3738376 w 4124054"/>
                <a:gd name="connsiteY53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426718 w 4124054"/>
                <a:gd name="connsiteY5" fmla="*/ 2924556 h 4479150"/>
                <a:gd name="connsiteX6" fmla="*/ 3392333 w 4124054"/>
                <a:gd name="connsiteY6" fmla="*/ 2670715 h 4479150"/>
                <a:gd name="connsiteX7" fmla="*/ 3355852 w 4124054"/>
                <a:gd name="connsiteY7" fmla="*/ 2434876 h 4479150"/>
                <a:gd name="connsiteX8" fmla="*/ 3352995 w 4124054"/>
                <a:gd name="connsiteY8" fmla="*/ 2437638 h 4479150"/>
                <a:gd name="connsiteX9" fmla="*/ 3343374 w 4124054"/>
                <a:gd name="connsiteY9" fmla="*/ 2446973 h 4479150"/>
                <a:gd name="connsiteX10" fmla="*/ 3336993 w 4124054"/>
                <a:gd name="connsiteY10" fmla="*/ 2452974 h 4479150"/>
                <a:gd name="connsiteX11" fmla="*/ 3278128 w 4124054"/>
                <a:gd name="connsiteY11" fmla="*/ 2509933 h 4479150"/>
                <a:gd name="connsiteX12" fmla="*/ 3204024 w 4124054"/>
                <a:gd name="connsiteY12" fmla="*/ 2579371 h 4479150"/>
                <a:gd name="connsiteX13" fmla="*/ 3055815 w 4124054"/>
                <a:gd name="connsiteY13" fmla="*/ 2718150 h 4479150"/>
                <a:gd name="connsiteX14" fmla="*/ 2759397 w 4124054"/>
                <a:gd name="connsiteY14" fmla="*/ 2995708 h 4479150"/>
                <a:gd name="connsiteX15" fmla="*/ 2600329 w 4124054"/>
                <a:gd name="connsiteY15" fmla="*/ 3143822 h 4479150"/>
                <a:gd name="connsiteX16" fmla="*/ 2420497 w 4124054"/>
                <a:gd name="connsiteY16" fmla="*/ 3314224 h 4479150"/>
                <a:gd name="connsiteX17" fmla="*/ 2199327 w 4124054"/>
                <a:gd name="connsiteY17" fmla="*/ 3519679 h 4479150"/>
                <a:gd name="connsiteX18" fmla="*/ 1775369 w 4124054"/>
                <a:gd name="connsiteY18" fmla="*/ 3663220 h 4479150"/>
                <a:gd name="connsiteX19" fmla="*/ 1410466 w 4124054"/>
                <a:gd name="connsiteY19" fmla="*/ 3654362 h 4479150"/>
                <a:gd name="connsiteX20" fmla="*/ 1125478 w 4124054"/>
                <a:gd name="connsiteY20" fmla="*/ 3558350 h 4479150"/>
                <a:gd name="connsiteX21" fmla="*/ 689995 w 4124054"/>
                <a:gd name="connsiteY21" fmla="*/ 3271171 h 4479150"/>
                <a:gd name="connsiteX22" fmla="*/ 543215 w 4124054"/>
                <a:gd name="connsiteY22" fmla="*/ 3154966 h 4479150"/>
                <a:gd name="connsiteX23" fmla="*/ 264037 w 4124054"/>
                <a:gd name="connsiteY23" fmla="*/ 2915508 h 4479150"/>
                <a:gd name="connsiteX24" fmla="*/ 98492 w 4124054"/>
                <a:gd name="connsiteY24" fmla="*/ 2739200 h 4479150"/>
                <a:gd name="connsiteX25" fmla="*/ 6671 w 4124054"/>
                <a:gd name="connsiteY25" fmla="*/ 2594420 h 4479150"/>
                <a:gd name="connsiteX26" fmla="*/ 21435 w 4124054"/>
                <a:gd name="connsiteY26" fmla="*/ 2434209 h 4479150"/>
                <a:gd name="connsiteX27" fmla="*/ 110399 w 4124054"/>
                <a:gd name="connsiteY27" fmla="*/ 2383155 h 4479150"/>
                <a:gd name="connsiteX28" fmla="*/ 141641 w 4124054"/>
                <a:gd name="connsiteY28" fmla="*/ 2396014 h 4479150"/>
                <a:gd name="connsiteX29" fmla="*/ 321663 w 4124054"/>
                <a:gd name="connsiteY29" fmla="*/ 2842737 h 4479150"/>
                <a:gd name="connsiteX30" fmla="*/ 554740 w 4124054"/>
                <a:gd name="connsiteY30" fmla="*/ 2943416 h 4479150"/>
                <a:gd name="connsiteX31" fmla="*/ 756194 w 4124054"/>
                <a:gd name="connsiteY31" fmla="*/ 2764822 h 4479150"/>
                <a:gd name="connsiteX32" fmla="*/ 1066137 w 4124054"/>
                <a:gd name="connsiteY32" fmla="*/ 2177416 h 4479150"/>
                <a:gd name="connsiteX33" fmla="*/ 1072805 w 4124054"/>
                <a:gd name="connsiteY33" fmla="*/ 1920621 h 4479150"/>
                <a:gd name="connsiteX34" fmla="*/ 1053279 w 4124054"/>
                <a:gd name="connsiteY34" fmla="*/ 1910334 h 4479150"/>
                <a:gd name="connsiteX35" fmla="*/ 1040134 w 4124054"/>
                <a:gd name="connsiteY35" fmla="*/ 1910620 h 4479150"/>
                <a:gd name="connsiteX36" fmla="*/ 1038801 w 4124054"/>
                <a:gd name="connsiteY36" fmla="*/ 1852137 h 4479150"/>
                <a:gd name="connsiteX37" fmla="*/ 1119954 w 4124054"/>
                <a:gd name="connsiteY37" fmla="*/ 1911477 h 4479150"/>
                <a:gd name="connsiteX38" fmla="*/ 1206060 w 4124054"/>
                <a:gd name="connsiteY38" fmla="*/ 1985677 h 4479150"/>
                <a:gd name="connsiteX39" fmla="*/ 1500572 w 4124054"/>
                <a:gd name="connsiteY39" fmla="*/ 2152841 h 4479150"/>
                <a:gd name="connsiteX40" fmla="*/ 1670213 w 4124054"/>
                <a:gd name="connsiteY40" fmla="*/ 2117503 h 4479150"/>
                <a:gd name="connsiteX41" fmla="*/ 1820232 w 4124054"/>
                <a:gd name="connsiteY41" fmla="*/ 2017872 h 4479150"/>
                <a:gd name="connsiteX42" fmla="*/ 1901956 w 4124054"/>
                <a:gd name="connsiteY42" fmla="*/ 1954340 h 4479150"/>
                <a:gd name="connsiteX43" fmla="*/ 2162941 w 4124054"/>
                <a:gd name="connsiteY43" fmla="*/ 1727740 h 4479150"/>
                <a:gd name="connsiteX44" fmla="*/ 2425260 w 4124054"/>
                <a:gd name="connsiteY44" fmla="*/ 1466279 h 4479150"/>
                <a:gd name="connsiteX45" fmla="*/ 2620903 w 4124054"/>
                <a:gd name="connsiteY45" fmla="*/ 1245108 h 4479150"/>
                <a:gd name="connsiteX46" fmla="*/ 2795877 w 4124054"/>
                <a:gd name="connsiteY46" fmla="*/ 1028415 h 4479150"/>
                <a:gd name="connsiteX47" fmla="*/ 2963327 w 4124054"/>
                <a:gd name="connsiteY47" fmla="*/ 733521 h 4479150"/>
                <a:gd name="connsiteX48" fmla="*/ 3094867 w 4124054"/>
                <a:gd name="connsiteY48" fmla="*/ 320993 h 4479150"/>
                <a:gd name="connsiteX49" fmla="*/ 3097534 w 4124054"/>
                <a:gd name="connsiteY49" fmla="*/ 307563 h 4479150"/>
                <a:gd name="connsiteX50" fmla="*/ 3103820 w 4124054"/>
                <a:gd name="connsiteY50" fmla="*/ 264795 h 4479150"/>
                <a:gd name="connsiteX51" fmla="*/ 3111250 w 4124054"/>
                <a:gd name="connsiteY51" fmla="*/ 258795 h 4479150"/>
                <a:gd name="connsiteX52" fmla="*/ 3738376 w 4124054"/>
                <a:gd name="connsiteY52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392333 w 4124054"/>
                <a:gd name="connsiteY5" fmla="*/ 2670715 h 4479150"/>
                <a:gd name="connsiteX6" fmla="*/ 3355852 w 4124054"/>
                <a:gd name="connsiteY6" fmla="*/ 2434876 h 4479150"/>
                <a:gd name="connsiteX7" fmla="*/ 3352995 w 4124054"/>
                <a:gd name="connsiteY7" fmla="*/ 2437638 h 4479150"/>
                <a:gd name="connsiteX8" fmla="*/ 3343374 w 4124054"/>
                <a:gd name="connsiteY8" fmla="*/ 2446973 h 4479150"/>
                <a:gd name="connsiteX9" fmla="*/ 3336993 w 4124054"/>
                <a:gd name="connsiteY9" fmla="*/ 2452974 h 4479150"/>
                <a:gd name="connsiteX10" fmla="*/ 3278128 w 4124054"/>
                <a:gd name="connsiteY10" fmla="*/ 2509933 h 4479150"/>
                <a:gd name="connsiteX11" fmla="*/ 3204024 w 4124054"/>
                <a:gd name="connsiteY11" fmla="*/ 2579371 h 4479150"/>
                <a:gd name="connsiteX12" fmla="*/ 3055815 w 4124054"/>
                <a:gd name="connsiteY12" fmla="*/ 2718150 h 4479150"/>
                <a:gd name="connsiteX13" fmla="*/ 2759397 w 4124054"/>
                <a:gd name="connsiteY13" fmla="*/ 2995708 h 4479150"/>
                <a:gd name="connsiteX14" fmla="*/ 2600329 w 4124054"/>
                <a:gd name="connsiteY14" fmla="*/ 3143822 h 4479150"/>
                <a:gd name="connsiteX15" fmla="*/ 2420497 w 4124054"/>
                <a:gd name="connsiteY15" fmla="*/ 3314224 h 4479150"/>
                <a:gd name="connsiteX16" fmla="*/ 2199327 w 4124054"/>
                <a:gd name="connsiteY16" fmla="*/ 3519679 h 4479150"/>
                <a:gd name="connsiteX17" fmla="*/ 1775369 w 4124054"/>
                <a:gd name="connsiteY17" fmla="*/ 3663220 h 4479150"/>
                <a:gd name="connsiteX18" fmla="*/ 1410466 w 4124054"/>
                <a:gd name="connsiteY18" fmla="*/ 3654362 h 4479150"/>
                <a:gd name="connsiteX19" fmla="*/ 1125478 w 4124054"/>
                <a:gd name="connsiteY19" fmla="*/ 3558350 h 4479150"/>
                <a:gd name="connsiteX20" fmla="*/ 689995 w 4124054"/>
                <a:gd name="connsiteY20" fmla="*/ 3271171 h 4479150"/>
                <a:gd name="connsiteX21" fmla="*/ 543215 w 4124054"/>
                <a:gd name="connsiteY21" fmla="*/ 3154966 h 4479150"/>
                <a:gd name="connsiteX22" fmla="*/ 264037 w 4124054"/>
                <a:gd name="connsiteY22" fmla="*/ 2915508 h 4479150"/>
                <a:gd name="connsiteX23" fmla="*/ 98492 w 4124054"/>
                <a:gd name="connsiteY23" fmla="*/ 2739200 h 4479150"/>
                <a:gd name="connsiteX24" fmla="*/ 6671 w 4124054"/>
                <a:gd name="connsiteY24" fmla="*/ 2594420 h 4479150"/>
                <a:gd name="connsiteX25" fmla="*/ 21435 w 4124054"/>
                <a:gd name="connsiteY25" fmla="*/ 2434209 h 4479150"/>
                <a:gd name="connsiteX26" fmla="*/ 110399 w 4124054"/>
                <a:gd name="connsiteY26" fmla="*/ 2383155 h 4479150"/>
                <a:gd name="connsiteX27" fmla="*/ 141641 w 4124054"/>
                <a:gd name="connsiteY27" fmla="*/ 2396014 h 4479150"/>
                <a:gd name="connsiteX28" fmla="*/ 321663 w 4124054"/>
                <a:gd name="connsiteY28" fmla="*/ 2842737 h 4479150"/>
                <a:gd name="connsiteX29" fmla="*/ 554740 w 4124054"/>
                <a:gd name="connsiteY29" fmla="*/ 2943416 h 4479150"/>
                <a:gd name="connsiteX30" fmla="*/ 756194 w 4124054"/>
                <a:gd name="connsiteY30" fmla="*/ 2764822 h 4479150"/>
                <a:gd name="connsiteX31" fmla="*/ 1066137 w 4124054"/>
                <a:gd name="connsiteY31" fmla="*/ 2177416 h 4479150"/>
                <a:gd name="connsiteX32" fmla="*/ 1072805 w 4124054"/>
                <a:gd name="connsiteY32" fmla="*/ 1920621 h 4479150"/>
                <a:gd name="connsiteX33" fmla="*/ 1053279 w 4124054"/>
                <a:gd name="connsiteY33" fmla="*/ 1910334 h 4479150"/>
                <a:gd name="connsiteX34" fmla="*/ 1040134 w 4124054"/>
                <a:gd name="connsiteY34" fmla="*/ 1910620 h 4479150"/>
                <a:gd name="connsiteX35" fmla="*/ 1038801 w 4124054"/>
                <a:gd name="connsiteY35" fmla="*/ 1852137 h 4479150"/>
                <a:gd name="connsiteX36" fmla="*/ 1119954 w 4124054"/>
                <a:gd name="connsiteY36" fmla="*/ 1911477 h 4479150"/>
                <a:gd name="connsiteX37" fmla="*/ 1206060 w 4124054"/>
                <a:gd name="connsiteY37" fmla="*/ 1985677 h 4479150"/>
                <a:gd name="connsiteX38" fmla="*/ 1500572 w 4124054"/>
                <a:gd name="connsiteY38" fmla="*/ 2152841 h 4479150"/>
                <a:gd name="connsiteX39" fmla="*/ 1670213 w 4124054"/>
                <a:gd name="connsiteY39" fmla="*/ 2117503 h 4479150"/>
                <a:gd name="connsiteX40" fmla="*/ 1820232 w 4124054"/>
                <a:gd name="connsiteY40" fmla="*/ 2017872 h 4479150"/>
                <a:gd name="connsiteX41" fmla="*/ 1901956 w 4124054"/>
                <a:gd name="connsiteY41" fmla="*/ 1954340 h 4479150"/>
                <a:gd name="connsiteX42" fmla="*/ 2162941 w 4124054"/>
                <a:gd name="connsiteY42" fmla="*/ 1727740 h 4479150"/>
                <a:gd name="connsiteX43" fmla="*/ 2425260 w 4124054"/>
                <a:gd name="connsiteY43" fmla="*/ 1466279 h 4479150"/>
                <a:gd name="connsiteX44" fmla="*/ 2620903 w 4124054"/>
                <a:gd name="connsiteY44" fmla="*/ 1245108 h 4479150"/>
                <a:gd name="connsiteX45" fmla="*/ 2795877 w 4124054"/>
                <a:gd name="connsiteY45" fmla="*/ 1028415 h 4479150"/>
                <a:gd name="connsiteX46" fmla="*/ 2963327 w 4124054"/>
                <a:gd name="connsiteY46" fmla="*/ 733521 h 4479150"/>
                <a:gd name="connsiteX47" fmla="*/ 3094867 w 4124054"/>
                <a:gd name="connsiteY47" fmla="*/ 320993 h 4479150"/>
                <a:gd name="connsiteX48" fmla="*/ 3097534 w 4124054"/>
                <a:gd name="connsiteY48" fmla="*/ 307563 h 4479150"/>
                <a:gd name="connsiteX49" fmla="*/ 3103820 w 4124054"/>
                <a:gd name="connsiteY49" fmla="*/ 264795 h 4479150"/>
                <a:gd name="connsiteX50" fmla="*/ 3111250 w 4124054"/>
                <a:gd name="connsiteY50" fmla="*/ 258795 h 4479150"/>
                <a:gd name="connsiteX51" fmla="*/ 3738376 w 4124054"/>
                <a:gd name="connsiteY51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355852 w 4124054"/>
                <a:gd name="connsiteY5" fmla="*/ 2434876 h 4479150"/>
                <a:gd name="connsiteX6" fmla="*/ 3352995 w 4124054"/>
                <a:gd name="connsiteY6" fmla="*/ 2437638 h 4479150"/>
                <a:gd name="connsiteX7" fmla="*/ 3343374 w 4124054"/>
                <a:gd name="connsiteY7" fmla="*/ 2446973 h 4479150"/>
                <a:gd name="connsiteX8" fmla="*/ 3336993 w 4124054"/>
                <a:gd name="connsiteY8" fmla="*/ 2452974 h 4479150"/>
                <a:gd name="connsiteX9" fmla="*/ 3278128 w 4124054"/>
                <a:gd name="connsiteY9" fmla="*/ 2509933 h 4479150"/>
                <a:gd name="connsiteX10" fmla="*/ 3204024 w 4124054"/>
                <a:gd name="connsiteY10" fmla="*/ 2579371 h 4479150"/>
                <a:gd name="connsiteX11" fmla="*/ 3055815 w 4124054"/>
                <a:gd name="connsiteY11" fmla="*/ 2718150 h 4479150"/>
                <a:gd name="connsiteX12" fmla="*/ 2759397 w 4124054"/>
                <a:gd name="connsiteY12" fmla="*/ 2995708 h 4479150"/>
                <a:gd name="connsiteX13" fmla="*/ 2600329 w 4124054"/>
                <a:gd name="connsiteY13" fmla="*/ 3143822 h 4479150"/>
                <a:gd name="connsiteX14" fmla="*/ 2420497 w 4124054"/>
                <a:gd name="connsiteY14" fmla="*/ 3314224 h 4479150"/>
                <a:gd name="connsiteX15" fmla="*/ 2199327 w 4124054"/>
                <a:gd name="connsiteY15" fmla="*/ 3519679 h 4479150"/>
                <a:gd name="connsiteX16" fmla="*/ 1775369 w 4124054"/>
                <a:gd name="connsiteY16" fmla="*/ 3663220 h 4479150"/>
                <a:gd name="connsiteX17" fmla="*/ 1410466 w 4124054"/>
                <a:gd name="connsiteY17" fmla="*/ 3654362 h 4479150"/>
                <a:gd name="connsiteX18" fmla="*/ 1125478 w 4124054"/>
                <a:gd name="connsiteY18" fmla="*/ 3558350 h 4479150"/>
                <a:gd name="connsiteX19" fmla="*/ 689995 w 4124054"/>
                <a:gd name="connsiteY19" fmla="*/ 3271171 h 4479150"/>
                <a:gd name="connsiteX20" fmla="*/ 543215 w 4124054"/>
                <a:gd name="connsiteY20" fmla="*/ 3154966 h 4479150"/>
                <a:gd name="connsiteX21" fmla="*/ 264037 w 4124054"/>
                <a:gd name="connsiteY21" fmla="*/ 2915508 h 4479150"/>
                <a:gd name="connsiteX22" fmla="*/ 98492 w 4124054"/>
                <a:gd name="connsiteY22" fmla="*/ 2739200 h 4479150"/>
                <a:gd name="connsiteX23" fmla="*/ 6671 w 4124054"/>
                <a:gd name="connsiteY23" fmla="*/ 2594420 h 4479150"/>
                <a:gd name="connsiteX24" fmla="*/ 21435 w 4124054"/>
                <a:gd name="connsiteY24" fmla="*/ 2434209 h 4479150"/>
                <a:gd name="connsiteX25" fmla="*/ 110399 w 4124054"/>
                <a:gd name="connsiteY25" fmla="*/ 2383155 h 4479150"/>
                <a:gd name="connsiteX26" fmla="*/ 141641 w 4124054"/>
                <a:gd name="connsiteY26" fmla="*/ 2396014 h 4479150"/>
                <a:gd name="connsiteX27" fmla="*/ 321663 w 4124054"/>
                <a:gd name="connsiteY27" fmla="*/ 2842737 h 4479150"/>
                <a:gd name="connsiteX28" fmla="*/ 554740 w 4124054"/>
                <a:gd name="connsiteY28" fmla="*/ 2943416 h 4479150"/>
                <a:gd name="connsiteX29" fmla="*/ 756194 w 4124054"/>
                <a:gd name="connsiteY29" fmla="*/ 2764822 h 4479150"/>
                <a:gd name="connsiteX30" fmla="*/ 1066137 w 4124054"/>
                <a:gd name="connsiteY30" fmla="*/ 2177416 h 4479150"/>
                <a:gd name="connsiteX31" fmla="*/ 1072805 w 4124054"/>
                <a:gd name="connsiteY31" fmla="*/ 1920621 h 4479150"/>
                <a:gd name="connsiteX32" fmla="*/ 1053279 w 4124054"/>
                <a:gd name="connsiteY32" fmla="*/ 1910334 h 4479150"/>
                <a:gd name="connsiteX33" fmla="*/ 1040134 w 4124054"/>
                <a:gd name="connsiteY33" fmla="*/ 1910620 h 4479150"/>
                <a:gd name="connsiteX34" fmla="*/ 1038801 w 4124054"/>
                <a:gd name="connsiteY34" fmla="*/ 1852137 h 4479150"/>
                <a:gd name="connsiteX35" fmla="*/ 1119954 w 4124054"/>
                <a:gd name="connsiteY35" fmla="*/ 1911477 h 4479150"/>
                <a:gd name="connsiteX36" fmla="*/ 1206060 w 4124054"/>
                <a:gd name="connsiteY36" fmla="*/ 1985677 h 4479150"/>
                <a:gd name="connsiteX37" fmla="*/ 1500572 w 4124054"/>
                <a:gd name="connsiteY37" fmla="*/ 2152841 h 4479150"/>
                <a:gd name="connsiteX38" fmla="*/ 1670213 w 4124054"/>
                <a:gd name="connsiteY38" fmla="*/ 2117503 h 4479150"/>
                <a:gd name="connsiteX39" fmla="*/ 1820232 w 4124054"/>
                <a:gd name="connsiteY39" fmla="*/ 2017872 h 4479150"/>
                <a:gd name="connsiteX40" fmla="*/ 1901956 w 4124054"/>
                <a:gd name="connsiteY40" fmla="*/ 1954340 h 4479150"/>
                <a:gd name="connsiteX41" fmla="*/ 2162941 w 4124054"/>
                <a:gd name="connsiteY41" fmla="*/ 1727740 h 4479150"/>
                <a:gd name="connsiteX42" fmla="*/ 2425260 w 4124054"/>
                <a:gd name="connsiteY42" fmla="*/ 1466279 h 4479150"/>
                <a:gd name="connsiteX43" fmla="*/ 2620903 w 4124054"/>
                <a:gd name="connsiteY43" fmla="*/ 1245108 h 4479150"/>
                <a:gd name="connsiteX44" fmla="*/ 2795877 w 4124054"/>
                <a:gd name="connsiteY44" fmla="*/ 1028415 h 4479150"/>
                <a:gd name="connsiteX45" fmla="*/ 2963327 w 4124054"/>
                <a:gd name="connsiteY45" fmla="*/ 733521 h 4479150"/>
                <a:gd name="connsiteX46" fmla="*/ 3094867 w 4124054"/>
                <a:gd name="connsiteY46" fmla="*/ 320993 h 4479150"/>
                <a:gd name="connsiteX47" fmla="*/ 3097534 w 4124054"/>
                <a:gd name="connsiteY47" fmla="*/ 307563 h 4479150"/>
                <a:gd name="connsiteX48" fmla="*/ 3103820 w 4124054"/>
                <a:gd name="connsiteY48" fmla="*/ 264795 h 4479150"/>
                <a:gd name="connsiteX49" fmla="*/ 3111250 w 4124054"/>
                <a:gd name="connsiteY49" fmla="*/ 258795 h 4479150"/>
                <a:gd name="connsiteX50" fmla="*/ 3738376 w 4124054"/>
                <a:gd name="connsiteY50" fmla="*/ 0 h 4479150"/>
                <a:gd name="connsiteX0" fmla="*/ 4093754 w 4124054"/>
                <a:gd name="connsiteY0" fmla="*/ 4444270 h 4585616"/>
                <a:gd name="connsiteX1" fmla="*/ 4090706 w 4124054"/>
                <a:gd name="connsiteY1" fmla="*/ 4466273 h 4585616"/>
                <a:gd name="connsiteX2" fmla="*/ 3656270 w 4124054"/>
                <a:gd name="connsiteY2" fmla="*/ 4476750 h 4585616"/>
                <a:gd name="connsiteX3" fmla="*/ 3633887 w 4124054"/>
                <a:gd name="connsiteY3" fmla="*/ 4420172 h 4585616"/>
                <a:gd name="connsiteX4" fmla="*/ 3355852 w 4124054"/>
                <a:gd name="connsiteY4" fmla="*/ 2434876 h 4585616"/>
                <a:gd name="connsiteX5" fmla="*/ 3352995 w 4124054"/>
                <a:gd name="connsiteY5" fmla="*/ 2437638 h 4585616"/>
                <a:gd name="connsiteX6" fmla="*/ 3343374 w 4124054"/>
                <a:gd name="connsiteY6" fmla="*/ 2446973 h 4585616"/>
                <a:gd name="connsiteX7" fmla="*/ 3336993 w 4124054"/>
                <a:gd name="connsiteY7" fmla="*/ 2452974 h 4585616"/>
                <a:gd name="connsiteX8" fmla="*/ 3278128 w 4124054"/>
                <a:gd name="connsiteY8" fmla="*/ 2509933 h 4585616"/>
                <a:gd name="connsiteX9" fmla="*/ 3204024 w 4124054"/>
                <a:gd name="connsiteY9" fmla="*/ 2579371 h 4585616"/>
                <a:gd name="connsiteX10" fmla="*/ 3055815 w 4124054"/>
                <a:gd name="connsiteY10" fmla="*/ 2718150 h 4585616"/>
                <a:gd name="connsiteX11" fmla="*/ 2759397 w 4124054"/>
                <a:gd name="connsiteY11" fmla="*/ 2995708 h 4585616"/>
                <a:gd name="connsiteX12" fmla="*/ 2600329 w 4124054"/>
                <a:gd name="connsiteY12" fmla="*/ 3143822 h 4585616"/>
                <a:gd name="connsiteX13" fmla="*/ 2420497 w 4124054"/>
                <a:gd name="connsiteY13" fmla="*/ 3314224 h 4585616"/>
                <a:gd name="connsiteX14" fmla="*/ 2199327 w 4124054"/>
                <a:gd name="connsiteY14" fmla="*/ 3519679 h 4585616"/>
                <a:gd name="connsiteX15" fmla="*/ 1775369 w 4124054"/>
                <a:gd name="connsiteY15" fmla="*/ 3663220 h 4585616"/>
                <a:gd name="connsiteX16" fmla="*/ 1410466 w 4124054"/>
                <a:gd name="connsiteY16" fmla="*/ 3654362 h 4585616"/>
                <a:gd name="connsiteX17" fmla="*/ 1125478 w 4124054"/>
                <a:gd name="connsiteY17" fmla="*/ 3558350 h 4585616"/>
                <a:gd name="connsiteX18" fmla="*/ 689995 w 4124054"/>
                <a:gd name="connsiteY18" fmla="*/ 3271171 h 4585616"/>
                <a:gd name="connsiteX19" fmla="*/ 543215 w 4124054"/>
                <a:gd name="connsiteY19" fmla="*/ 3154966 h 4585616"/>
                <a:gd name="connsiteX20" fmla="*/ 264037 w 4124054"/>
                <a:gd name="connsiteY20" fmla="*/ 2915508 h 4585616"/>
                <a:gd name="connsiteX21" fmla="*/ 98492 w 4124054"/>
                <a:gd name="connsiteY21" fmla="*/ 2739200 h 4585616"/>
                <a:gd name="connsiteX22" fmla="*/ 6671 w 4124054"/>
                <a:gd name="connsiteY22" fmla="*/ 2594420 h 4585616"/>
                <a:gd name="connsiteX23" fmla="*/ 21435 w 4124054"/>
                <a:gd name="connsiteY23" fmla="*/ 2434209 h 4585616"/>
                <a:gd name="connsiteX24" fmla="*/ 110399 w 4124054"/>
                <a:gd name="connsiteY24" fmla="*/ 2383155 h 4585616"/>
                <a:gd name="connsiteX25" fmla="*/ 141641 w 4124054"/>
                <a:gd name="connsiteY25" fmla="*/ 2396014 h 4585616"/>
                <a:gd name="connsiteX26" fmla="*/ 321663 w 4124054"/>
                <a:gd name="connsiteY26" fmla="*/ 2842737 h 4585616"/>
                <a:gd name="connsiteX27" fmla="*/ 554740 w 4124054"/>
                <a:gd name="connsiteY27" fmla="*/ 2943416 h 4585616"/>
                <a:gd name="connsiteX28" fmla="*/ 756194 w 4124054"/>
                <a:gd name="connsiteY28" fmla="*/ 2764822 h 4585616"/>
                <a:gd name="connsiteX29" fmla="*/ 1066137 w 4124054"/>
                <a:gd name="connsiteY29" fmla="*/ 2177416 h 4585616"/>
                <a:gd name="connsiteX30" fmla="*/ 1072805 w 4124054"/>
                <a:gd name="connsiteY30" fmla="*/ 1920621 h 4585616"/>
                <a:gd name="connsiteX31" fmla="*/ 1053279 w 4124054"/>
                <a:gd name="connsiteY31" fmla="*/ 1910334 h 4585616"/>
                <a:gd name="connsiteX32" fmla="*/ 1040134 w 4124054"/>
                <a:gd name="connsiteY32" fmla="*/ 1910620 h 4585616"/>
                <a:gd name="connsiteX33" fmla="*/ 1038801 w 4124054"/>
                <a:gd name="connsiteY33" fmla="*/ 1852137 h 4585616"/>
                <a:gd name="connsiteX34" fmla="*/ 1119954 w 4124054"/>
                <a:gd name="connsiteY34" fmla="*/ 1911477 h 4585616"/>
                <a:gd name="connsiteX35" fmla="*/ 1206060 w 4124054"/>
                <a:gd name="connsiteY35" fmla="*/ 1985677 h 4585616"/>
                <a:gd name="connsiteX36" fmla="*/ 1500572 w 4124054"/>
                <a:gd name="connsiteY36" fmla="*/ 2152841 h 4585616"/>
                <a:gd name="connsiteX37" fmla="*/ 1670213 w 4124054"/>
                <a:gd name="connsiteY37" fmla="*/ 2117503 h 4585616"/>
                <a:gd name="connsiteX38" fmla="*/ 1820232 w 4124054"/>
                <a:gd name="connsiteY38" fmla="*/ 2017872 h 4585616"/>
                <a:gd name="connsiteX39" fmla="*/ 1901956 w 4124054"/>
                <a:gd name="connsiteY39" fmla="*/ 1954340 h 4585616"/>
                <a:gd name="connsiteX40" fmla="*/ 2162941 w 4124054"/>
                <a:gd name="connsiteY40" fmla="*/ 1727740 h 4585616"/>
                <a:gd name="connsiteX41" fmla="*/ 2425260 w 4124054"/>
                <a:gd name="connsiteY41" fmla="*/ 1466279 h 4585616"/>
                <a:gd name="connsiteX42" fmla="*/ 2620903 w 4124054"/>
                <a:gd name="connsiteY42" fmla="*/ 1245108 h 4585616"/>
                <a:gd name="connsiteX43" fmla="*/ 2795877 w 4124054"/>
                <a:gd name="connsiteY43" fmla="*/ 1028415 h 4585616"/>
                <a:gd name="connsiteX44" fmla="*/ 2963327 w 4124054"/>
                <a:gd name="connsiteY44" fmla="*/ 733521 h 4585616"/>
                <a:gd name="connsiteX45" fmla="*/ 3094867 w 4124054"/>
                <a:gd name="connsiteY45" fmla="*/ 320993 h 4585616"/>
                <a:gd name="connsiteX46" fmla="*/ 3097534 w 4124054"/>
                <a:gd name="connsiteY46" fmla="*/ 307563 h 4585616"/>
                <a:gd name="connsiteX47" fmla="*/ 3103820 w 4124054"/>
                <a:gd name="connsiteY47" fmla="*/ 264795 h 4585616"/>
                <a:gd name="connsiteX48" fmla="*/ 3111250 w 4124054"/>
                <a:gd name="connsiteY48" fmla="*/ 258795 h 4585616"/>
                <a:gd name="connsiteX49" fmla="*/ 3738376 w 4124054"/>
                <a:gd name="connsiteY49" fmla="*/ 0 h 4585616"/>
                <a:gd name="connsiteX0" fmla="*/ 4093754 w 4124054"/>
                <a:gd name="connsiteY0" fmla="*/ 4444270 h 4625728"/>
                <a:gd name="connsiteX1" fmla="*/ 4090706 w 4124054"/>
                <a:gd name="connsiteY1" fmla="*/ 4466273 h 4625728"/>
                <a:gd name="connsiteX2" fmla="*/ 3656270 w 4124054"/>
                <a:gd name="connsiteY2" fmla="*/ 4476750 h 4625728"/>
                <a:gd name="connsiteX3" fmla="*/ 3355852 w 4124054"/>
                <a:gd name="connsiteY3" fmla="*/ 2434876 h 4625728"/>
                <a:gd name="connsiteX4" fmla="*/ 3352995 w 4124054"/>
                <a:gd name="connsiteY4" fmla="*/ 2437638 h 4625728"/>
                <a:gd name="connsiteX5" fmla="*/ 3343374 w 4124054"/>
                <a:gd name="connsiteY5" fmla="*/ 2446973 h 4625728"/>
                <a:gd name="connsiteX6" fmla="*/ 3336993 w 4124054"/>
                <a:gd name="connsiteY6" fmla="*/ 2452974 h 4625728"/>
                <a:gd name="connsiteX7" fmla="*/ 3278128 w 4124054"/>
                <a:gd name="connsiteY7" fmla="*/ 2509933 h 4625728"/>
                <a:gd name="connsiteX8" fmla="*/ 3204024 w 4124054"/>
                <a:gd name="connsiteY8" fmla="*/ 2579371 h 4625728"/>
                <a:gd name="connsiteX9" fmla="*/ 3055815 w 4124054"/>
                <a:gd name="connsiteY9" fmla="*/ 2718150 h 4625728"/>
                <a:gd name="connsiteX10" fmla="*/ 2759397 w 4124054"/>
                <a:gd name="connsiteY10" fmla="*/ 2995708 h 4625728"/>
                <a:gd name="connsiteX11" fmla="*/ 2600329 w 4124054"/>
                <a:gd name="connsiteY11" fmla="*/ 3143822 h 4625728"/>
                <a:gd name="connsiteX12" fmla="*/ 2420497 w 4124054"/>
                <a:gd name="connsiteY12" fmla="*/ 3314224 h 4625728"/>
                <a:gd name="connsiteX13" fmla="*/ 2199327 w 4124054"/>
                <a:gd name="connsiteY13" fmla="*/ 3519679 h 4625728"/>
                <a:gd name="connsiteX14" fmla="*/ 1775369 w 4124054"/>
                <a:gd name="connsiteY14" fmla="*/ 3663220 h 4625728"/>
                <a:gd name="connsiteX15" fmla="*/ 1410466 w 4124054"/>
                <a:gd name="connsiteY15" fmla="*/ 3654362 h 4625728"/>
                <a:gd name="connsiteX16" fmla="*/ 1125478 w 4124054"/>
                <a:gd name="connsiteY16" fmla="*/ 3558350 h 4625728"/>
                <a:gd name="connsiteX17" fmla="*/ 689995 w 4124054"/>
                <a:gd name="connsiteY17" fmla="*/ 3271171 h 4625728"/>
                <a:gd name="connsiteX18" fmla="*/ 543215 w 4124054"/>
                <a:gd name="connsiteY18" fmla="*/ 3154966 h 4625728"/>
                <a:gd name="connsiteX19" fmla="*/ 264037 w 4124054"/>
                <a:gd name="connsiteY19" fmla="*/ 2915508 h 4625728"/>
                <a:gd name="connsiteX20" fmla="*/ 98492 w 4124054"/>
                <a:gd name="connsiteY20" fmla="*/ 2739200 h 4625728"/>
                <a:gd name="connsiteX21" fmla="*/ 6671 w 4124054"/>
                <a:gd name="connsiteY21" fmla="*/ 2594420 h 4625728"/>
                <a:gd name="connsiteX22" fmla="*/ 21435 w 4124054"/>
                <a:gd name="connsiteY22" fmla="*/ 2434209 h 4625728"/>
                <a:gd name="connsiteX23" fmla="*/ 110399 w 4124054"/>
                <a:gd name="connsiteY23" fmla="*/ 2383155 h 4625728"/>
                <a:gd name="connsiteX24" fmla="*/ 141641 w 4124054"/>
                <a:gd name="connsiteY24" fmla="*/ 2396014 h 4625728"/>
                <a:gd name="connsiteX25" fmla="*/ 321663 w 4124054"/>
                <a:gd name="connsiteY25" fmla="*/ 2842737 h 4625728"/>
                <a:gd name="connsiteX26" fmla="*/ 554740 w 4124054"/>
                <a:gd name="connsiteY26" fmla="*/ 2943416 h 4625728"/>
                <a:gd name="connsiteX27" fmla="*/ 756194 w 4124054"/>
                <a:gd name="connsiteY27" fmla="*/ 2764822 h 4625728"/>
                <a:gd name="connsiteX28" fmla="*/ 1066137 w 4124054"/>
                <a:gd name="connsiteY28" fmla="*/ 2177416 h 4625728"/>
                <a:gd name="connsiteX29" fmla="*/ 1072805 w 4124054"/>
                <a:gd name="connsiteY29" fmla="*/ 1920621 h 4625728"/>
                <a:gd name="connsiteX30" fmla="*/ 1053279 w 4124054"/>
                <a:gd name="connsiteY30" fmla="*/ 1910334 h 4625728"/>
                <a:gd name="connsiteX31" fmla="*/ 1040134 w 4124054"/>
                <a:gd name="connsiteY31" fmla="*/ 1910620 h 4625728"/>
                <a:gd name="connsiteX32" fmla="*/ 1038801 w 4124054"/>
                <a:gd name="connsiteY32" fmla="*/ 1852137 h 4625728"/>
                <a:gd name="connsiteX33" fmla="*/ 1119954 w 4124054"/>
                <a:gd name="connsiteY33" fmla="*/ 1911477 h 4625728"/>
                <a:gd name="connsiteX34" fmla="*/ 1206060 w 4124054"/>
                <a:gd name="connsiteY34" fmla="*/ 1985677 h 4625728"/>
                <a:gd name="connsiteX35" fmla="*/ 1500572 w 4124054"/>
                <a:gd name="connsiteY35" fmla="*/ 2152841 h 4625728"/>
                <a:gd name="connsiteX36" fmla="*/ 1670213 w 4124054"/>
                <a:gd name="connsiteY36" fmla="*/ 2117503 h 4625728"/>
                <a:gd name="connsiteX37" fmla="*/ 1820232 w 4124054"/>
                <a:gd name="connsiteY37" fmla="*/ 2017872 h 4625728"/>
                <a:gd name="connsiteX38" fmla="*/ 1901956 w 4124054"/>
                <a:gd name="connsiteY38" fmla="*/ 1954340 h 4625728"/>
                <a:gd name="connsiteX39" fmla="*/ 2162941 w 4124054"/>
                <a:gd name="connsiteY39" fmla="*/ 1727740 h 4625728"/>
                <a:gd name="connsiteX40" fmla="*/ 2425260 w 4124054"/>
                <a:gd name="connsiteY40" fmla="*/ 1466279 h 4625728"/>
                <a:gd name="connsiteX41" fmla="*/ 2620903 w 4124054"/>
                <a:gd name="connsiteY41" fmla="*/ 1245108 h 4625728"/>
                <a:gd name="connsiteX42" fmla="*/ 2795877 w 4124054"/>
                <a:gd name="connsiteY42" fmla="*/ 1028415 h 4625728"/>
                <a:gd name="connsiteX43" fmla="*/ 2963327 w 4124054"/>
                <a:gd name="connsiteY43" fmla="*/ 733521 h 4625728"/>
                <a:gd name="connsiteX44" fmla="*/ 3094867 w 4124054"/>
                <a:gd name="connsiteY44" fmla="*/ 320993 h 4625728"/>
                <a:gd name="connsiteX45" fmla="*/ 3097534 w 4124054"/>
                <a:gd name="connsiteY45" fmla="*/ 307563 h 4625728"/>
                <a:gd name="connsiteX46" fmla="*/ 3103820 w 4124054"/>
                <a:gd name="connsiteY46" fmla="*/ 264795 h 4625728"/>
                <a:gd name="connsiteX47" fmla="*/ 3111250 w 4124054"/>
                <a:gd name="connsiteY47" fmla="*/ 258795 h 4625728"/>
                <a:gd name="connsiteX48" fmla="*/ 3738376 w 4124054"/>
                <a:gd name="connsiteY48" fmla="*/ 0 h 4625728"/>
                <a:gd name="connsiteX0" fmla="*/ 4093754 w 4115033"/>
                <a:gd name="connsiteY0" fmla="*/ 4444270 h 5313685"/>
                <a:gd name="connsiteX1" fmla="*/ 4090706 w 4115033"/>
                <a:gd name="connsiteY1" fmla="*/ 4466273 h 5313685"/>
                <a:gd name="connsiteX2" fmla="*/ 3778190 w 4115033"/>
                <a:gd name="connsiteY2" fmla="*/ 5243104 h 5313685"/>
                <a:gd name="connsiteX3" fmla="*/ 3355852 w 4115033"/>
                <a:gd name="connsiteY3" fmla="*/ 2434876 h 5313685"/>
                <a:gd name="connsiteX4" fmla="*/ 3352995 w 4115033"/>
                <a:gd name="connsiteY4" fmla="*/ 2437638 h 5313685"/>
                <a:gd name="connsiteX5" fmla="*/ 3343374 w 4115033"/>
                <a:gd name="connsiteY5" fmla="*/ 2446973 h 5313685"/>
                <a:gd name="connsiteX6" fmla="*/ 3336993 w 4115033"/>
                <a:gd name="connsiteY6" fmla="*/ 2452974 h 5313685"/>
                <a:gd name="connsiteX7" fmla="*/ 3278128 w 4115033"/>
                <a:gd name="connsiteY7" fmla="*/ 2509933 h 5313685"/>
                <a:gd name="connsiteX8" fmla="*/ 3204024 w 4115033"/>
                <a:gd name="connsiteY8" fmla="*/ 2579371 h 5313685"/>
                <a:gd name="connsiteX9" fmla="*/ 3055815 w 4115033"/>
                <a:gd name="connsiteY9" fmla="*/ 2718150 h 5313685"/>
                <a:gd name="connsiteX10" fmla="*/ 2759397 w 4115033"/>
                <a:gd name="connsiteY10" fmla="*/ 2995708 h 5313685"/>
                <a:gd name="connsiteX11" fmla="*/ 2600329 w 4115033"/>
                <a:gd name="connsiteY11" fmla="*/ 3143822 h 5313685"/>
                <a:gd name="connsiteX12" fmla="*/ 2420497 w 4115033"/>
                <a:gd name="connsiteY12" fmla="*/ 3314224 h 5313685"/>
                <a:gd name="connsiteX13" fmla="*/ 2199327 w 4115033"/>
                <a:gd name="connsiteY13" fmla="*/ 3519679 h 5313685"/>
                <a:gd name="connsiteX14" fmla="*/ 1775369 w 4115033"/>
                <a:gd name="connsiteY14" fmla="*/ 3663220 h 5313685"/>
                <a:gd name="connsiteX15" fmla="*/ 1410466 w 4115033"/>
                <a:gd name="connsiteY15" fmla="*/ 3654362 h 5313685"/>
                <a:gd name="connsiteX16" fmla="*/ 1125478 w 4115033"/>
                <a:gd name="connsiteY16" fmla="*/ 3558350 h 5313685"/>
                <a:gd name="connsiteX17" fmla="*/ 689995 w 4115033"/>
                <a:gd name="connsiteY17" fmla="*/ 3271171 h 5313685"/>
                <a:gd name="connsiteX18" fmla="*/ 543215 w 4115033"/>
                <a:gd name="connsiteY18" fmla="*/ 3154966 h 5313685"/>
                <a:gd name="connsiteX19" fmla="*/ 264037 w 4115033"/>
                <a:gd name="connsiteY19" fmla="*/ 2915508 h 5313685"/>
                <a:gd name="connsiteX20" fmla="*/ 98492 w 4115033"/>
                <a:gd name="connsiteY20" fmla="*/ 2739200 h 5313685"/>
                <a:gd name="connsiteX21" fmla="*/ 6671 w 4115033"/>
                <a:gd name="connsiteY21" fmla="*/ 2594420 h 5313685"/>
                <a:gd name="connsiteX22" fmla="*/ 21435 w 4115033"/>
                <a:gd name="connsiteY22" fmla="*/ 2434209 h 5313685"/>
                <a:gd name="connsiteX23" fmla="*/ 110399 w 4115033"/>
                <a:gd name="connsiteY23" fmla="*/ 2383155 h 5313685"/>
                <a:gd name="connsiteX24" fmla="*/ 141641 w 4115033"/>
                <a:gd name="connsiteY24" fmla="*/ 2396014 h 5313685"/>
                <a:gd name="connsiteX25" fmla="*/ 321663 w 4115033"/>
                <a:gd name="connsiteY25" fmla="*/ 2842737 h 5313685"/>
                <a:gd name="connsiteX26" fmla="*/ 554740 w 4115033"/>
                <a:gd name="connsiteY26" fmla="*/ 2943416 h 5313685"/>
                <a:gd name="connsiteX27" fmla="*/ 756194 w 4115033"/>
                <a:gd name="connsiteY27" fmla="*/ 2764822 h 5313685"/>
                <a:gd name="connsiteX28" fmla="*/ 1066137 w 4115033"/>
                <a:gd name="connsiteY28" fmla="*/ 2177416 h 5313685"/>
                <a:gd name="connsiteX29" fmla="*/ 1072805 w 4115033"/>
                <a:gd name="connsiteY29" fmla="*/ 1920621 h 5313685"/>
                <a:gd name="connsiteX30" fmla="*/ 1053279 w 4115033"/>
                <a:gd name="connsiteY30" fmla="*/ 1910334 h 5313685"/>
                <a:gd name="connsiteX31" fmla="*/ 1040134 w 4115033"/>
                <a:gd name="connsiteY31" fmla="*/ 1910620 h 5313685"/>
                <a:gd name="connsiteX32" fmla="*/ 1038801 w 4115033"/>
                <a:gd name="connsiteY32" fmla="*/ 1852137 h 5313685"/>
                <a:gd name="connsiteX33" fmla="*/ 1119954 w 4115033"/>
                <a:gd name="connsiteY33" fmla="*/ 1911477 h 5313685"/>
                <a:gd name="connsiteX34" fmla="*/ 1206060 w 4115033"/>
                <a:gd name="connsiteY34" fmla="*/ 1985677 h 5313685"/>
                <a:gd name="connsiteX35" fmla="*/ 1500572 w 4115033"/>
                <a:gd name="connsiteY35" fmla="*/ 2152841 h 5313685"/>
                <a:gd name="connsiteX36" fmla="*/ 1670213 w 4115033"/>
                <a:gd name="connsiteY36" fmla="*/ 2117503 h 5313685"/>
                <a:gd name="connsiteX37" fmla="*/ 1820232 w 4115033"/>
                <a:gd name="connsiteY37" fmla="*/ 2017872 h 5313685"/>
                <a:gd name="connsiteX38" fmla="*/ 1901956 w 4115033"/>
                <a:gd name="connsiteY38" fmla="*/ 1954340 h 5313685"/>
                <a:gd name="connsiteX39" fmla="*/ 2162941 w 4115033"/>
                <a:gd name="connsiteY39" fmla="*/ 1727740 h 5313685"/>
                <a:gd name="connsiteX40" fmla="*/ 2425260 w 4115033"/>
                <a:gd name="connsiteY40" fmla="*/ 1466279 h 5313685"/>
                <a:gd name="connsiteX41" fmla="*/ 2620903 w 4115033"/>
                <a:gd name="connsiteY41" fmla="*/ 1245108 h 5313685"/>
                <a:gd name="connsiteX42" fmla="*/ 2795877 w 4115033"/>
                <a:gd name="connsiteY42" fmla="*/ 1028415 h 5313685"/>
                <a:gd name="connsiteX43" fmla="*/ 2963327 w 4115033"/>
                <a:gd name="connsiteY43" fmla="*/ 733521 h 5313685"/>
                <a:gd name="connsiteX44" fmla="*/ 3094867 w 4115033"/>
                <a:gd name="connsiteY44" fmla="*/ 320993 h 5313685"/>
                <a:gd name="connsiteX45" fmla="*/ 3097534 w 4115033"/>
                <a:gd name="connsiteY45" fmla="*/ 307563 h 5313685"/>
                <a:gd name="connsiteX46" fmla="*/ 3103820 w 4115033"/>
                <a:gd name="connsiteY46" fmla="*/ 264795 h 5313685"/>
                <a:gd name="connsiteX47" fmla="*/ 3111250 w 4115033"/>
                <a:gd name="connsiteY47" fmla="*/ 258795 h 5313685"/>
                <a:gd name="connsiteX48" fmla="*/ 3738376 w 4115033"/>
                <a:gd name="connsiteY48" fmla="*/ 0 h 5313685"/>
                <a:gd name="connsiteX0" fmla="*/ 4093754 w 4115033"/>
                <a:gd name="connsiteY0" fmla="*/ 4444270 h 5243104"/>
                <a:gd name="connsiteX1" fmla="*/ 4090706 w 4115033"/>
                <a:gd name="connsiteY1" fmla="*/ 4466273 h 5243104"/>
                <a:gd name="connsiteX2" fmla="*/ 3778190 w 4115033"/>
                <a:gd name="connsiteY2" fmla="*/ 5243104 h 5243104"/>
                <a:gd name="connsiteX3" fmla="*/ 3355852 w 4115033"/>
                <a:gd name="connsiteY3" fmla="*/ 2434876 h 5243104"/>
                <a:gd name="connsiteX4" fmla="*/ 3352995 w 4115033"/>
                <a:gd name="connsiteY4" fmla="*/ 2437638 h 5243104"/>
                <a:gd name="connsiteX5" fmla="*/ 3343374 w 4115033"/>
                <a:gd name="connsiteY5" fmla="*/ 2446973 h 5243104"/>
                <a:gd name="connsiteX6" fmla="*/ 3336993 w 4115033"/>
                <a:gd name="connsiteY6" fmla="*/ 2452974 h 5243104"/>
                <a:gd name="connsiteX7" fmla="*/ 3278128 w 4115033"/>
                <a:gd name="connsiteY7" fmla="*/ 2509933 h 5243104"/>
                <a:gd name="connsiteX8" fmla="*/ 3204024 w 4115033"/>
                <a:gd name="connsiteY8" fmla="*/ 2579371 h 5243104"/>
                <a:gd name="connsiteX9" fmla="*/ 3055815 w 4115033"/>
                <a:gd name="connsiteY9" fmla="*/ 2718150 h 5243104"/>
                <a:gd name="connsiteX10" fmla="*/ 2759397 w 4115033"/>
                <a:gd name="connsiteY10" fmla="*/ 2995708 h 5243104"/>
                <a:gd name="connsiteX11" fmla="*/ 2600329 w 4115033"/>
                <a:gd name="connsiteY11" fmla="*/ 3143822 h 5243104"/>
                <a:gd name="connsiteX12" fmla="*/ 2420497 w 4115033"/>
                <a:gd name="connsiteY12" fmla="*/ 3314224 h 5243104"/>
                <a:gd name="connsiteX13" fmla="*/ 2199327 w 4115033"/>
                <a:gd name="connsiteY13" fmla="*/ 3519679 h 5243104"/>
                <a:gd name="connsiteX14" fmla="*/ 1775369 w 4115033"/>
                <a:gd name="connsiteY14" fmla="*/ 3663220 h 5243104"/>
                <a:gd name="connsiteX15" fmla="*/ 1410466 w 4115033"/>
                <a:gd name="connsiteY15" fmla="*/ 3654362 h 5243104"/>
                <a:gd name="connsiteX16" fmla="*/ 1125478 w 4115033"/>
                <a:gd name="connsiteY16" fmla="*/ 3558350 h 5243104"/>
                <a:gd name="connsiteX17" fmla="*/ 689995 w 4115033"/>
                <a:gd name="connsiteY17" fmla="*/ 3271171 h 5243104"/>
                <a:gd name="connsiteX18" fmla="*/ 543215 w 4115033"/>
                <a:gd name="connsiteY18" fmla="*/ 3154966 h 5243104"/>
                <a:gd name="connsiteX19" fmla="*/ 264037 w 4115033"/>
                <a:gd name="connsiteY19" fmla="*/ 2915508 h 5243104"/>
                <a:gd name="connsiteX20" fmla="*/ 98492 w 4115033"/>
                <a:gd name="connsiteY20" fmla="*/ 2739200 h 5243104"/>
                <a:gd name="connsiteX21" fmla="*/ 6671 w 4115033"/>
                <a:gd name="connsiteY21" fmla="*/ 2594420 h 5243104"/>
                <a:gd name="connsiteX22" fmla="*/ 21435 w 4115033"/>
                <a:gd name="connsiteY22" fmla="*/ 2434209 h 5243104"/>
                <a:gd name="connsiteX23" fmla="*/ 110399 w 4115033"/>
                <a:gd name="connsiteY23" fmla="*/ 2383155 h 5243104"/>
                <a:gd name="connsiteX24" fmla="*/ 141641 w 4115033"/>
                <a:gd name="connsiteY24" fmla="*/ 2396014 h 5243104"/>
                <a:gd name="connsiteX25" fmla="*/ 321663 w 4115033"/>
                <a:gd name="connsiteY25" fmla="*/ 2842737 h 5243104"/>
                <a:gd name="connsiteX26" fmla="*/ 554740 w 4115033"/>
                <a:gd name="connsiteY26" fmla="*/ 2943416 h 5243104"/>
                <a:gd name="connsiteX27" fmla="*/ 756194 w 4115033"/>
                <a:gd name="connsiteY27" fmla="*/ 2764822 h 5243104"/>
                <a:gd name="connsiteX28" fmla="*/ 1066137 w 4115033"/>
                <a:gd name="connsiteY28" fmla="*/ 2177416 h 5243104"/>
                <a:gd name="connsiteX29" fmla="*/ 1072805 w 4115033"/>
                <a:gd name="connsiteY29" fmla="*/ 1920621 h 5243104"/>
                <a:gd name="connsiteX30" fmla="*/ 1053279 w 4115033"/>
                <a:gd name="connsiteY30" fmla="*/ 1910334 h 5243104"/>
                <a:gd name="connsiteX31" fmla="*/ 1040134 w 4115033"/>
                <a:gd name="connsiteY31" fmla="*/ 1910620 h 5243104"/>
                <a:gd name="connsiteX32" fmla="*/ 1038801 w 4115033"/>
                <a:gd name="connsiteY32" fmla="*/ 1852137 h 5243104"/>
                <a:gd name="connsiteX33" fmla="*/ 1119954 w 4115033"/>
                <a:gd name="connsiteY33" fmla="*/ 1911477 h 5243104"/>
                <a:gd name="connsiteX34" fmla="*/ 1206060 w 4115033"/>
                <a:gd name="connsiteY34" fmla="*/ 1985677 h 5243104"/>
                <a:gd name="connsiteX35" fmla="*/ 1500572 w 4115033"/>
                <a:gd name="connsiteY35" fmla="*/ 2152841 h 5243104"/>
                <a:gd name="connsiteX36" fmla="*/ 1670213 w 4115033"/>
                <a:gd name="connsiteY36" fmla="*/ 2117503 h 5243104"/>
                <a:gd name="connsiteX37" fmla="*/ 1820232 w 4115033"/>
                <a:gd name="connsiteY37" fmla="*/ 2017872 h 5243104"/>
                <a:gd name="connsiteX38" fmla="*/ 1901956 w 4115033"/>
                <a:gd name="connsiteY38" fmla="*/ 1954340 h 5243104"/>
                <a:gd name="connsiteX39" fmla="*/ 2162941 w 4115033"/>
                <a:gd name="connsiteY39" fmla="*/ 1727740 h 5243104"/>
                <a:gd name="connsiteX40" fmla="*/ 2425260 w 4115033"/>
                <a:gd name="connsiteY40" fmla="*/ 1466279 h 5243104"/>
                <a:gd name="connsiteX41" fmla="*/ 2620903 w 4115033"/>
                <a:gd name="connsiteY41" fmla="*/ 1245108 h 5243104"/>
                <a:gd name="connsiteX42" fmla="*/ 2795877 w 4115033"/>
                <a:gd name="connsiteY42" fmla="*/ 1028415 h 5243104"/>
                <a:gd name="connsiteX43" fmla="*/ 2963327 w 4115033"/>
                <a:gd name="connsiteY43" fmla="*/ 733521 h 5243104"/>
                <a:gd name="connsiteX44" fmla="*/ 3094867 w 4115033"/>
                <a:gd name="connsiteY44" fmla="*/ 320993 h 5243104"/>
                <a:gd name="connsiteX45" fmla="*/ 3097534 w 4115033"/>
                <a:gd name="connsiteY45" fmla="*/ 307563 h 5243104"/>
                <a:gd name="connsiteX46" fmla="*/ 3103820 w 4115033"/>
                <a:gd name="connsiteY46" fmla="*/ 264795 h 5243104"/>
                <a:gd name="connsiteX47" fmla="*/ 3111250 w 4115033"/>
                <a:gd name="connsiteY47" fmla="*/ 258795 h 5243104"/>
                <a:gd name="connsiteX48" fmla="*/ 3738376 w 4115033"/>
                <a:gd name="connsiteY48" fmla="*/ 0 h 5243104"/>
                <a:gd name="connsiteX0" fmla="*/ 4093754 w 4247676"/>
                <a:gd name="connsiteY0" fmla="*/ 4444270 h 5282024"/>
                <a:gd name="connsiteX1" fmla="*/ 4238752 w 4247676"/>
                <a:gd name="connsiteY1" fmla="*/ 5223919 h 5282024"/>
                <a:gd name="connsiteX2" fmla="*/ 3778190 w 4247676"/>
                <a:gd name="connsiteY2" fmla="*/ 5243104 h 5282024"/>
                <a:gd name="connsiteX3" fmla="*/ 3355852 w 4247676"/>
                <a:gd name="connsiteY3" fmla="*/ 2434876 h 5282024"/>
                <a:gd name="connsiteX4" fmla="*/ 3352995 w 4247676"/>
                <a:gd name="connsiteY4" fmla="*/ 2437638 h 5282024"/>
                <a:gd name="connsiteX5" fmla="*/ 3343374 w 4247676"/>
                <a:gd name="connsiteY5" fmla="*/ 2446973 h 5282024"/>
                <a:gd name="connsiteX6" fmla="*/ 3336993 w 4247676"/>
                <a:gd name="connsiteY6" fmla="*/ 2452974 h 5282024"/>
                <a:gd name="connsiteX7" fmla="*/ 3278128 w 4247676"/>
                <a:gd name="connsiteY7" fmla="*/ 2509933 h 5282024"/>
                <a:gd name="connsiteX8" fmla="*/ 3204024 w 4247676"/>
                <a:gd name="connsiteY8" fmla="*/ 2579371 h 5282024"/>
                <a:gd name="connsiteX9" fmla="*/ 3055815 w 4247676"/>
                <a:gd name="connsiteY9" fmla="*/ 2718150 h 5282024"/>
                <a:gd name="connsiteX10" fmla="*/ 2759397 w 4247676"/>
                <a:gd name="connsiteY10" fmla="*/ 2995708 h 5282024"/>
                <a:gd name="connsiteX11" fmla="*/ 2600329 w 4247676"/>
                <a:gd name="connsiteY11" fmla="*/ 3143822 h 5282024"/>
                <a:gd name="connsiteX12" fmla="*/ 2420497 w 4247676"/>
                <a:gd name="connsiteY12" fmla="*/ 3314224 h 5282024"/>
                <a:gd name="connsiteX13" fmla="*/ 2199327 w 4247676"/>
                <a:gd name="connsiteY13" fmla="*/ 3519679 h 5282024"/>
                <a:gd name="connsiteX14" fmla="*/ 1775369 w 4247676"/>
                <a:gd name="connsiteY14" fmla="*/ 3663220 h 5282024"/>
                <a:gd name="connsiteX15" fmla="*/ 1410466 w 4247676"/>
                <a:gd name="connsiteY15" fmla="*/ 3654362 h 5282024"/>
                <a:gd name="connsiteX16" fmla="*/ 1125478 w 4247676"/>
                <a:gd name="connsiteY16" fmla="*/ 3558350 h 5282024"/>
                <a:gd name="connsiteX17" fmla="*/ 689995 w 4247676"/>
                <a:gd name="connsiteY17" fmla="*/ 3271171 h 5282024"/>
                <a:gd name="connsiteX18" fmla="*/ 543215 w 4247676"/>
                <a:gd name="connsiteY18" fmla="*/ 3154966 h 5282024"/>
                <a:gd name="connsiteX19" fmla="*/ 264037 w 4247676"/>
                <a:gd name="connsiteY19" fmla="*/ 2915508 h 5282024"/>
                <a:gd name="connsiteX20" fmla="*/ 98492 w 4247676"/>
                <a:gd name="connsiteY20" fmla="*/ 2739200 h 5282024"/>
                <a:gd name="connsiteX21" fmla="*/ 6671 w 4247676"/>
                <a:gd name="connsiteY21" fmla="*/ 2594420 h 5282024"/>
                <a:gd name="connsiteX22" fmla="*/ 21435 w 4247676"/>
                <a:gd name="connsiteY22" fmla="*/ 2434209 h 5282024"/>
                <a:gd name="connsiteX23" fmla="*/ 110399 w 4247676"/>
                <a:gd name="connsiteY23" fmla="*/ 2383155 h 5282024"/>
                <a:gd name="connsiteX24" fmla="*/ 141641 w 4247676"/>
                <a:gd name="connsiteY24" fmla="*/ 2396014 h 5282024"/>
                <a:gd name="connsiteX25" fmla="*/ 321663 w 4247676"/>
                <a:gd name="connsiteY25" fmla="*/ 2842737 h 5282024"/>
                <a:gd name="connsiteX26" fmla="*/ 554740 w 4247676"/>
                <a:gd name="connsiteY26" fmla="*/ 2943416 h 5282024"/>
                <a:gd name="connsiteX27" fmla="*/ 756194 w 4247676"/>
                <a:gd name="connsiteY27" fmla="*/ 2764822 h 5282024"/>
                <a:gd name="connsiteX28" fmla="*/ 1066137 w 4247676"/>
                <a:gd name="connsiteY28" fmla="*/ 2177416 h 5282024"/>
                <a:gd name="connsiteX29" fmla="*/ 1072805 w 4247676"/>
                <a:gd name="connsiteY29" fmla="*/ 1920621 h 5282024"/>
                <a:gd name="connsiteX30" fmla="*/ 1053279 w 4247676"/>
                <a:gd name="connsiteY30" fmla="*/ 1910334 h 5282024"/>
                <a:gd name="connsiteX31" fmla="*/ 1040134 w 4247676"/>
                <a:gd name="connsiteY31" fmla="*/ 1910620 h 5282024"/>
                <a:gd name="connsiteX32" fmla="*/ 1038801 w 4247676"/>
                <a:gd name="connsiteY32" fmla="*/ 1852137 h 5282024"/>
                <a:gd name="connsiteX33" fmla="*/ 1119954 w 4247676"/>
                <a:gd name="connsiteY33" fmla="*/ 1911477 h 5282024"/>
                <a:gd name="connsiteX34" fmla="*/ 1206060 w 4247676"/>
                <a:gd name="connsiteY34" fmla="*/ 1985677 h 5282024"/>
                <a:gd name="connsiteX35" fmla="*/ 1500572 w 4247676"/>
                <a:gd name="connsiteY35" fmla="*/ 2152841 h 5282024"/>
                <a:gd name="connsiteX36" fmla="*/ 1670213 w 4247676"/>
                <a:gd name="connsiteY36" fmla="*/ 2117503 h 5282024"/>
                <a:gd name="connsiteX37" fmla="*/ 1820232 w 4247676"/>
                <a:gd name="connsiteY37" fmla="*/ 2017872 h 5282024"/>
                <a:gd name="connsiteX38" fmla="*/ 1901956 w 4247676"/>
                <a:gd name="connsiteY38" fmla="*/ 1954340 h 5282024"/>
                <a:gd name="connsiteX39" fmla="*/ 2162941 w 4247676"/>
                <a:gd name="connsiteY39" fmla="*/ 1727740 h 5282024"/>
                <a:gd name="connsiteX40" fmla="*/ 2425260 w 4247676"/>
                <a:gd name="connsiteY40" fmla="*/ 1466279 h 5282024"/>
                <a:gd name="connsiteX41" fmla="*/ 2620903 w 4247676"/>
                <a:gd name="connsiteY41" fmla="*/ 1245108 h 5282024"/>
                <a:gd name="connsiteX42" fmla="*/ 2795877 w 4247676"/>
                <a:gd name="connsiteY42" fmla="*/ 1028415 h 5282024"/>
                <a:gd name="connsiteX43" fmla="*/ 2963327 w 4247676"/>
                <a:gd name="connsiteY43" fmla="*/ 733521 h 5282024"/>
                <a:gd name="connsiteX44" fmla="*/ 3094867 w 4247676"/>
                <a:gd name="connsiteY44" fmla="*/ 320993 h 5282024"/>
                <a:gd name="connsiteX45" fmla="*/ 3097534 w 4247676"/>
                <a:gd name="connsiteY45" fmla="*/ 307563 h 5282024"/>
                <a:gd name="connsiteX46" fmla="*/ 3103820 w 4247676"/>
                <a:gd name="connsiteY46" fmla="*/ 264795 h 5282024"/>
                <a:gd name="connsiteX47" fmla="*/ 3111250 w 4247676"/>
                <a:gd name="connsiteY47" fmla="*/ 258795 h 5282024"/>
                <a:gd name="connsiteX48" fmla="*/ 3738376 w 4247676"/>
                <a:gd name="connsiteY48" fmla="*/ 0 h 5282024"/>
                <a:gd name="connsiteX0" fmla="*/ 4093754 w 4247676"/>
                <a:gd name="connsiteY0" fmla="*/ 4444270 h 5243104"/>
                <a:gd name="connsiteX1" fmla="*/ 4238752 w 4247676"/>
                <a:gd name="connsiteY1" fmla="*/ 5223919 h 5243104"/>
                <a:gd name="connsiteX2" fmla="*/ 3778190 w 4247676"/>
                <a:gd name="connsiteY2" fmla="*/ 5243104 h 5243104"/>
                <a:gd name="connsiteX3" fmla="*/ 3355852 w 4247676"/>
                <a:gd name="connsiteY3" fmla="*/ 2434876 h 5243104"/>
                <a:gd name="connsiteX4" fmla="*/ 3352995 w 4247676"/>
                <a:gd name="connsiteY4" fmla="*/ 2437638 h 5243104"/>
                <a:gd name="connsiteX5" fmla="*/ 3343374 w 4247676"/>
                <a:gd name="connsiteY5" fmla="*/ 2446973 h 5243104"/>
                <a:gd name="connsiteX6" fmla="*/ 3336993 w 4247676"/>
                <a:gd name="connsiteY6" fmla="*/ 2452974 h 5243104"/>
                <a:gd name="connsiteX7" fmla="*/ 3278128 w 4247676"/>
                <a:gd name="connsiteY7" fmla="*/ 2509933 h 5243104"/>
                <a:gd name="connsiteX8" fmla="*/ 3204024 w 4247676"/>
                <a:gd name="connsiteY8" fmla="*/ 2579371 h 5243104"/>
                <a:gd name="connsiteX9" fmla="*/ 3055815 w 4247676"/>
                <a:gd name="connsiteY9" fmla="*/ 2718150 h 5243104"/>
                <a:gd name="connsiteX10" fmla="*/ 2759397 w 4247676"/>
                <a:gd name="connsiteY10" fmla="*/ 2995708 h 5243104"/>
                <a:gd name="connsiteX11" fmla="*/ 2600329 w 4247676"/>
                <a:gd name="connsiteY11" fmla="*/ 3143822 h 5243104"/>
                <a:gd name="connsiteX12" fmla="*/ 2420497 w 4247676"/>
                <a:gd name="connsiteY12" fmla="*/ 3314224 h 5243104"/>
                <a:gd name="connsiteX13" fmla="*/ 2199327 w 4247676"/>
                <a:gd name="connsiteY13" fmla="*/ 3519679 h 5243104"/>
                <a:gd name="connsiteX14" fmla="*/ 1775369 w 4247676"/>
                <a:gd name="connsiteY14" fmla="*/ 3663220 h 5243104"/>
                <a:gd name="connsiteX15" fmla="*/ 1410466 w 4247676"/>
                <a:gd name="connsiteY15" fmla="*/ 3654362 h 5243104"/>
                <a:gd name="connsiteX16" fmla="*/ 1125478 w 4247676"/>
                <a:gd name="connsiteY16" fmla="*/ 3558350 h 5243104"/>
                <a:gd name="connsiteX17" fmla="*/ 689995 w 4247676"/>
                <a:gd name="connsiteY17" fmla="*/ 3271171 h 5243104"/>
                <a:gd name="connsiteX18" fmla="*/ 543215 w 4247676"/>
                <a:gd name="connsiteY18" fmla="*/ 3154966 h 5243104"/>
                <a:gd name="connsiteX19" fmla="*/ 264037 w 4247676"/>
                <a:gd name="connsiteY19" fmla="*/ 2915508 h 5243104"/>
                <a:gd name="connsiteX20" fmla="*/ 98492 w 4247676"/>
                <a:gd name="connsiteY20" fmla="*/ 2739200 h 5243104"/>
                <a:gd name="connsiteX21" fmla="*/ 6671 w 4247676"/>
                <a:gd name="connsiteY21" fmla="*/ 2594420 h 5243104"/>
                <a:gd name="connsiteX22" fmla="*/ 21435 w 4247676"/>
                <a:gd name="connsiteY22" fmla="*/ 2434209 h 5243104"/>
                <a:gd name="connsiteX23" fmla="*/ 110399 w 4247676"/>
                <a:gd name="connsiteY23" fmla="*/ 2383155 h 5243104"/>
                <a:gd name="connsiteX24" fmla="*/ 141641 w 4247676"/>
                <a:gd name="connsiteY24" fmla="*/ 2396014 h 5243104"/>
                <a:gd name="connsiteX25" fmla="*/ 321663 w 4247676"/>
                <a:gd name="connsiteY25" fmla="*/ 2842737 h 5243104"/>
                <a:gd name="connsiteX26" fmla="*/ 554740 w 4247676"/>
                <a:gd name="connsiteY26" fmla="*/ 2943416 h 5243104"/>
                <a:gd name="connsiteX27" fmla="*/ 756194 w 4247676"/>
                <a:gd name="connsiteY27" fmla="*/ 2764822 h 5243104"/>
                <a:gd name="connsiteX28" fmla="*/ 1066137 w 4247676"/>
                <a:gd name="connsiteY28" fmla="*/ 2177416 h 5243104"/>
                <a:gd name="connsiteX29" fmla="*/ 1072805 w 4247676"/>
                <a:gd name="connsiteY29" fmla="*/ 1920621 h 5243104"/>
                <a:gd name="connsiteX30" fmla="*/ 1053279 w 4247676"/>
                <a:gd name="connsiteY30" fmla="*/ 1910334 h 5243104"/>
                <a:gd name="connsiteX31" fmla="*/ 1040134 w 4247676"/>
                <a:gd name="connsiteY31" fmla="*/ 1910620 h 5243104"/>
                <a:gd name="connsiteX32" fmla="*/ 1038801 w 4247676"/>
                <a:gd name="connsiteY32" fmla="*/ 1852137 h 5243104"/>
                <a:gd name="connsiteX33" fmla="*/ 1119954 w 4247676"/>
                <a:gd name="connsiteY33" fmla="*/ 1911477 h 5243104"/>
                <a:gd name="connsiteX34" fmla="*/ 1206060 w 4247676"/>
                <a:gd name="connsiteY34" fmla="*/ 1985677 h 5243104"/>
                <a:gd name="connsiteX35" fmla="*/ 1500572 w 4247676"/>
                <a:gd name="connsiteY35" fmla="*/ 2152841 h 5243104"/>
                <a:gd name="connsiteX36" fmla="*/ 1670213 w 4247676"/>
                <a:gd name="connsiteY36" fmla="*/ 2117503 h 5243104"/>
                <a:gd name="connsiteX37" fmla="*/ 1820232 w 4247676"/>
                <a:gd name="connsiteY37" fmla="*/ 2017872 h 5243104"/>
                <a:gd name="connsiteX38" fmla="*/ 1901956 w 4247676"/>
                <a:gd name="connsiteY38" fmla="*/ 1954340 h 5243104"/>
                <a:gd name="connsiteX39" fmla="*/ 2162941 w 4247676"/>
                <a:gd name="connsiteY39" fmla="*/ 1727740 h 5243104"/>
                <a:gd name="connsiteX40" fmla="*/ 2425260 w 4247676"/>
                <a:gd name="connsiteY40" fmla="*/ 1466279 h 5243104"/>
                <a:gd name="connsiteX41" fmla="*/ 2620903 w 4247676"/>
                <a:gd name="connsiteY41" fmla="*/ 1245108 h 5243104"/>
                <a:gd name="connsiteX42" fmla="*/ 2795877 w 4247676"/>
                <a:gd name="connsiteY42" fmla="*/ 1028415 h 5243104"/>
                <a:gd name="connsiteX43" fmla="*/ 2963327 w 4247676"/>
                <a:gd name="connsiteY43" fmla="*/ 733521 h 5243104"/>
                <a:gd name="connsiteX44" fmla="*/ 3094867 w 4247676"/>
                <a:gd name="connsiteY44" fmla="*/ 320993 h 5243104"/>
                <a:gd name="connsiteX45" fmla="*/ 3097534 w 4247676"/>
                <a:gd name="connsiteY45" fmla="*/ 307563 h 5243104"/>
                <a:gd name="connsiteX46" fmla="*/ 3103820 w 4247676"/>
                <a:gd name="connsiteY46" fmla="*/ 264795 h 5243104"/>
                <a:gd name="connsiteX47" fmla="*/ 3111250 w 4247676"/>
                <a:gd name="connsiteY47" fmla="*/ 258795 h 5243104"/>
                <a:gd name="connsiteX48" fmla="*/ 3738376 w 4247676"/>
                <a:gd name="connsiteY48" fmla="*/ 0 h 5243104"/>
                <a:gd name="connsiteX0" fmla="*/ 4238752 w 4238752"/>
                <a:gd name="connsiteY0" fmla="*/ 5223919 h 5243104"/>
                <a:gd name="connsiteX1" fmla="*/ 3778190 w 4238752"/>
                <a:gd name="connsiteY1" fmla="*/ 5243104 h 5243104"/>
                <a:gd name="connsiteX2" fmla="*/ 3355852 w 4238752"/>
                <a:gd name="connsiteY2" fmla="*/ 2434876 h 5243104"/>
                <a:gd name="connsiteX3" fmla="*/ 3352995 w 4238752"/>
                <a:gd name="connsiteY3" fmla="*/ 2437638 h 5243104"/>
                <a:gd name="connsiteX4" fmla="*/ 3343374 w 4238752"/>
                <a:gd name="connsiteY4" fmla="*/ 2446973 h 5243104"/>
                <a:gd name="connsiteX5" fmla="*/ 3336993 w 4238752"/>
                <a:gd name="connsiteY5" fmla="*/ 2452974 h 5243104"/>
                <a:gd name="connsiteX6" fmla="*/ 3278128 w 4238752"/>
                <a:gd name="connsiteY6" fmla="*/ 2509933 h 5243104"/>
                <a:gd name="connsiteX7" fmla="*/ 3204024 w 4238752"/>
                <a:gd name="connsiteY7" fmla="*/ 2579371 h 5243104"/>
                <a:gd name="connsiteX8" fmla="*/ 3055815 w 4238752"/>
                <a:gd name="connsiteY8" fmla="*/ 2718150 h 5243104"/>
                <a:gd name="connsiteX9" fmla="*/ 2759397 w 4238752"/>
                <a:gd name="connsiteY9" fmla="*/ 2995708 h 5243104"/>
                <a:gd name="connsiteX10" fmla="*/ 2600329 w 4238752"/>
                <a:gd name="connsiteY10" fmla="*/ 3143822 h 5243104"/>
                <a:gd name="connsiteX11" fmla="*/ 2420497 w 4238752"/>
                <a:gd name="connsiteY11" fmla="*/ 3314224 h 5243104"/>
                <a:gd name="connsiteX12" fmla="*/ 2199327 w 4238752"/>
                <a:gd name="connsiteY12" fmla="*/ 3519679 h 5243104"/>
                <a:gd name="connsiteX13" fmla="*/ 1775369 w 4238752"/>
                <a:gd name="connsiteY13" fmla="*/ 3663220 h 5243104"/>
                <a:gd name="connsiteX14" fmla="*/ 1410466 w 4238752"/>
                <a:gd name="connsiteY14" fmla="*/ 3654362 h 5243104"/>
                <a:gd name="connsiteX15" fmla="*/ 1125478 w 4238752"/>
                <a:gd name="connsiteY15" fmla="*/ 3558350 h 5243104"/>
                <a:gd name="connsiteX16" fmla="*/ 689995 w 4238752"/>
                <a:gd name="connsiteY16" fmla="*/ 3271171 h 5243104"/>
                <a:gd name="connsiteX17" fmla="*/ 543215 w 4238752"/>
                <a:gd name="connsiteY17" fmla="*/ 3154966 h 5243104"/>
                <a:gd name="connsiteX18" fmla="*/ 264037 w 4238752"/>
                <a:gd name="connsiteY18" fmla="*/ 2915508 h 5243104"/>
                <a:gd name="connsiteX19" fmla="*/ 98492 w 4238752"/>
                <a:gd name="connsiteY19" fmla="*/ 2739200 h 5243104"/>
                <a:gd name="connsiteX20" fmla="*/ 6671 w 4238752"/>
                <a:gd name="connsiteY20" fmla="*/ 2594420 h 5243104"/>
                <a:gd name="connsiteX21" fmla="*/ 21435 w 4238752"/>
                <a:gd name="connsiteY21" fmla="*/ 2434209 h 5243104"/>
                <a:gd name="connsiteX22" fmla="*/ 110399 w 4238752"/>
                <a:gd name="connsiteY22" fmla="*/ 2383155 h 5243104"/>
                <a:gd name="connsiteX23" fmla="*/ 141641 w 4238752"/>
                <a:gd name="connsiteY23" fmla="*/ 2396014 h 5243104"/>
                <a:gd name="connsiteX24" fmla="*/ 321663 w 4238752"/>
                <a:gd name="connsiteY24" fmla="*/ 2842737 h 5243104"/>
                <a:gd name="connsiteX25" fmla="*/ 554740 w 4238752"/>
                <a:gd name="connsiteY25" fmla="*/ 2943416 h 5243104"/>
                <a:gd name="connsiteX26" fmla="*/ 756194 w 4238752"/>
                <a:gd name="connsiteY26" fmla="*/ 2764822 h 5243104"/>
                <a:gd name="connsiteX27" fmla="*/ 1066137 w 4238752"/>
                <a:gd name="connsiteY27" fmla="*/ 2177416 h 5243104"/>
                <a:gd name="connsiteX28" fmla="*/ 1072805 w 4238752"/>
                <a:gd name="connsiteY28" fmla="*/ 1920621 h 5243104"/>
                <a:gd name="connsiteX29" fmla="*/ 1053279 w 4238752"/>
                <a:gd name="connsiteY29" fmla="*/ 1910334 h 5243104"/>
                <a:gd name="connsiteX30" fmla="*/ 1040134 w 4238752"/>
                <a:gd name="connsiteY30" fmla="*/ 1910620 h 5243104"/>
                <a:gd name="connsiteX31" fmla="*/ 1038801 w 4238752"/>
                <a:gd name="connsiteY31" fmla="*/ 1852137 h 5243104"/>
                <a:gd name="connsiteX32" fmla="*/ 1119954 w 4238752"/>
                <a:gd name="connsiteY32" fmla="*/ 1911477 h 5243104"/>
                <a:gd name="connsiteX33" fmla="*/ 1206060 w 4238752"/>
                <a:gd name="connsiteY33" fmla="*/ 1985677 h 5243104"/>
                <a:gd name="connsiteX34" fmla="*/ 1500572 w 4238752"/>
                <a:gd name="connsiteY34" fmla="*/ 2152841 h 5243104"/>
                <a:gd name="connsiteX35" fmla="*/ 1670213 w 4238752"/>
                <a:gd name="connsiteY35" fmla="*/ 2117503 h 5243104"/>
                <a:gd name="connsiteX36" fmla="*/ 1820232 w 4238752"/>
                <a:gd name="connsiteY36" fmla="*/ 2017872 h 5243104"/>
                <a:gd name="connsiteX37" fmla="*/ 1901956 w 4238752"/>
                <a:gd name="connsiteY37" fmla="*/ 1954340 h 5243104"/>
                <a:gd name="connsiteX38" fmla="*/ 2162941 w 4238752"/>
                <a:gd name="connsiteY38" fmla="*/ 1727740 h 5243104"/>
                <a:gd name="connsiteX39" fmla="*/ 2425260 w 4238752"/>
                <a:gd name="connsiteY39" fmla="*/ 1466279 h 5243104"/>
                <a:gd name="connsiteX40" fmla="*/ 2620903 w 4238752"/>
                <a:gd name="connsiteY40" fmla="*/ 1245108 h 5243104"/>
                <a:gd name="connsiteX41" fmla="*/ 2795877 w 4238752"/>
                <a:gd name="connsiteY41" fmla="*/ 1028415 h 5243104"/>
                <a:gd name="connsiteX42" fmla="*/ 2963327 w 4238752"/>
                <a:gd name="connsiteY42" fmla="*/ 733521 h 5243104"/>
                <a:gd name="connsiteX43" fmla="*/ 3094867 w 4238752"/>
                <a:gd name="connsiteY43" fmla="*/ 320993 h 5243104"/>
                <a:gd name="connsiteX44" fmla="*/ 3097534 w 4238752"/>
                <a:gd name="connsiteY44" fmla="*/ 307563 h 5243104"/>
                <a:gd name="connsiteX45" fmla="*/ 3103820 w 4238752"/>
                <a:gd name="connsiteY45" fmla="*/ 264795 h 5243104"/>
                <a:gd name="connsiteX46" fmla="*/ 3111250 w 4238752"/>
                <a:gd name="connsiteY46" fmla="*/ 258795 h 5243104"/>
                <a:gd name="connsiteX47" fmla="*/ 3738376 w 4238752"/>
                <a:gd name="connsiteY47" fmla="*/ 0 h 5243104"/>
                <a:gd name="connsiteX0" fmla="*/ 4238752 w 4269599"/>
                <a:gd name="connsiteY0" fmla="*/ 5502593 h 5521778"/>
                <a:gd name="connsiteX1" fmla="*/ 3778190 w 4269599"/>
                <a:gd name="connsiteY1" fmla="*/ 5521778 h 5521778"/>
                <a:gd name="connsiteX2" fmla="*/ 3355852 w 4269599"/>
                <a:gd name="connsiteY2" fmla="*/ 2713550 h 5521778"/>
                <a:gd name="connsiteX3" fmla="*/ 3352995 w 4269599"/>
                <a:gd name="connsiteY3" fmla="*/ 2716312 h 5521778"/>
                <a:gd name="connsiteX4" fmla="*/ 3343374 w 4269599"/>
                <a:gd name="connsiteY4" fmla="*/ 2725647 h 5521778"/>
                <a:gd name="connsiteX5" fmla="*/ 3336993 w 4269599"/>
                <a:gd name="connsiteY5" fmla="*/ 2731648 h 5521778"/>
                <a:gd name="connsiteX6" fmla="*/ 3278128 w 4269599"/>
                <a:gd name="connsiteY6" fmla="*/ 2788607 h 5521778"/>
                <a:gd name="connsiteX7" fmla="*/ 3204024 w 4269599"/>
                <a:gd name="connsiteY7" fmla="*/ 2858045 h 5521778"/>
                <a:gd name="connsiteX8" fmla="*/ 3055815 w 4269599"/>
                <a:gd name="connsiteY8" fmla="*/ 2996824 h 5521778"/>
                <a:gd name="connsiteX9" fmla="*/ 2759397 w 4269599"/>
                <a:gd name="connsiteY9" fmla="*/ 3274382 h 5521778"/>
                <a:gd name="connsiteX10" fmla="*/ 2600329 w 4269599"/>
                <a:gd name="connsiteY10" fmla="*/ 3422496 h 5521778"/>
                <a:gd name="connsiteX11" fmla="*/ 2420497 w 4269599"/>
                <a:gd name="connsiteY11" fmla="*/ 3592898 h 5521778"/>
                <a:gd name="connsiteX12" fmla="*/ 2199327 w 4269599"/>
                <a:gd name="connsiteY12" fmla="*/ 3798353 h 5521778"/>
                <a:gd name="connsiteX13" fmla="*/ 1775369 w 4269599"/>
                <a:gd name="connsiteY13" fmla="*/ 3941894 h 5521778"/>
                <a:gd name="connsiteX14" fmla="*/ 1410466 w 4269599"/>
                <a:gd name="connsiteY14" fmla="*/ 3933036 h 5521778"/>
                <a:gd name="connsiteX15" fmla="*/ 1125478 w 4269599"/>
                <a:gd name="connsiteY15" fmla="*/ 3837024 h 5521778"/>
                <a:gd name="connsiteX16" fmla="*/ 689995 w 4269599"/>
                <a:gd name="connsiteY16" fmla="*/ 3549845 h 5521778"/>
                <a:gd name="connsiteX17" fmla="*/ 543215 w 4269599"/>
                <a:gd name="connsiteY17" fmla="*/ 3433640 h 5521778"/>
                <a:gd name="connsiteX18" fmla="*/ 264037 w 4269599"/>
                <a:gd name="connsiteY18" fmla="*/ 3194182 h 5521778"/>
                <a:gd name="connsiteX19" fmla="*/ 98492 w 4269599"/>
                <a:gd name="connsiteY19" fmla="*/ 3017874 h 5521778"/>
                <a:gd name="connsiteX20" fmla="*/ 6671 w 4269599"/>
                <a:gd name="connsiteY20" fmla="*/ 2873094 h 5521778"/>
                <a:gd name="connsiteX21" fmla="*/ 21435 w 4269599"/>
                <a:gd name="connsiteY21" fmla="*/ 2712883 h 5521778"/>
                <a:gd name="connsiteX22" fmla="*/ 110399 w 4269599"/>
                <a:gd name="connsiteY22" fmla="*/ 2661829 h 5521778"/>
                <a:gd name="connsiteX23" fmla="*/ 141641 w 4269599"/>
                <a:gd name="connsiteY23" fmla="*/ 2674688 h 5521778"/>
                <a:gd name="connsiteX24" fmla="*/ 321663 w 4269599"/>
                <a:gd name="connsiteY24" fmla="*/ 3121411 h 5521778"/>
                <a:gd name="connsiteX25" fmla="*/ 554740 w 4269599"/>
                <a:gd name="connsiteY25" fmla="*/ 3222090 h 5521778"/>
                <a:gd name="connsiteX26" fmla="*/ 756194 w 4269599"/>
                <a:gd name="connsiteY26" fmla="*/ 3043496 h 5521778"/>
                <a:gd name="connsiteX27" fmla="*/ 1066137 w 4269599"/>
                <a:gd name="connsiteY27" fmla="*/ 2456090 h 5521778"/>
                <a:gd name="connsiteX28" fmla="*/ 1072805 w 4269599"/>
                <a:gd name="connsiteY28" fmla="*/ 2199295 h 5521778"/>
                <a:gd name="connsiteX29" fmla="*/ 1053279 w 4269599"/>
                <a:gd name="connsiteY29" fmla="*/ 2189008 h 5521778"/>
                <a:gd name="connsiteX30" fmla="*/ 1040134 w 4269599"/>
                <a:gd name="connsiteY30" fmla="*/ 2189294 h 5521778"/>
                <a:gd name="connsiteX31" fmla="*/ 1038801 w 4269599"/>
                <a:gd name="connsiteY31" fmla="*/ 2130811 h 5521778"/>
                <a:gd name="connsiteX32" fmla="*/ 1119954 w 4269599"/>
                <a:gd name="connsiteY32" fmla="*/ 2190151 h 5521778"/>
                <a:gd name="connsiteX33" fmla="*/ 1206060 w 4269599"/>
                <a:gd name="connsiteY33" fmla="*/ 2264351 h 5521778"/>
                <a:gd name="connsiteX34" fmla="*/ 1500572 w 4269599"/>
                <a:gd name="connsiteY34" fmla="*/ 2431515 h 5521778"/>
                <a:gd name="connsiteX35" fmla="*/ 1670213 w 4269599"/>
                <a:gd name="connsiteY35" fmla="*/ 2396177 h 5521778"/>
                <a:gd name="connsiteX36" fmla="*/ 1820232 w 4269599"/>
                <a:gd name="connsiteY36" fmla="*/ 2296546 h 5521778"/>
                <a:gd name="connsiteX37" fmla="*/ 1901956 w 4269599"/>
                <a:gd name="connsiteY37" fmla="*/ 2233014 h 5521778"/>
                <a:gd name="connsiteX38" fmla="*/ 2162941 w 4269599"/>
                <a:gd name="connsiteY38" fmla="*/ 2006414 h 5521778"/>
                <a:gd name="connsiteX39" fmla="*/ 2425260 w 4269599"/>
                <a:gd name="connsiteY39" fmla="*/ 1744953 h 5521778"/>
                <a:gd name="connsiteX40" fmla="*/ 2620903 w 4269599"/>
                <a:gd name="connsiteY40" fmla="*/ 1523782 h 5521778"/>
                <a:gd name="connsiteX41" fmla="*/ 2795877 w 4269599"/>
                <a:gd name="connsiteY41" fmla="*/ 1307089 h 5521778"/>
                <a:gd name="connsiteX42" fmla="*/ 2963327 w 4269599"/>
                <a:gd name="connsiteY42" fmla="*/ 1012195 h 5521778"/>
                <a:gd name="connsiteX43" fmla="*/ 3094867 w 4269599"/>
                <a:gd name="connsiteY43" fmla="*/ 599667 h 5521778"/>
                <a:gd name="connsiteX44" fmla="*/ 3097534 w 4269599"/>
                <a:gd name="connsiteY44" fmla="*/ 586237 h 5521778"/>
                <a:gd name="connsiteX45" fmla="*/ 3103820 w 4269599"/>
                <a:gd name="connsiteY45" fmla="*/ 543469 h 5521778"/>
                <a:gd name="connsiteX46" fmla="*/ 3111250 w 4269599"/>
                <a:gd name="connsiteY46" fmla="*/ 537469 h 5521778"/>
                <a:gd name="connsiteX47" fmla="*/ 4269599 w 4269599"/>
                <a:gd name="connsiteY47" fmla="*/ 0 h 5521778"/>
                <a:gd name="connsiteX0" fmla="*/ 4291003 w 4291003"/>
                <a:gd name="connsiteY0" fmla="*/ 5650639 h 5652216"/>
                <a:gd name="connsiteX1" fmla="*/ 3778190 w 4291003"/>
                <a:gd name="connsiteY1" fmla="*/ 5521778 h 5652216"/>
                <a:gd name="connsiteX2" fmla="*/ 3355852 w 4291003"/>
                <a:gd name="connsiteY2" fmla="*/ 2713550 h 5652216"/>
                <a:gd name="connsiteX3" fmla="*/ 3352995 w 4291003"/>
                <a:gd name="connsiteY3" fmla="*/ 2716312 h 5652216"/>
                <a:gd name="connsiteX4" fmla="*/ 3343374 w 4291003"/>
                <a:gd name="connsiteY4" fmla="*/ 2725647 h 5652216"/>
                <a:gd name="connsiteX5" fmla="*/ 3336993 w 4291003"/>
                <a:gd name="connsiteY5" fmla="*/ 2731648 h 5652216"/>
                <a:gd name="connsiteX6" fmla="*/ 3278128 w 4291003"/>
                <a:gd name="connsiteY6" fmla="*/ 2788607 h 5652216"/>
                <a:gd name="connsiteX7" fmla="*/ 3204024 w 4291003"/>
                <a:gd name="connsiteY7" fmla="*/ 2858045 h 5652216"/>
                <a:gd name="connsiteX8" fmla="*/ 3055815 w 4291003"/>
                <a:gd name="connsiteY8" fmla="*/ 2996824 h 5652216"/>
                <a:gd name="connsiteX9" fmla="*/ 2759397 w 4291003"/>
                <a:gd name="connsiteY9" fmla="*/ 3274382 h 5652216"/>
                <a:gd name="connsiteX10" fmla="*/ 2600329 w 4291003"/>
                <a:gd name="connsiteY10" fmla="*/ 3422496 h 5652216"/>
                <a:gd name="connsiteX11" fmla="*/ 2420497 w 4291003"/>
                <a:gd name="connsiteY11" fmla="*/ 3592898 h 5652216"/>
                <a:gd name="connsiteX12" fmla="*/ 2199327 w 4291003"/>
                <a:gd name="connsiteY12" fmla="*/ 3798353 h 5652216"/>
                <a:gd name="connsiteX13" fmla="*/ 1775369 w 4291003"/>
                <a:gd name="connsiteY13" fmla="*/ 3941894 h 5652216"/>
                <a:gd name="connsiteX14" fmla="*/ 1410466 w 4291003"/>
                <a:gd name="connsiteY14" fmla="*/ 3933036 h 5652216"/>
                <a:gd name="connsiteX15" fmla="*/ 1125478 w 4291003"/>
                <a:gd name="connsiteY15" fmla="*/ 3837024 h 5652216"/>
                <a:gd name="connsiteX16" fmla="*/ 689995 w 4291003"/>
                <a:gd name="connsiteY16" fmla="*/ 3549845 h 5652216"/>
                <a:gd name="connsiteX17" fmla="*/ 543215 w 4291003"/>
                <a:gd name="connsiteY17" fmla="*/ 3433640 h 5652216"/>
                <a:gd name="connsiteX18" fmla="*/ 264037 w 4291003"/>
                <a:gd name="connsiteY18" fmla="*/ 3194182 h 5652216"/>
                <a:gd name="connsiteX19" fmla="*/ 98492 w 4291003"/>
                <a:gd name="connsiteY19" fmla="*/ 3017874 h 5652216"/>
                <a:gd name="connsiteX20" fmla="*/ 6671 w 4291003"/>
                <a:gd name="connsiteY20" fmla="*/ 2873094 h 5652216"/>
                <a:gd name="connsiteX21" fmla="*/ 21435 w 4291003"/>
                <a:gd name="connsiteY21" fmla="*/ 2712883 h 5652216"/>
                <a:gd name="connsiteX22" fmla="*/ 110399 w 4291003"/>
                <a:gd name="connsiteY22" fmla="*/ 2661829 h 5652216"/>
                <a:gd name="connsiteX23" fmla="*/ 141641 w 4291003"/>
                <a:gd name="connsiteY23" fmla="*/ 2674688 h 5652216"/>
                <a:gd name="connsiteX24" fmla="*/ 321663 w 4291003"/>
                <a:gd name="connsiteY24" fmla="*/ 3121411 h 5652216"/>
                <a:gd name="connsiteX25" fmla="*/ 554740 w 4291003"/>
                <a:gd name="connsiteY25" fmla="*/ 3222090 h 5652216"/>
                <a:gd name="connsiteX26" fmla="*/ 756194 w 4291003"/>
                <a:gd name="connsiteY26" fmla="*/ 3043496 h 5652216"/>
                <a:gd name="connsiteX27" fmla="*/ 1066137 w 4291003"/>
                <a:gd name="connsiteY27" fmla="*/ 2456090 h 5652216"/>
                <a:gd name="connsiteX28" fmla="*/ 1072805 w 4291003"/>
                <a:gd name="connsiteY28" fmla="*/ 2199295 h 5652216"/>
                <a:gd name="connsiteX29" fmla="*/ 1053279 w 4291003"/>
                <a:gd name="connsiteY29" fmla="*/ 2189008 h 5652216"/>
                <a:gd name="connsiteX30" fmla="*/ 1040134 w 4291003"/>
                <a:gd name="connsiteY30" fmla="*/ 2189294 h 5652216"/>
                <a:gd name="connsiteX31" fmla="*/ 1038801 w 4291003"/>
                <a:gd name="connsiteY31" fmla="*/ 2130811 h 5652216"/>
                <a:gd name="connsiteX32" fmla="*/ 1119954 w 4291003"/>
                <a:gd name="connsiteY32" fmla="*/ 2190151 h 5652216"/>
                <a:gd name="connsiteX33" fmla="*/ 1206060 w 4291003"/>
                <a:gd name="connsiteY33" fmla="*/ 2264351 h 5652216"/>
                <a:gd name="connsiteX34" fmla="*/ 1500572 w 4291003"/>
                <a:gd name="connsiteY34" fmla="*/ 2431515 h 5652216"/>
                <a:gd name="connsiteX35" fmla="*/ 1670213 w 4291003"/>
                <a:gd name="connsiteY35" fmla="*/ 2396177 h 5652216"/>
                <a:gd name="connsiteX36" fmla="*/ 1820232 w 4291003"/>
                <a:gd name="connsiteY36" fmla="*/ 2296546 h 5652216"/>
                <a:gd name="connsiteX37" fmla="*/ 1901956 w 4291003"/>
                <a:gd name="connsiteY37" fmla="*/ 2233014 h 5652216"/>
                <a:gd name="connsiteX38" fmla="*/ 2162941 w 4291003"/>
                <a:gd name="connsiteY38" fmla="*/ 2006414 h 5652216"/>
                <a:gd name="connsiteX39" fmla="*/ 2425260 w 4291003"/>
                <a:gd name="connsiteY39" fmla="*/ 1744953 h 5652216"/>
                <a:gd name="connsiteX40" fmla="*/ 2620903 w 4291003"/>
                <a:gd name="connsiteY40" fmla="*/ 1523782 h 5652216"/>
                <a:gd name="connsiteX41" fmla="*/ 2795877 w 4291003"/>
                <a:gd name="connsiteY41" fmla="*/ 1307089 h 5652216"/>
                <a:gd name="connsiteX42" fmla="*/ 2963327 w 4291003"/>
                <a:gd name="connsiteY42" fmla="*/ 1012195 h 5652216"/>
                <a:gd name="connsiteX43" fmla="*/ 3094867 w 4291003"/>
                <a:gd name="connsiteY43" fmla="*/ 599667 h 5652216"/>
                <a:gd name="connsiteX44" fmla="*/ 3097534 w 4291003"/>
                <a:gd name="connsiteY44" fmla="*/ 586237 h 5652216"/>
                <a:gd name="connsiteX45" fmla="*/ 3103820 w 4291003"/>
                <a:gd name="connsiteY45" fmla="*/ 543469 h 5652216"/>
                <a:gd name="connsiteX46" fmla="*/ 3111250 w 4291003"/>
                <a:gd name="connsiteY46" fmla="*/ 537469 h 5652216"/>
                <a:gd name="connsiteX47" fmla="*/ 4269599 w 4291003"/>
                <a:gd name="connsiteY47" fmla="*/ 0 h 5652216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278128 w 4282295"/>
                <a:gd name="connsiteY5" fmla="*/ 2788607 h 5521778"/>
                <a:gd name="connsiteX6" fmla="*/ 3204024 w 4282295"/>
                <a:gd name="connsiteY6" fmla="*/ 2858045 h 5521778"/>
                <a:gd name="connsiteX7" fmla="*/ 3055815 w 4282295"/>
                <a:gd name="connsiteY7" fmla="*/ 2996824 h 5521778"/>
                <a:gd name="connsiteX8" fmla="*/ 2759397 w 4282295"/>
                <a:gd name="connsiteY8" fmla="*/ 3274382 h 5521778"/>
                <a:gd name="connsiteX9" fmla="*/ 2600329 w 4282295"/>
                <a:gd name="connsiteY9" fmla="*/ 3422496 h 5521778"/>
                <a:gd name="connsiteX10" fmla="*/ 2420497 w 4282295"/>
                <a:gd name="connsiteY10" fmla="*/ 3592898 h 5521778"/>
                <a:gd name="connsiteX11" fmla="*/ 2199327 w 4282295"/>
                <a:gd name="connsiteY11" fmla="*/ 3798353 h 5521778"/>
                <a:gd name="connsiteX12" fmla="*/ 1775369 w 4282295"/>
                <a:gd name="connsiteY12" fmla="*/ 3941894 h 5521778"/>
                <a:gd name="connsiteX13" fmla="*/ 1410466 w 4282295"/>
                <a:gd name="connsiteY13" fmla="*/ 3933036 h 5521778"/>
                <a:gd name="connsiteX14" fmla="*/ 1125478 w 4282295"/>
                <a:gd name="connsiteY14" fmla="*/ 3837024 h 5521778"/>
                <a:gd name="connsiteX15" fmla="*/ 689995 w 4282295"/>
                <a:gd name="connsiteY15" fmla="*/ 3549845 h 5521778"/>
                <a:gd name="connsiteX16" fmla="*/ 543215 w 4282295"/>
                <a:gd name="connsiteY16" fmla="*/ 3433640 h 5521778"/>
                <a:gd name="connsiteX17" fmla="*/ 264037 w 4282295"/>
                <a:gd name="connsiteY17" fmla="*/ 3194182 h 5521778"/>
                <a:gd name="connsiteX18" fmla="*/ 98492 w 4282295"/>
                <a:gd name="connsiteY18" fmla="*/ 3017874 h 5521778"/>
                <a:gd name="connsiteX19" fmla="*/ 6671 w 4282295"/>
                <a:gd name="connsiteY19" fmla="*/ 2873094 h 5521778"/>
                <a:gd name="connsiteX20" fmla="*/ 21435 w 4282295"/>
                <a:gd name="connsiteY20" fmla="*/ 2712883 h 5521778"/>
                <a:gd name="connsiteX21" fmla="*/ 110399 w 4282295"/>
                <a:gd name="connsiteY21" fmla="*/ 2661829 h 5521778"/>
                <a:gd name="connsiteX22" fmla="*/ 141641 w 4282295"/>
                <a:gd name="connsiteY22" fmla="*/ 2674688 h 5521778"/>
                <a:gd name="connsiteX23" fmla="*/ 321663 w 4282295"/>
                <a:gd name="connsiteY23" fmla="*/ 3121411 h 5521778"/>
                <a:gd name="connsiteX24" fmla="*/ 554740 w 4282295"/>
                <a:gd name="connsiteY24" fmla="*/ 3222090 h 5521778"/>
                <a:gd name="connsiteX25" fmla="*/ 756194 w 4282295"/>
                <a:gd name="connsiteY25" fmla="*/ 3043496 h 5521778"/>
                <a:gd name="connsiteX26" fmla="*/ 1066137 w 4282295"/>
                <a:gd name="connsiteY26" fmla="*/ 2456090 h 5521778"/>
                <a:gd name="connsiteX27" fmla="*/ 1072805 w 4282295"/>
                <a:gd name="connsiteY27" fmla="*/ 2199295 h 5521778"/>
                <a:gd name="connsiteX28" fmla="*/ 1053279 w 4282295"/>
                <a:gd name="connsiteY28" fmla="*/ 2189008 h 5521778"/>
                <a:gd name="connsiteX29" fmla="*/ 1040134 w 4282295"/>
                <a:gd name="connsiteY29" fmla="*/ 2189294 h 5521778"/>
                <a:gd name="connsiteX30" fmla="*/ 1038801 w 4282295"/>
                <a:gd name="connsiteY30" fmla="*/ 2130811 h 5521778"/>
                <a:gd name="connsiteX31" fmla="*/ 1119954 w 4282295"/>
                <a:gd name="connsiteY31" fmla="*/ 2190151 h 5521778"/>
                <a:gd name="connsiteX32" fmla="*/ 1206060 w 4282295"/>
                <a:gd name="connsiteY32" fmla="*/ 2264351 h 5521778"/>
                <a:gd name="connsiteX33" fmla="*/ 1500572 w 4282295"/>
                <a:gd name="connsiteY33" fmla="*/ 2431515 h 5521778"/>
                <a:gd name="connsiteX34" fmla="*/ 1670213 w 4282295"/>
                <a:gd name="connsiteY34" fmla="*/ 2396177 h 5521778"/>
                <a:gd name="connsiteX35" fmla="*/ 1820232 w 4282295"/>
                <a:gd name="connsiteY35" fmla="*/ 2296546 h 5521778"/>
                <a:gd name="connsiteX36" fmla="*/ 1901956 w 4282295"/>
                <a:gd name="connsiteY36" fmla="*/ 2233014 h 5521778"/>
                <a:gd name="connsiteX37" fmla="*/ 2162941 w 4282295"/>
                <a:gd name="connsiteY37" fmla="*/ 2006414 h 5521778"/>
                <a:gd name="connsiteX38" fmla="*/ 2425260 w 4282295"/>
                <a:gd name="connsiteY38" fmla="*/ 1744953 h 5521778"/>
                <a:gd name="connsiteX39" fmla="*/ 2620903 w 4282295"/>
                <a:gd name="connsiteY39" fmla="*/ 1523782 h 5521778"/>
                <a:gd name="connsiteX40" fmla="*/ 2795877 w 4282295"/>
                <a:gd name="connsiteY40" fmla="*/ 1307089 h 5521778"/>
                <a:gd name="connsiteX41" fmla="*/ 2963327 w 4282295"/>
                <a:gd name="connsiteY41" fmla="*/ 1012195 h 5521778"/>
                <a:gd name="connsiteX42" fmla="*/ 3094867 w 4282295"/>
                <a:gd name="connsiteY42" fmla="*/ 599667 h 5521778"/>
                <a:gd name="connsiteX43" fmla="*/ 3097534 w 4282295"/>
                <a:gd name="connsiteY43" fmla="*/ 586237 h 5521778"/>
                <a:gd name="connsiteX44" fmla="*/ 3103820 w 4282295"/>
                <a:gd name="connsiteY44" fmla="*/ 543469 h 5521778"/>
                <a:gd name="connsiteX45" fmla="*/ 3111250 w 4282295"/>
                <a:gd name="connsiteY45" fmla="*/ 537469 h 5521778"/>
                <a:gd name="connsiteX46" fmla="*/ 4269599 w 4282295"/>
                <a:gd name="connsiteY46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278128 w 4282295"/>
                <a:gd name="connsiteY4" fmla="*/ 2788607 h 5521778"/>
                <a:gd name="connsiteX5" fmla="*/ 3204024 w 4282295"/>
                <a:gd name="connsiteY5" fmla="*/ 2858045 h 5521778"/>
                <a:gd name="connsiteX6" fmla="*/ 3055815 w 4282295"/>
                <a:gd name="connsiteY6" fmla="*/ 2996824 h 5521778"/>
                <a:gd name="connsiteX7" fmla="*/ 2759397 w 4282295"/>
                <a:gd name="connsiteY7" fmla="*/ 3274382 h 5521778"/>
                <a:gd name="connsiteX8" fmla="*/ 2600329 w 4282295"/>
                <a:gd name="connsiteY8" fmla="*/ 3422496 h 5521778"/>
                <a:gd name="connsiteX9" fmla="*/ 2420497 w 4282295"/>
                <a:gd name="connsiteY9" fmla="*/ 3592898 h 5521778"/>
                <a:gd name="connsiteX10" fmla="*/ 2199327 w 4282295"/>
                <a:gd name="connsiteY10" fmla="*/ 3798353 h 5521778"/>
                <a:gd name="connsiteX11" fmla="*/ 1775369 w 4282295"/>
                <a:gd name="connsiteY11" fmla="*/ 3941894 h 5521778"/>
                <a:gd name="connsiteX12" fmla="*/ 1410466 w 4282295"/>
                <a:gd name="connsiteY12" fmla="*/ 3933036 h 5521778"/>
                <a:gd name="connsiteX13" fmla="*/ 1125478 w 4282295"/>
                <a:gd name="connsiteY13" fmla="*/ 3837024 h 5521778"/>
                <a:gd name="connsiteX14" fmla="*/ 689995 w 4282295"/>
                <a:gd name="connsiteY14" fmla="*/ 3549845 h 5521778"/>
                <a:gd name="connsiteX15" fmla="*/ 543215 w 4282295"/>
                <a:gd name="connsiteY15" fmla="*/ 3433640 h 5521778"/>
                <a:gd name="connsiteX16" fmla="*/ 264037 w 4282295"/>
                <a:gd name="connsiteY16" fmla="*/ 3194182 h 5521778"/>
                <a:gd name="connsiteX17" fmla="*/ 98492 w 4282295"/>
                <a:gd name="connsiteY17" fmla="*/ 3017874 h 5521778"/>
                <a:gd name="connsiteX18" fmla="*/ 6671 w 4282295"/>
                <a:gd name="connsiteY18" fmla="*/ 2873094 h 5521778"/>
                <a:gd name="connsiteX19" fmla="*/ 21435 w 4282295"/>
                <a:gd name="connsiteY19" fmla="*/ 2712883 h 5521778"/>
                <a:gd name="connsiteX20" fmla="*/ 110399 w 4282295"/>
                <a:gd name="connsiteY20" fmla="*/ 2661829 h 5521778"/>
                <a:gd name="connsiteX21" fmla="*/ 141641 w 4282295"/>
                <a:gd name="connsiteY21" fmla="*/ 2674688 h 5521778"/>
                <a:gd name="connsiteX22" fmla="*/ 321663 w 4282295"/>
                <a:gd name="connsiteY22" fmla="*/ 3121411 h 5521778"/>
                <a:gd name="connsiteX23" fmla="*/ 554740 w 4282295"/>
                <a:gd name="connsiteY23" fmla="*/ 3222090 h 5521778"/>
                <a:gd name="connsiteX24" fmla="*/ 756194 w 4282295"/>
                <a:gd name="connsiteY24" fmla="*/ 3043496 h 5521778"/>
                <a:gd name="connsiteX25" fmla="*/ 1066137 w 4282295"/>
                <a:gd name="connsiteY25" fmla="*/ 2456090 h 5521778"/>
                <a:gd name="connsiteX26" fmla="*/ 1072805 w 4282295"/>
                <a:gd name="connsiteY26" fmla="*/ 2199295 h 5521778"/>
                <a:gd name="connsiteX27" fmla="*/ 1053279 w 4282295"/>
                <a:gd name="connsiteY27" fmla="*/ 2189008 h 5521778"/>
                <a:gd name="connsiteX28" fmla="*/ 1040134 w 4282295"/>
                <a:gd name="connsiteY28" fmla="*/ 2189294 h 5521778"/>
                <a:gd name="connsiteX29" fmla="*/ 1038801 w 4282295"/>
                <a:gd name="connsiteY29" fmla="*/ 2130811 h 5521778"/>
                <a:gd name="connsiteX30" fmla="*/ 1119954 w 4282295"/>
                <a:gd name="connsiteY30" fmla="*/ 2190151 h 5521778"/>
                <a:gd name="connsiteX31" fmla="*/ 1206060 w 4282295"/>
                <a:gd name="connsiteY31" fmla="*/ 2264351 h 5521778"/>
                <a:gd name="connsiteX32" fmla="*/ 1500572 w 4282295"/>
                <a:gd name="connsiteY32" fmla="*/ 2431515 h 5521778"/>
                <a:gd name="connsiteX33" fmla="*/ 1670213 w 4282295"/>
                <a:gd name="connsiteY33" fmla="*/ 2396177 h 5521778"/>
                <a:gd name="connsiteX34" fmla="*/ 1820232 w 4282295"/>
                <a:gd name="connsiteY34" fmla="*/ 2296546 h 5521778"/>
                <a:gd name="connsiteX35" fmla="*/ 1901956 w 4282295"/>
                <a:gd name="connsiteY35" fmla="*/ 2233014 h 5521778"/>
                <a:gd name="connsiteX36" fmla="*/ 2162941 w 4282295"/>
                <a:gd name="connsiteY36" fmla="*/ 2006414 h 5521778"/>
                <a:gd name="connsiteX37" fmla="*/ 2425260 w 4282295"/>
                <a:gd name="connsiteY37" fmla="*/ 1744953 h 5521778"/>
                <a:gd name="connsiteX38" fmla="*/ 2620903 w 4282295"/>
                <a:gd name="connsiteY38" fmla="*/ 1523782 h 5521778"/>
                <a:gd name="connsiteX39" fmla="*/ 2795877 w 4282295"/>
                <a:gd name="connsiteY39" fmla="*/ 1307089 h 5521778"/>
                <a:gd name="connsiteX40" fmla="*/ 2963327 w 4282295"/>
                <a:gd name="connsiteY40" fmla="*/ 1012195 h 5521778"/>
                <a:gd name="connsiteX41" fmla="*/ 3094867 w 4282295"/>
                <a:gd name="connsiteY41" fmla="*/ 599667 h 5521778"/>
                <a:gd name="connsiteX42" fmla="*/ 3097534 w 4282295"/>
                <a:gd name="connsiteY42" fmla="*/ 586237 h 5521778"/>
                <a:gd name="connsiteX43" fmla="*/ 3103820 w 4282295"/>
                <a:gd name="connsiteY43" fmla="*/ 543469 h 5521778"/>
                <a:gd name="connsiteX44" fmla="*/ 3111250 w 4282295"/>
                <a:gd name="connsiteY44" fmla="*/ 537469 h 5521778"/>
                <a:gd name="connsiteX45" fmla="*/ 4269599 w 4282295"/>
                <a:gd name="connsiteY45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78128 w 4282295"/>
                <a:gd name="connsiteY3" fmla="*/ 2788607 h 5521778"/>
                <a:gd name="connsiteX4" fmla="*/ 3204024 w 4282295"/>
                <a:gd name="connsiteY4" fmla="*/ 2858045 h 5521778"/>
                <a:gd name="connsiteX5" fmla="*/ 3055815 w 4282295"/>
                <a:gd name="connsiteY5" fmla="*/ 2996824 h 5521778"/>
                <a:gd name="connsiteX6" fmla="*/ 2759397 w 4282295"/>
                <a:gd name="connsiteY6" fmla="*/ 3274382 h 5521778"/>
                <a:gd name="connsiteX7" fmla="*/ 2600329 w 4282295"/>
                <a:gd name="connsiteY7" fmla="*/ 3422496 h 5521778"/>
                <a:gd name="connsiteX8" fmla="*/ 2420497 w 4282295"/>
                <a:gd name="connsiteY8" fmla="*/ 3592898 h 5521778"/>
                <a:gd name="connsiteX9" fmla="*/ 2199327 w 4282295"/>
                <a:gd name="connsiteY9" fmla="*/ 3798353 h 5521778"/>
                <a:gd name="connsiteX10" fmla="*/ 1775369 w 4282295"/>
                <a:gd name="connsiteY10" fmla="*/ 3941894 h 5521778"/>
                <a:gd name="connsiteX11" fmla="*/ 1410466 w 4282295"/>
                <a:gd name="connsiteY11" fmla="*/ 3933036 h 5521778"/>
                <a:gd name="connsiteX12" fmla="*/ 1125478 w 4282295"/>
                <a:gd name="connsiteY12" fmla="*/ 3837024 h 5521778"/>
                <a:gd name="connsiteX13" fmla="*/ 689995 w 4282295"/>
                <a:gd name="connsiteY13" fmla="*/ 3549845 h 5521778"/>
                <a:gd name="connsiteX14" fmla="*/ 543215 w 4282295"/>
                <a:gd name="connsiteY14" fmla="*/ 3433640 h 5521778"/>
                <a:gd name="connsiteX15" fmla="*/ 264037 w 4282295"/>
                <a:gd name="connsiteY15" fmla="*/ 3194182 h 5521778"/>
                <a:gd name="connsiteX16" fmla="*/ 98492 w 4282295"/>
                <a:gd name="connsiteY16" fmla="*/ 3017874 h 5521778"/>
                <a:gd name="connsiteX17" fmla="*/ 6671 w 4282295"/>
                <a:gd name="connsiteY17" fmla="*/ 2873094 h 5521778"/>
                <a:gd name="connsiteX18" fmla="*/ 21435 w 4282295"/>
                <a:gd name="connsiteY18" fmla="*/ 2712883 h 5521778"/>
                <a:gd name="connsiteX19" fmla="*/ 110399 w 4282295"/>
                <a:gd name="connsiteY19" fmla="*/ 2661829 h 5521778"/>
                <a:gd name="connsiteX20" fmla="*/ 141641 w 4282295"/>
                <a:gd name="connsiteY20" fmla="*/ 2674688 h 5521778"/>
                <a:gd name="connsiteX21" fmla="*/ 321663 w 4282295"/>
                <a:gd name="connsiteY21" fmla="*/ 3121411 h 5521778"/>
                <a:gd name="connsiteX22" fmla="*/ 554740 w 4282295"/>
                <a:gd name="connsiteY22" fmla="*/ 3222090 h 5521778"/>
                <a:gd name="connsiteX23" fmla="*/ 756194 w 4282295"/>
                <a:gd name="connsiteY23" fmla="*/ 3043496 h 5521778"/>
                <a:gd name="connsiteX24" fmla="*/ 1066137 w 4282295"/>
                <a:gd name="connsiteY24" fmla="*/ 2456090 h 5521778"/>
                <a:gd name="connsiteX25" fmla="*/ 1072805 w 4282295"/>
                <a:gd name="connsiteY25" fmla="*/ 2199295 h 5521778"/>
                <a:gd name="connsiteX26" fmla="*/ 1053279 w 4282295"/>
                <a:gd name="connsiteY26" fmla="*/ 2189008 h 5521778"/>
                <a:gd name="connsiteX27" fmla="*/ 1040134 w 4282295"/>
                <a:gd name="connsiteY27" fmla="*/ 2189294 h 5521778"/>
                <a:gd name="connsiteX28" fmla="*/ 1038801 w 4282295"/>
                <a:gd name="connsiteY28" fmla="*/ 2130811 h 5521778"/>
                <a:gd name="connsiteX29" fmla="*/ 1119954 w 4282295"/>
                <a:gd name="connsiteY29" fmla="*/ 2190151 h 5521778"/>
                <a:gd name="connsiteX30" fmla="*/ 1206060 w 4282295"/>
                <a:gd name="connsiteY30" fmla="*/ 2264351 h 5521778"/>
                <a:gd name="connsiteX31" fmla="*/ 1500572 w 4282295"/>
                <a:gd name="connsiteY31" fmla="*/ 2431515 h 5521778"/>
                <a:gd name="connsiteX32" fmla="*/ 1670213 w 4282295"/>
                <a:gd name="connsiteY32" fmla="*/ 2396177 h 5521778"/>
                <a:gd name="connsiteX33" fmla="*/ 1820232 w 4282295"/>
                <a:gd name="connsiteY33" fmla="*/ 2296546 h 5521778"/>
                <a:gd name="connsiteX34" fmla="*/ 1901956 w 4282295"/>
                <a:gd name="connsiteY34" fmla="*/ 2233014 h 5521778"/>
                <a:gd name="connsiteX35" fmla="*/ 2162941 w 4282295"/>
                <a:gd name="connsiteY35" fmla="*/ 2006414 h 5521778"/>
                <a:gd name="connsiteX36" fmla="*/ 2425260 w 4282295"/>
                <a:gd name="connsiteY36" fmla="*/ 1744953 h 5521778"/>
                <a:gd name="connsiteX37" fmla="*/ 2620903 w 4282295"/>
                <a:gd name="connsiteY37" fmla="*/ 1523782 h 5521778"/>
                <a:gd name="connsiteX38" fmla="*/ 2795877 w 4282295"/>
                <a:gd name="connsiteY38" fmla="*/ 1307089 h 5521778"/>
                <a:gd name="connsiteX39" fmla="*/ 2963327 w 4282295"/>
                <a:gd name="connsiteY39" fmla="*/ 1012195 h 5521778"/>
                <a:gd name="connsiteX40" fmla="*/ 3094867 w 4282295"/>
                <a:gd name="connsiteY40" fmla="*/ 599667 h 5521778"/>
                <a:gd name="connsiteX41" fmla="*/ 3097534 w 4282295"/>
                <a:gd name="connsiteY41" fmla="*/ 586237 h 5521778"/>
                <a:gd name="connsiteX42" fmla="*/ 3103820 w 4282295"/>
                <a:gd name="connsiteY42" fmla="*/ 543469 h 5521778"/>
                <a:gd name="connsiteX43" fmla="*/ 3111250 w 4282295"/>
                <a:gd name="connsiteY43" fmla="*/ 537469 h 5521778"/>
                <a:gd name="connsiteX44" fmla="*/ 4269599 w 4282295"/>
                <a:gd name="connsiteY4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78128 w 4282295"/>
                <a:gd name="connsiteY3" fmla="*/ 2788607 h 5521778"/>
                <a:gd name="connsiteX4" fmla="*/ 3204024 w 4282295"/>
                <a:gd name="connsiteY4" fmla="*/ 2858045 h 5521778"/>
                <a:gd name="connsiteX5" fmla="*/ 3055815 w 4282295"/>
                <a:gd name="connsiteY5" fmla="*/ 2996824 h 5521778"/>
                <a:gd name="connsiteX6" fmla="*/ 2759397 w 4282295"/>
                <a:gd name="connsiteY6" fmla="*/ 3274382 h 5521778"/>
                <a:gd name="connsiteX7" fmla="*/ 2600329 w 4282295"/>
                <a:gd name="connsiteY7" fmla="*/ 3422496 h 5521778"/>
                <a:gd name="connsiteX8" fmla="*/ 2420497 w 4282295"/>
                <a:gd name="connsiteY8" fmla="*/ 3592898 h 5521778"/>
                <a:gd name="connsiteX9" fmla="*/ 2199327 w 4282295"/>
                <a:gd name="connsiteY9" fmla="*/ 3798353 h 5521778"/>
                <a:gd name="connsiteX10" fmla="*/ 1775369 w 4282295"/>
                <a:gd name="connsiteY10" fmla="*/ 3941894 h 5521778"/>
                <a:gd name="connsiteX11" fmla="*/ 1410466 w 4282295"/>
                <a:gd name="connsiteY11" fmla="*/ 3933036 h 5521778"/>
                <a:gd name="connsiteX12" fmla="*/ 1125478 w 4282295"/>
                <a:gd name="connsiteY12" fmla="*/ 3837024 h 5521778"/>
                <a:gd name="connsiteX13" fmla="*/ 689995 w 4282295"/>
                <a:gd name="connsiteY13" fmla="*/ 3549845 h 5521778"/>
                <a:gd name="connsiteX14" fmla="*/ 543215 w 4282295"/>
                <a:gd name="connsiteY14" fmla="*/ 3433640 h 5521778"/>
                <a:gd name="connsiteX15" fmla="*/ 264037 w 4282295"/>
                <a:gd name="connsiteY15" fmla="*/ 3194182 h 5521778"/>
                <a:gd name="connsiteX16" fmla="*/ 98492 w 4282295"/>
                <a:gd name="connsiteY16" fmla="*/ 3017874 h 5521778"/>
                <a:gd name="connsiteX17" fmla="*/ 6671 w 4282295"/>
                <a:gd name="connsiteY17" fmla="*/ 2873094 h 5521778"/>
                <a:gd name="connsiteX18" fmla="*/ 21435 w 4282295"/>
                <a:gd name="connsiteY18" fmla="*/ 2712883 h 5521778"/>
                <a:gd name="connsiteX19" fmla="*/ 110399 w 4282295"/>
                <a:gd name="connsiteY19" fmla="*/ 2661829 h 5521778"/>
                <a:gd name="connsiteX20" fmla="*/ 141641 w 4282295"/>
                <a:gd name="connsiteY20" fmla="*/ 2674688 h 5521778"/>
                <a:gd name="connsiteX21" fmla="*/ 321663 w 4282295"/>
                <a:gd name="connsiteY21" fmla="*/ 3121411 h 5521778"/>
                <a:gd name="connsiteX22" fmla="*/ 554740 w 4282295"/>
                <a:gd name="connsiteY22" fmla="*/ 3222090 h 5521778"/>
                <a:gd name="connsiteX23" fmla="*/ 756194 w 4282295"/>
                <a:gd name="connsiteY23" fmla="*/ 3043496 h 5521778"/>
                <a:gd name="connsiteX24" fmla="*/ 1066137 w 4282295"/>
                <a:gd name="connsiteY24" fmla="*/ 2456090 h 5521778"/>
                <a:gd name="connsiteX25" fmla="*/ 1072805 w 4282295"/>
                <a:gd name="connsiteY25" fmla="*/ 2199295 h 5521778"/>
                <a:gd name="connsiteX26" fmla="*/ 1053279 w 4282295"/>
                <a:gd name="connsiteY26" fmla="*/ 2189008 h 5521778"/>
                <a:gd name="connsiteX27" fmla="*/ 1040134 w 4282295"/>
                <a:gd name="connsiteY27" fmla="*/ 2189294 h 5521778"/>
                <a:gd name="connsiteX28" fmla="*/ 1038801 w 4282295"/>
                <a:gd name="connsiteY28" fmla="*/ 2130811 h 5521778"/>
                <a:gd name="connsiteX29" fmla="*/ 1119954 w 4282295"/>
                <a:gd name="connsiteY29" fmla="*/ 2190151 h 5521778"/>
                <a:gd name="connsiteX30" fmla="*/ 1206060 w 4282295"/>
                <a:gd name="connsiteY30" fmla="*/ 2264351 h 5521778"/>
                <a:gd name="connsiteX31" fmla="*/ 1500572 w 4282295"/>
                <a:gd name="connsiteY31" fmla="*/ 2431515 h 5521778"/>
                <a:gd name="connsiteX32" fmla="*/ 1670213 w 4282295"/>
                <a:gd name="connsiteY32" fmla="*/ 2396177 h 5521778"/>
                <a:gd name="connsiteX33" fmla="*/ 1820232 w 4282295"/>
                <a:gd name="connsiteY33" fmla="*/ 2296546 h 5521778"/>
                <a:gd name="connsiteX34" fmla="*/ 1901956 w 4282295"/>
                <a:gd name="connsiteY34" fmla="*/ 2233014 h 5521778"/>
                <a:gd name="connsiteX35" fmla="*/ 2162941 w 4282295"/>
                <a:gd name="connsiteY35" fmla="*/ 2006414 h 5521778"/>
                <a:gd name="connsiteX36" fmla="*/ 2425260 w 4282295"/>
                <a:gd name="connsiteY36" fmla="*/ 1744953 h 5521778"/>
                <a:gd name="connsiteX37" fmla="*/ 2620903 w 4282295"/>
                <a:gd name="connsiteY37" fmla="*/ 1523782 h 5521778"/>
                <a:gd name="connsiteX38" fmla="*/ 2795877 w 4282295"/>
                <a:gd name="connsiteY38" fmla="*/ 1307089 h 5521778"/>
                <a:gd name="connsiteX39" fmla="*/ 2963327 w 4282295"/>
                <a:gd name="connsiteY39" fmla="*/ 1012195 h 5521778"/>
                <a:gd name="connsiteX40" fmla="*/ 3094867 w 4282295"/>
                <a:gd name="connsiteY40" fmla="*/ 599667 h 5521778"/>
                <a:gd name="connsiteX41" fmla="*/ 3097534 w 4282295"/>
                <a:gd name="connsiteY41" fmla="*/ 586237 h 5521778"/>
                <a:gd name="connsiteX42" fmla="*/ 3103820 w 4282295"/>
                <a:gd name="connsiteY42" fmla="*/ 543469 h 5521778"/>
                <a:gd name="connsiteX43" fmla="*/ 3111250 w 4282295"/>
                <a:gd name="connsiteY43" fmla="*/ 537469 h 5521778"/>
                <a:gd name="connsiteX44" fmla="*/ 4269599 w 4282295"/>
                <a:gd name="connsiteY4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04024 w 4282295"/>
                <a:gd name="connsiteY3" fmla="*/ 2858045 h 5521778"/>
                <a:gd name="connsiteX4" fmla="*/ 3055815 w 4282295"/>
                <a:gd name="connsiteY4" fmla="*/ 2996824 h 5521778"/>
                <a:gd name="connsiteX5" fmla="*/ 2759397 w 4282295"/>
                <a:gd name="connsiteY5" fmla="*/ 3274382 h 5521778"/>
                <a:gd name="connsiteX6" fmla="*/ 2600329 w 4282295"/>
                <a:gd name="connsiteY6" fmla="*/ 3422496 h 5521778"/>
                <a:gd name="connsiteX7" fmla="*/ 2420497 w 4282295"/>
                <a:gd name="connsiteY7" fmla="*/ 3592898 h 5521778"/>
                <a:gd name="connsiteX8" fmla="*/ 2199327 w 4282295"/>
                <a:gd name="connsiteY8" fmla="*/ 3798353 h 5521778"/>
                <a:gd name="connsiteX9" fmla="*/ 1775369 w 4282295"/>
                <a:gd name="connsiteY9" fmla="*/ 3941894 h 5521778"/>
                <a:gd name="connsiteX10" fmla="*/ 1410466 w 4282295"/>
                <a:gd name="connsiteY10" fmla="*/ 3933036 h 5521778"/>
                <a:gd name="connsiteX11" fmla="*/ 1125478 w 4282295"/>
                <a:gd name="connsiteY11" fmla="*/ 3837024 h 5521778"/>
                <a:gd name="connsiteX12" fmla="*/ 689995 w 4282295"/>
                <a:gd name="connsiteY12" fmla="*/ 3549845 h 5521778"/>
                <a:gd name="connsiteX13" fmla="*/ 543215 w 4282295"/>
                <a:gd name="connsiteY13" fmla="*/ 3433640 h 5521778"/>
                <a:gd name="connsiteX14" fmla="*/ 264037 w 4282295"/>
                <a:gd name="connsiteY14" fmla="*/ 3194182 h 5521778"/>
                <a:gd name="connsiteX15" fmla="*/ 98492 w 4282295"/>
                <a:gd name="connsiteY15" fmla="*/ 3017874 h 5521778"/>
                <a:gd name="connsiteX16" fmla="*/ 6671 w 4282295"/>
                <a:gd name="connsiteY16" fmla="*/ 2873094 h 5521778"/>
                <a:gd name="connsiteX17" fmla="*/ 21435 w 4282295"/>
                <a:gd name="connsiteY17" fmla="*/ 2712883 h 5521778"/>
                <a:gd name="connsiteX18" fmla="*/ 110399 w 4282295"/>
                <a:gd name="connsiteY18" fmla="*/ 2661829 h 5521778"/>
                <a:gd name="connsiteX19" fmla="*/ 141641 w 4282295"/>
                <a:gd name="connsiteY19" fmla="*/ 2674688 h 5521778"/>
                <a:gd name="connsiteX20" fmla="*/ 321663 w 4282295"/>
                <a:gd name="connsiteY20" fmla="*/ 3121411 h 5521778"/>
                <a:gd name="connsiteX21" fmla="*/ 554740 w 4282295"/>
                <a:gd name="connsiteY21" fmla="*/ 3222090 h 5521778"/>
                <a:gd name="connsiteX22" fmla="*/ 756194 w 4282295"/>
                <a:gd name="connsiteY22" fmla="*/ 3043496 h 5521778"/>
                <a:gd name="connsiteX23" fmla="*/ 1066137 w 4282295"/>
                <a:gd name="connsiteY23" fmla="*/ 2456090 h 5521778"/>
                <a:gd name="connsiteX24" fmla="*/ 1072805 w 4282295"/>
                <a:gd name="connsiteY24" fmla="*/ 2199295 h 5521778"/>
                <a:gd name="connsiteX25" fmla="*/ 1053279 w 4282295"/>
                <a:gd name="connsiteY25" fmla="*/ 2189008 h 5521778"/>
                <a:gd name="connsiteX26" fmla="*/ 1040134 w 4282295"/>
                <a:gd name="connsiteY26" fmla="*/ 2189294 h 5521778"/>
                <a:gd name="connsiteX27" fmla="*/ 1038801 w 4282295"/>
                <a:gd name="connsiteY27" fmla="*/ 2130811 h 5521778"/>
                <a:gd name="connsiteX28" fmla="*/ 1119954 w 4282295"/>
                <a:gd name="connsiteY28" fmla="*/ 2190151 h 5521778"/>
                <a:gd name="connsiteX29" fmla="*/ 1206060 w 4282295"/>
                <a:gd name="connsiteY29" fmla="*/ 2264351 h 5521778"/>
                <a:gd name="connsiteX30" fmla="*/ 1500572 w 4282295"/>
                <a:gd name="connsiteY30" fmla="*/ 2431515 h 5521778"/>
                <a:gd name="connsiteX31" fmla="*/ 1670213 w 4282295"/>
                <a:gd name="connsiteY31" fmla="*/ 2396177 h 5521778"/>
                <a:gd name="connsiteX32" fmla="*/ 1820232 w 4282295"/>
                <a:gd name="connsiteY32" fmla="*/ 2296546 h 5521778"/>
                <a:gd name="connsiteX33" fmla="*/ 1901956 w 4282295"/>
                <a:gd name="connsiteY33" fmla="*/ 2233014 h 5521778"/>
                <a:gd name="connsiteX34" fmla="*/ 2162941 w 4282295"/>
                <a:gd name="connsiteY34" fmla="*/ 2006414 h 5521778"/>
                <a:gd name="connsiteX35" fmla="*/ 2425260 w 4282295"/>
                <a:gd name="connsiteY35" fmla="*/ 1744953 h 5521778"/>
                <a:gd name="connsiteX36" fmla="*/ 2620903 w 4282295"/>
                <a:gd name="connsiteY36" fmla="*/ 1523782 h 5521778"/>
                <a:gd name="connsiteX37" fmla="*/ 2795877 w 4282295"/>
                <a:gd name="connsiteY37" fmla="*/ 1307089 h 5521778"/>
                <a:gd name="connsiteX38" fmla="*/ 2963327 w 4282295"/>
                <a:gd name="connsiteY38" fmla="*/ 1012195 h 5521778"/>
                <a:gd name="connsiteX39" fmla="*/ 3094867 w 4282295"/>
                <a:gd name="connsiteY39" fmla="*/ 599667 h 5521778"/>
                <a:gd name="connsiteX40" fmla="*/ 3097534 w 4282295"/>
                <a:gd name="connsiteY40" fmla="*/ 586237 h 5521778"/>
                <a:gd name="connsiteX41" fmla="*/ 3103820 w 4282295"/>
                <a:gd name="connsiteY41" fmla="*/ 543469 h 5521778"/>
                <a:gd name="connsiteX42" fmla="*/ 3111250 w 4282295"/>
                <a:gd name="connsiteY42" fmla="*/ 537469 h 5521778"/>
                <a:gd name="connsiteX43" fmla="*/ 4269599 w 4282295"/>
                <a:gd name="connsiteY43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04024 w 4282295"/>
                <a:gd name="connsiteY3" fmla="*/ 2858045 h 5521778"/>
                <a:gd name="connsiteX4" fmla="*/ 3055815 w 4282295"/>
                <a:gd name="connsiteY4" fmla="*/ 2996824 h 5521778"/>
                <a:gd name="connsiteX5" fmla="*/ 2759397 w 4282295"/>
                <a:gd name="connsiteY5" fmla="*/ 3274382 h 5521778"/>
                <a:gd name="connsiteX6" fmla="*/ 2600329 w 4282295"/>
                <a:gd name="connsiteY6" fmla="*/ 3422496 h 5521778"/>
                <a:gd name="connsiteX7" fmla="*/ 2420497 w 4282295"/>
                <a:gd name="connsiteY7" fmla="*/ 3592898 h 5521778"/>
                <a:gd name="connsiteX8" fmla="*/ 2199327 w 4282295"/>
                <a:gd name="connsiteY8" fmla="*/ 3798353 h 5521778"/>
                <a:gd name="connsiteX9" fmla="*/ 1775369 w 4282295"/>
                <a:gd name="connsiteY9" fmla="*/ 3941894 h 5521778"/>
                <a:gd name="connsiteX10" fmla="*/ 1410466 w 4282295"/>
                <a:gd name="connsiteY10" fmla="*/ 3933036 h 5521778"/>
                <a:gd name="connsiteX11" fmla="*/ 1125478 w 4282295"/>
                <a:gd name="connsiteY11" fmla="*/ 3837024 h 5521778"/>
                <a:gd name="connsiteX12" fmla="*/ 689995 w 4282295"/>
                <a:gd name="connsiteY12" fmla="*/ 3549845 h 5521778"/>
                <a:gd name="connsiteX13" fmla="*/ 543215 w 4282295"/>
                <a:gd name="connsiteY13" fmla="*/ 3433640 h 5521778"/>
                <a:gd name="connsiteX14" fmla="*/ 264037 w 4282295"/>
                <a:gd name="connsiteY14" fmla="*/ 3194182 h 5521778"/>
                <a:gd name="connsiteX15" fmla="*/ 98492 w 4282295"/>
                <a:gd name="connsiteY15" fmla="*/ 3017874 h 5521778"/>
                <a:gd name="connsiteX16" fmla="*/ 6671 w 4282295"/>
                <a:gd name="connsiteY16" fmla="*/ 2873094 h 5521778"/>
                <a:gd name="connsiteX17" fmla="*/ 21435 w 4282295"/>
                <a:gd name="connsiteY17" fmla="*/ 2712883 h 5521778"/>
                <a:gd name="connsiteX18" fmla="*/ 110399 w 4282295"/>
                <a:gd name="connsiteY18" fmla="*/ 2661829 h 5521778"/>
                <a:gd name="connsiteX19" fmla="*/ 141641 w 4282295"/>
                <a:gd name="connsiteY19" fmla="*/ 2674688 h 5521778"/>
                <a:gd name="connsiteX20" fmla="*/ 321663 w 4282295"/>
                <a:gd name="connsiteY20" fmla="*/ 3121411 h 5521778"/>
                <a:gd name="connsiteX21" fmla="*/ 554740 w 4282295"/>
                <a:gd name="connsiteY21" fmla="*/ 3222090 h 5521778"/>
                <a:gd name="connsiteX22" fmla="*/ 756194 w 4282295"/>
                <a:gd name="connsiteY22" fmla="*/ 3043496 h 5521778"/>
                <a:gd name="connsiteX23" fmla="*/ 1066137 w 4282295"/>
                <a:gd name="connsiteY23" fmla="*/ 2456090 h 5521778"/>
                <a:gd name="connsiteX24" fmla="*/ 1072805 w 4282295"/>
                <a:gd name="connsiteY24" fmla="*/ 2199295 h 5521778"/>
                <a:gd name="connsiteX25" fmla="*/ 1053279 w 4282295"/>
                <a:gd name="connsiteY25" fmla="*/ 2189008 h 5521778"/>
                <a:gd name="connsiteX26" fmla="*/ 1040134 w 4282295"/>
                <a:gd name="connsiteY26" fmla="*/ 2189294 h 5521778"/>
                <a:gd name="connsiteX27" fmla="*/ 1038801 w 4282295"/>
                <a:gd name="connsiteY27" fmla="*/ 2130811 h 5521778"/>
                <a:gd name="connsiteX28" fmla="*/ 1119954 w 4282295"/>
                <a:gd name="connsiteY28" fmla="*/ 2190151 h 5521778"/>
                <a:gd name="connsiteX29" fmla="*/ 1206060 w 4282295"/>
                <a:gd name="connsiteY29" fmla="*/ 2264351 h 5521778"/>
                <a:gd name="connsiteX30" fmla="*/ 1500572 w 4282295"/>
                <a:gd name="connsiteY30" fmla="*/ 2431515 h 5521778"/>
                <a:gd name="connsiteX31" fmla="*/ 1670213 w 4282295"/>
                <a:gd name="connsiteY31" fmla="*/ 2396177 h 5521778"/>
                <a:gd name="connsiteX32" fmla="*/ 1820232 w 4282295"/>
                <a:gd name="connsiteY32" fmla="*/ 2296546 h 5521778"/>
                <a:gd name="connsiteX33" fmla="*/ 1901956 w 4282295"/>
                <a:gd name="connsiteY33" fmla="*/ 2233014 h 5521778"/>
                <a:gd name="connsiteX34" fmla="*/ 2162941 w 4282295"/>
                <a:gd name="connsiteY34" fmla="*/ 2006414 h 5521778"/>
                <a:gd name="connsiteX35" fmla="*/ 2425260 w 4282295"/>
                <a:gd name="connsiteY35" fmla="*/ 1744953 h 5521778"/>
                <a:gd name="connsiteX36" fmla="*/ 2620903 w 4282295"/>
                <a:gd name="connsiteY36" fmla="*/ 1523782 h 5521778"/>
                <a:gd name="connsiteX37" fmla="*/ 2795877 w 4282295"/>
                <a:gd name="connsiteY37" fmla="*/ 1307089 h 5521778"/>
                <a:gd name="connsiteX38" fmla="*/ 2963327 w 4282295"/>
                <a:gd name="connsiteY38" fmla="*/ 1012195 h 5521778"/>
                <a:gd name="connsiteX39" fmla="*/ 3094867 w 4282295"/>
                <a:gd name="connsiteY39" fmla="*/ 599667 h 5521778"/>
                <a:gd name="connsiteX40" fmla="*/ 3097534 w 4282295"/>
                <a:gd name="connsiteY40" fmla="*/ 586237 h 5521778"/>
                <a:gd name="connsiteX41" fmla="*/ 3103820 w 4282295"/>
                <a:gd name="connsiteY41" fmla="*/ 543469 h 5521778"/>
                <a:gd name="connsiteX42" fmla="*/ 3111250 w 4282295"/>
                <a:gd name="connsiteY42" fmla="*/ 537469 h 5521778"/>
                <a:gd name="connsiteX43" fmla="*/ 4269599 w 4282295"/>
                <a:gd name="connsiteY43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055815 w 4282295"/>
                <a:gd name="connsiteY3" fmla="*/ 2996824 h 5521778"/>
                <a:gd name="connsiteX4" fmla="*/ 2759397 w 4282295"/>
                <a:gd name="connsiteY4" fmla="*/ 3274382 h 5521778"/>
                <a:gd name="connsiteX5" fmla="*/ 2600329 w 4282295"/>
                <a:gd name="connsiteY5" fmla="*/ 3422496 h 5521778"/>
                <a:gd name="connsiteX6" fmla="*/ 2420497 w 4282295"/>
                <a:gd name="connsiteY6" fmla="*/ 3592898 h 5521778"/>
                <a:gd name="connsiteX7" fmla="*/ 2199327 w 4282295"/>
                <a:gd name="connsiteY7" fmla="*/ 3798353 h 5521778"/>
                <a:gd name="connsiteX8" fmla="*/ 1775369 w 4282295"/>
                <a:gd name="connsiteY8" fmla="*/ 3941894 h 5521778"/>
                <a:gd name="connsiteX9" fmla="*/ 1410466 w 4282295"/>
                <a:gd name="connsiteY9" fmla="*/ 3933036 h 5521778"/>
                <a:gd name="connsiteX10" fmla="*/ 1125478 w 4282295"/>
                <a:gd name="connsiteY10" fmla="*/ 3837024 h 5521778"/>
                <a:gd name="connsiteX11" fmla="*/ 689995 w 4282295"/>
                <a:gd name="connsiteY11" fmla="*/ 3549845 h 5521778"/>
                <a:gd name="connsiteX12" fmla="*/ 543215 w 4282295"/>
                <a:gd name="connsiteY12" fmla="*/ 3433640 h 5521778"/>
                <a:gd name="connsiteX13" fmla="*/ 264037 w 4282295"/>
                <a:gd name="connsiteY13" fmla="*/ 3194182 h 5521778"/>
                <a:gd name="connsiteX14" fmla="*/ 98492 w 4282295"/>
                <a:gd name="connsiteY14" fmla="*/ 3017874 h 5521778"/>
                <a:gd name="connsiteX15" fmla="*/ 6671 w 4282295"/>
                <a:gd name="connsiteY15" fmla="*/ 2873094 h 5521778"/>
                <a:gd name="connsiteX16" fmla="*/ 21435 w 4282295"/>
                <a:gd name="connsiteY16" fmla="*/ 2712883 h 5521778"/>
                <a:gd name="connsiteX17" fmla="*/ 110399 w 4282295"/>
                <a:gd name="connsiteY17" fmla="*/ 2661829 h 5521778"/>
                <a:gd name="connsiteX18" fmla="*/ 141641 w 4282295"/>
                <a:gd name="connsiteY18" fmla="*/ 2674688 h 5521778"/>
                <a:gd name="connsiteX19" fmla="*/ 321663 w 4282295"/>
                <a:gd name="connsiteY19" fmla="*/ 3121411 h 5521778"/>
                <a:gd name="connsiteX20" fmla="*/ 554740 w 4282295"/>
                <a:gd name="connsiteY20" fmla="*/ 3222090 h 5521778"/>
                <a:gd name="connsiteX21" fmla="*/ 756194 w 4282295"/>
                <a:gd name="connsiteY21" fmla="*/ 3043496 h 5521778"/>
                <a:gd name="connsiteX22" fmla="*/ 1066137 w 4282295"/>
                <a:gd name="connsiteY22" fmla="*/ 2456090 h 5521778"/>
                <a:gd name="connsiteX23" fmla="*/ 1072805 w 4282295"/>
                <a:gd name="connsiteY23" fmla="*/ 2199295 h 5521778"/>
                <a:gd name="connsiteX24" fmla="*/ 1053279 w 4282295"/>
                <a:gd name="connsiteY24" fmla="*/ 2189008 h 5521778"/>
                <a:gd name="connsiteX25" fmla="*/ 1040134 w 4282295"/>
                <a:gd name="connsiteY25" fmla="*/ 2189294 h 5521778"/>
                <a:gd name="connsiteX26" fmla="*/ 1038801 w 4282295"/>
                <a:gd name="connsiteY26" fmla="*/ 2130811 h 5521778"/>
                <a:gd name="connsiteX27" fmla="*/ 1119954 w 4282295"/>
                <a:gd name="connsiteY27" fmla="*/ 2190151 h 5521778"/>
                <a:gd name="connsiteX28" fmla="*/ 1206060 w 4282295"/>
                <a:gd name="connsiteY28" fmla="*/ 2264351 h 5521778"/>
                <a:gd name="connsiteX29" fmla="*/ 1500572 w 4282295"/>
                <a:gd name="connsiteY29" fmla="*/ 2431515 h 5521778"/>
                <a:gd name="connsiteX30" fmla="*/ 1670213 w 4282295"/>
                <a:gd name="connsiteY30" fmla="*/ 2396177 h 5521778"/>
                <a:gd name="connsiteX31" fmla="*/ 1820232 w 4282295"/>
                <a:gd name="connsiteY31" fmla="*/ 2296546 h 5521778"/>
                <a:gd name="connsiteX32" fmla="*/ 1901956 w 4282295"/>
                <a:gd name="connsiteY32" fmla="*/ 2233014 h 5521778"/>
                <a:gd name="connsiteX33" fmla="*/ 2162941 w 4282295"/>
                <a:gd name="connsiteY33" fmla="*/ 2006414 h 5521778"/>
                <a:gd name="connsiteX34" fmla="*/ 2425260 w 4282295"/>
                <a:gd name="connsiteY34" fmla="*/ 1744953 h 5521778"/>
                <a:gd name="connsiteX35" fmla="*/ 2620903 w 4282295"/>
                <a:gd name="connsiteY35" fmla="*/ 1523782 h 5521778"/>
                <a:gd name="connsiteX36" fmla="*/ 2795877 w 4282295"/>
                <a:gd name="connsiteY36" fmla="*/ 1307089 h 5521778"/>
                <a:gd name="connsiteX37" fmla="*/ 2963327 w 4282295"/>
                <a:gd name="connsiteY37" fmla="*/ 1012195 h 5521778"/>
                <a:gd name="connsiteX38" fmla="*/ 3094867 w 4282295"/>
                <a:gd name="connsiteY38" fmla="*/ 599667 h 5521778"/>
                <a:gd name="connsiteX39" fmla="*/ 3097534 w 4282295"/>
                <a:gd name="connsiteY39" fmla="*/ 586237 h 5521778"/>
                <a:gd name="connsiteX40" fmla="*/ 3103820 w 4282295"/>
                <a:gd name="connsiteY40" fmla="*/ 543469 h 5521778"/>
                <a:gd name="connsiteX41" fmla="*/ 3111250 w 4282295"/>
                <a:gd name="connsiteY41" fmla="*/ 537469 h 5521778"/>
                <a:gd name="connsiteX42" fmla="*/ 4269599 w 4282295"/>
                <a:gd name="connsiteY42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759397 w 4282295"/>
                <a:gd name="connsiteY3" fmla="*/ 3274382 h 5521778"/>
                <a:gd name="connsiteX4" fmla="*/ 2600329 w 4282295"/>
                <a:gd name="connsiteY4" fmla="*/ 3422496 h 5521778"/>
                <a:gd name="connsiteX5" fmla="*/ 2420497 w 4282295"/>
                <a:gd name="connsiteY5" fmla="*/ 3592898 h 5521778"/>
                <a:gd name="connsiteX6" fmla="*/ 2199327 w 4282295"/>
                <a:gd name="connsiteY6" fmla="*/ 3798353 h 5521778"/>
                <a:gd name="connsiteX7" fmla="*/ 1775369 w 4282295"/>
                <a:gd name="connsiteY7" fmla="*/ 3941894 h 5521778"/>
                <a:gd name="connsiteX8" fmla="*/ 1410466 w 4282295"/>
                <a:gd name="connsiteY8" fmla="*/ 3933036 h 5521778"/>
                <a:gd name="connsiteX9" fmla="*/ 1125478 w 4282295"/>
                <a:gd name="connsiteY9" fmla="*/ 3837024 h 5521778"/>
                <a:gd name="connsiteX10" fmla="*/ 689995 w 4282295"/>
                <a:gd name="connsiteY10" fmla="*/ 3549845 h 5521778"/>
                <a:gd name="connsiteX11" fmla="*/ 543215 w 4282295"/>
                <a:gd name="connsiteY11" fmla="*/ 3433640 h 5521778"/>
                <a:gd name="connsiteX12" fmla="*/ 264037 w 4282295"/>
                <a:gd name="connsiteY12" fmla="*/ 3194182 h 5521778"/>
                <a:gd name="connsiteX13" fmla="*/ 98492 w 4282295"/>
                <a:gd name="connsiteY13" fmla="*/ 3017874 h 5521778"/>
                <a:gd name="connsiteX14" fmla="*/ 6671 w 4282295"/>
                <a:gd name="connsiteY14" fmla="*/ 2873094 h 5521778"/>
                <a:gd name="connsiteX15" fmla="*/ 21435 w 4282295"/>
                <a:gd name="connsiteY15" fmla="*/ 2712883 h 5521778"/>
                <a:gd name="connsiteX16" fmla="*/ 110399 w 4282295"/>
                <a:gd name="connsiteY16" fmla="*/ 2661829 h 5521778"/>
                <a:gd name="connsiteX17" fmla="*/ 141641 w 4282295"/>
                <a:gd name="connsiteY17" fmla="*/ 2674688 h 5521778"/>
                <a:gd name="connsiteX18" fmla="*/ 321663 w 4282295"/>
                <a:gd name="connsiteY18" fmla="*/ 3121411 h 5521778"/>
                <a:gd name="connsiteX19" fmla="*/ 554740 w 4282295"/>
                <a:gd name="connsiteY19" fmla="*/ 3222090 h 5521778"/>
                <a:gd name="connsiteX20" fmla="*/ 756194 w 4282295"/>
                <a:gd name="connsiteY20" fmla="*/ 3043496 h 5521778"/>
                <a:gd name="connsiteX21" fmla="*/ 1066137 w 4282295"/>
                <a:gd name="connsiteY21" fmla="*/ 2456090 h 5521778"/>
                <a:gd name="connsiteX22" fmla="*/ 1072805 w 4282295"/>
                <a:gd name="connsiteY22" fmla="*/ 2199295 h 5521778"/>
                <a:gd name="connsiteX23" fmla="*/ 1053279 w 4282295"/>
                <a:gd name="connsiteY23" fmla="*/ 2189008 h 5521778"/>
                <a:gd name="connsiteX24" fmla="*/ 1040134 w 4282295"/>
                <a:gd name="connsiteY24" fmla="*/ 2189294 h 5521778"/>
                <a:gd name="connsiteX25" fmla="*/ 1038801 w 4282295"/>
                <a:gd name="connsiteY25" fmla="*/ 2130811 h 5521778"/>
                <a:gd name="connsiteX26" fmla="*/ 1119954 w 4282295"/>
                <a:gd name="connsiteY26" fmla="*/ 2190151 h 5521778"/>
                <a:gd name="connsiteX27" fmla="*/ 1206060 w 4282295"/>
                <a:gd name="connsiteY27" fmla="*/ 2264351 h 5521778"/>
                <a:gd name="connsiteX28" fmla="*/ 1500572 w 4282295"/>
                <a:gd name="connsiteY28" fmla="*/ 2431515 h 5521778"/>
                <a:gd name="connsiteX29" fmla="*/ 1670213 w 4282295"/>
                <a:gd name="connsiteY29" fmla="*/ 2396177 h 5521778"/>
                <a:gd name="connsiteX30" fmla="*/ 1820232 w 4282295"/>
                <a:gd name="connsiteY30" fmla="*/ 2296546 h 5521778"/>
                <a:gd name="connsiteX31" fmla="*/ 1901956 w 4282295"/>
                <a:gd name="connsiteY31" fmla="*/ 2233014 h 5521778"/>
                <a:gd name="connsiteX32" fmla="*/ 2162941 w 4282295"/>
                <a:gd name="connsiteY32" fmla="*/ 2006414 h 5521778"/>
                <a:gd name="connsiteX33" fmla="*/ 2425260 w 4282295"/>
                <a:gd name="connsiteY33" fmla="*/ 1744953 h 5521778"/>
                <a:gd name="connsiteX34" fmla="*/ 2620903 w 4282295"/>
                <a:gd name="connsiteY34" fmla="*/ 1523782 h 5521778"/>
                <a:gd name="connsiteX35" fmla="*/ 2795877 w 4282295"/>
                <a:gd name="connsiteY35" fmla="*/ 1307089 h 5521778"/>
                <a:gd name="connsiteX36" fmla="*/ 2963327 w 4282295"/>
                <a:gd name="connsiteY36" fmla="*/ 1012195 h 5521778"/>
                <a:gd name="connsiteX37" fmla="*/ 3094867 w 4282295"/>
                <a:gd name="connsiteY37" fmla="*/ 599667 h 5521778"/>
                <a:gd name="connsiteX38" fmla="*/ 3097534 w 4282295"/>
                <a:gd name="connsiteY38" fmla="*/ 586237 h 5521778"/>
                <a:gd name="connsiteX39" fmla="*/ 3103820 w 4282295"/>
                <a:gd name="connsiteY39" fmla="*/ 543469 h 5521778"/>
                <a:gd name="connsiteX40" fmla="*/ 3111250 w 4282295"/>
                <a:gd name="connsiteY40" fmla="*/ 537469 h 5521778"/>
                <a:gd name="connsiteX41" fmla="*/ 4269599 w 4282295"/>
                <a:gd name="connsiteY41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600329 w 4282295"/>
                <a:gd name="connsiteY3" fmla="*/ 3422496 h 5521778"/>
                <a:gd name="connsiteX4" fmla="*/ 2420497 w 4282295"/>
                <a:gd name="connsiteY4" fmla="*/ 3592898 h 5521778"/>
                <a:gd name="connsiteX5" fmla="*/ 2199327 w 4282295"/>
                <a:gd name="connsiteY5" fmla="*/ 3798353 h 5521778"/>
                <a:gd name="connsiteX6" fmla="*/ 1775369 w 4282295"/>
                <a:gd name="connsiteY6" fmla="*/ 3941894 h 5521778"/>
                <a:gd name="connsiteX7" fmla="*/ 1410466 w 4282295"/>
                <a:gd name="connsiteY7" fmla="*/ 3933036 h 5521778"/>
                <a:gd name="connsiteX8" fmla="*/ 1125478 w 4282295"/>
                <a:gd name="connsiteY8" fmla="*/ 3837024 h 5521778"/>
                <a:gd name="connsiteX9" fmla="*/ 689995 w 4282295"/>
                <a:gd name="connsiteY9" fmla="*/ 3549845 h 5521778"/>
                <a:gd name="connsiteX10" fmla="*/ 543215 w 4282295"/>
                <a:gd name="connsiteY10" fmla="*/ 3433640 h 5521778"/>
                <a:gd name="connsiteX11" fmla="*/ 264037 w 4282295"/>
                <a:gd name="connsiteY11" fmla="*/ 3194182 h 5521778"/>
                <a:gd name="connsiteX12" fmla="*/ 98492 w 4282295"/>
                <a:gd name="connsiteY12" fmla="*/ 3017874 h 5521778"/>
                <a:gd name="connsiteX13" fmla="*/ 6671 w 4282295"/>
                <a:gd name="connsiteY13" fmla="*/ 2873094 h 5521778"/>
                <a:gd name="connsiteX14" fmla="*/ 21435 w 4282295"/>
                <a:gd name="connsiteY14" fmla="*/ 2712883 h 5521778"/>
                <a:gd name="connsiteX15" fmla="*/ 110399 w 4282295"/>
                <a:gd name="connsiteY15" fmla="*/ 2661829 h 5521778"/>
                <a:gd name="connsiteX16" fmla="*/ 141641 w 4282295"/>
                <a:gd name="connsiteY16" fmla="*/ 2674688 h 5521778"/>
                <a:gd name="connsiteX17" fmla="*/ 321663 w 4282295"/>
                <a:gd name="connsiteY17" fmla="*/ 3121411 h 5521778"/>
                <a:gd name="connsiteX18" fmla="*/ 554740 w 4282295"/>
                <a:gd name="connsiteY18" fmla="*/ 3222090 h 5521778"/>
                <a:gd name="connsiteX19" fmla="*/ 756194 w 4282295"/>
                <a:gd name="connsiteY19" fmla="*/ 3043496 h 5521778"/>
                <a:gd name="connsiteX20" fmla="*/ 1066137 w 4282295"/>
                <a:gd name="connsiteY20" fmla="*/ 2456090 h 5521778"/>
                <a:gd name="connsiteX21" fmla="*/ 1072805 w 4282295"/>
                <a:gd name="connsiteY21" fmla="*/ 2199295 h 5521778"/>
                <a:gd name="connsiteX22" fmla="*/ 1053279 w 4282295"/>
                <a:gd name="connsiteY22" fmla="*/ 2189008 h 5521778"/>
                <a:gd name="connsiteX23" fmla="*/ 1040134 w 4282295"/>
                <a:gd name="connsiteY23" fmla="*/ 2189294 h 5521778"/>
                <a:gd name="connsiteX24" fmla="*/ 1038801 w 4282295"/>
                <a:gd name="connsiteY24" fmla="*/ 2130811 h 5521778"/>
                <a:gd name="connsiteX25" fmla="*/ 1119954 w 4282295"/>
                <a:gd name="connsiteY25" fmla="*/ 2190151 h 5521778"/>
                <a:gd name="connsiteX26" fmla="*/ 1206060 w 4282295"/>
                <a:gd name="connsiteY26" fmla="*/ 2264351 h 5521778"/>
                <a:gd name="connsiteX27" fmla="*/ 1500572 w 4282295"/>
                <a:gd name="connsiteY27" fmla="*/ 2431515 h 5521778"/>
                <a:gd name="connsiteX28" fmla="*/ 1670213 w 4282295"/>
                <a:gd name="connsiteY28" fmla="*/ 2396177 h 5521778"/>
                <a:gd name="connsiteX29" fmla="*/ 1820232 w 4282295"/>
                <a:gd name="connsiteY29" fmla="*/ 2296546 h 5521778"/>
                <a:gd name="connsiteX30" fmla="*/ 1901956 w 4282295"/>
                <a:gd name="connsiteY30" fmla="*/ 2233014 h 5521778"/>
                <a:gd name="connsiteX31" fmla="*/ 2162941 w 4282295"/>
                <a:gd name="connsiteY31" fmla="*/ 2006414 h 5521778"/>
                <a:gd name="connsiteX32" fmla="*/ 2425260 w 4282295"/>
                <a:gd name="connsiteY32" fmla="*/ 1744953 h 5521778"/>
                <a:gd name="connsiteX33" fmla="*/ 2620903 w 4282295"/>
                <a:gd name="connsiteY33" fmla="*/ 1523782 h 5521778"/>
                <a:gd name="connsiteX34" fmla="*/ 2795877 w 4282295"/>
                <a:gd name="connsiteY34" fmla="*/ 1307089 h 5521778"/>
                <a:gd name="connsiteX35" fmla="*/ 2963327 w 4282295"/>
                <a:gd name="connsiteY35" fmla="*/ 1012195 h 5521778"/>
                <a:gd name="connsiteX36" fmla="*/ 3094867 w 4282295"/>
                <a:gd name="connsiteY36" fmla="*/ 599667 h 5521778"/>
                <a:gd name="connsiteX37" fmla="*/ 3097534 w 4282295"/>
                <a:gd name="connsiteY37" fmla="*/ 586237 h 5521778"/>
                <a:gd name="connsiteX38" fmla="*/ 3103820 w 4282295"/>
                <a:gd name="connsiteY38" fmla="*/ 543469 h 5521778"/>
                <a:gd name="connsiteX39" fmla="*/ 3111250 w 4282295"/>
                <a:gd name="connsiteY39" fmla="*/ 537469 h 5521778"/>
                <a:gd name="connsiteX40" fmla="*/ 4269599 w 4282295"/>
                <a:gd name="connsiteY40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543215 w 4282295"/>
                <a:gd name="connsiteY9" fmla="*/ 3433640 h 5521778"/>
                <a:gd name="connsiteX10" fmla="*/ 264037 w 4282295"/>
                <a:gd name="connsiteY10" fmla="*/ 3194182 h 5521778"/>
                <a:gd name="connsiteX11" fmla="*/ 98492 w 4282295"/>
                <a:gd name="connsiteY11" fmla="*/ 3017874 h 5521778"/>
                <a:gd name="connsiteX12" fmla="*/ 6671 w 4282295"/>
                <a:gd name="connsiteY12" fmla="*/ 2873094 h 5521778"/>
                <a:gd name="connsiteX13" fmla="*/ 21435 w 4282295"/>
                <a:gd name="connsiteY13" fmla="*/ 2712883 h 5521778"/>
                <a:gd name="connsiteX14" fmla="*/ 110399 w 4282295"/>
                <a:gd name="connsiteY14" fmla="*/ 2661829 h 5521778"/>
                <a:gd name="connsiteX15" fmla="*/ 141641 w 4282295"/>
                <a:gd name="connsiteY15" fmla="*/ 2674688 h 5521778"/>
                <a:gd name="connsiteX16" fmla="*/ 321663 w 4282295"/>
                <a:gd name="connsiteY16" fmla="*/ 3121411 h 5521778"/>
                <a:gd name="connsiteX17" fmla="*/ 554740 w 4282295"/>
                <a:gd name="connsiteY17" fmla="*/ 3222090 h 5521778"/>
                <a:gd name="connsiteX18" fmla="*/ 756194 w 4282295"/>
                <a:gd name="connsiteY18" fmla="*/ 3043496 h 5521778"/>
                <a:gd name="connsiteX19" fmla="*/ 1066137 w 4282295"/>
                <a:gd name="connsiteY19" fmla="*/ 2456090 h 5521778"/>
                <a:gd name="connsiteX20" fmla="*/ 1072805 w 4282295"/>
                <a:gd name="connsiteY20" fmla="*/ 2199295 h 5521778"/>
                <a:gd name="connsiteX21" fmla="*/ 1053279 w 4282295"/>
                <a:gd name="connsiteY21" fmla="*/ 2189008 h 5521778"/>
                <a:gd name="connsiteX22" fmla="*/ 1040134 w 4282295"/>
                <a:gd name="connsiteY22" fmla="*/ 2189294 h 5521778"/>
                <a:gd name="connsiteX23" fmla="*/ 1038801 w 4282295"/>
                <a:gd name="connsiteY23" fmla="*/ 2130811 h 5521778"/>
                <a:gd name="connsiteX24" fmla="*/ 1119954 w 4282295"/>
                <a:gd name="connsiteY24" fmla="*/ 2190151 h 5521778"/>
                <a:gd name="connsiteX25" fmla="*/ 1206060 w 4282295"/>
                <a:gd name="connsiteY25" fmla="*/ 2264351 h 5521778"/>
                <a:gd name="connsiteX26" fmla="*/ 1500572 w 4282295"/>
                <a:gd name="connsiteY26" fmla="*/ 2431515 h 5521778"/>
                <a:gd name="connsiteX27" fmla="*/ 1670213 w 4282295"/>
                <a:gd name="connsiteY27" fmla="*/ 2396177 h 5521778"/>
                <a:gd name="connsiteX28" fmla="*/ 1820232 w 4282295"/>
                <a:gd name="connsiteY28" fmla="*/ 2296546 h 5521778"/>
                <a:gd name="connsiteX29" fmla="*/ 1901956 w 4282295"/>
                <a:gd name="connsiteY29" fmla="*/ 2233014 h 5521778"/>
                <a:gd name="connsiteX30" fmla="*/ 2162941 w 4282295"/>
                <a:gd name="connsiteY30" fmla="*/ 2006414 h 5521778"/>
                <a:gd name="connsiteX31" fmla="*/ 2425260 w 4282295"/>
                <a:gd name="connsiteY31" fmla="*/ 1744953 h 5521778"/>
                <a:gd name="connsiteX32" fmla="*/ 2620903 w 4282295"/>
                <a:gd name="connsiteY32" fmla="*/ 1523782 h 5521778"/>
                <a:gd name="connsiteX33" fmla="*/ 2795877 w 4282295"/>
                <a:gd name="connsiteY33" fmla="*/ 1307089 h 5521778"/>
                <a:gd name="connsiteX34" fmla="*/ 2963327 w 4282295"/>
                <a:gd name="connsiteY34" fmla="*/ 1012195 h 5521778"/>
                <a:gd name="connsiteX35" fmla="*/ 3094867 w 4282295"/>
                <a:gd name="connsiteY35" fmla="*/ 599667 h 5521778"/>
                <a:gd name="connsiteX36" fmla="*/ 3097534 w 4282295"/>
                <a:gd name="connsiteY36" fmla="*/ 586237 h 5521778"/>
                <a:gd name="connsiteX37" fmla="*/ 3103820 w 4282295"/>
                <a:gd name="connsiteY37" fmla="*/ 543469 h 5521778"/>
                <a:gd name="connsiteX38" fmla="*/ 3111250 w 4282295"/>
                <a:gd name="connsiteY38" fmla="*/ 537469 h 5521778"/>
                <a:gd name="connsiteX39" fmla="*/ 4269599 w 4282295"/>
                <a:gd name="connsiteY39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543215 w 4282295"/>
                <a:gd name="connsiteY9" fmla="*/ 3433640 h 5521778"/>
                <a:gd name="connsiteX10" fmla="*/ 264037 w 4282295"/>
                <a:gd name="connsiteY10" fmla="*/ 3194182 h 5521778"/>
                <a:gd name="connsiteX11" fmla="*/ 98492 w 4282295"/>
                <a:gd name="connsiteY11" fmla="*/ 3017874 h 5521778"/>
                <a:gd name="connsiteX12" fmla="*/ 6671 w 4282295"/>
                <a:gd name="connsiteY12" fmla="*/ 2873094 h 5521778"/>
                <a:gd name="connsiteX13" fmla="*/ 21435 w 4282295"/>
                <a:gd name="connsiteY13" fmla="*/ 2712883 h 5521778"/>
                <a:gd name="connsiteX14" fmla="*/ 110399 w 4282295"/>
                <a:gd name="connsiteY14" fmla="*/ 2661829 h 5521778"/>
                <a:gd name="connsiteX15" fmla="*/ 141641 w 4282295"/>
                <a:gd name="connsiteY15" fmla="*/ 2674688 h 5521778"/>
                <a:gd name="connsiteX16" fmla="*/ 321663 w 4282295"/>
                <a:gd name="connsiteY16" fmla="*/ 3121411 h 5521778"/>
                <a:gd name="connsiteX17" fmla="*/ 554740 w 4282295"/>
                <a:gd name="connsiteY17" fmla="*/ 3222090 h 5521778"/>
                <a:gd name="connsiteX18" fmla="*/ 756194 w 4282295"/>
                <a:gd name="connsiteY18" fmla="*/ 3043496 h 5521778"/>
                <a:gd name="connsiteX19" fmla="*/ 1066137 w 4282295"/>
                <a:gd name="connsiteY19" fmla="*/ 2456090 h 5521778"/>
                <a:gd name="connsiteX20" fmla="*/ 1072805 w 4282295"/>
                <a:gd name="connsiteY20" fmla="*/ 2199295 h 5521778"/>
                <a:gd name="connsiteX21" fmla="*/ 1053279 w 4282295"/>
                <a:gd name="connsiteY21" fmla="*/ 2189008 h 5521778"/>
                <a:gd name="connsiteX22" fmla="*/ 1040134 w 4282295"/>
                <a:gd name="connsiteY22" fmla="*/ 2189294 h 5521778"/>
                <a:gd name="connsiteX23" fmla="*/ 1038801 w 4282295"/>
                <a:gd name="connsiteY23" fmla="*/ 2130811 h 5521778"/>
                <a:gd name="connsiteX24" fmla="*/ 1119954 w 4282295"/>
                <a:gd name="connsiteY24" fmla="*/ 2190151 h 5521778"/>
                <a:gd name="connsiteX25" fmla="*/ 1206060 w 4282295"/>
                <a:gd name="connsiteY25" fmla="*/ 2264351 h 5521778"/>
                <a:gd name="connsiteX26" fmla="*/ 1500572 w 4282295"/>
                <a:gd name="connsiteY26" fmla="*/ 2431515 h 5521778"/>
                <a:gd name="connsiteX27" fmla="*/ 1670213 w 4282295"/>
                <a:gd name="connsiteY27" fmla="*/ 2396177 h 5521778"/>
                <a:gd name="connsiteX28" fmla="*/ 1820232 w 4282295"/>
                <a:gd name="connsiteY28" fmla="*/ 2296546 h 5521778"/>
                <a:gd name="connsiteX29" fmla="*/ 1901956 w 4282295"/>
                <a:gd name="connsiteY29" fmla="*/ 2233014 h 5521778"/>
                <a:gd name="connsiteX30" fmla="*/ 2162941 w 4282295"/>
                <a:gd name="connsiteY30" fmla="*/ 2006414 h 5521778"/>
                <a:gd name="connsiteX31" fmla="*/ 2425260 w 4282295"/>
                <a:gd name="connsiteY31" fmla="*/ 1744953 h 5521778"/>
                <a:gd name="connsiteX32" fmla="*/ 2620903 w 4282295"/>
                <a:gd name="connsiteY32" fmla="*/ 1523782 h 5521778"/>
                <a:gd name="connsiteX33" fmla="*/ 2795877 w 4282295"/>
                <a:gd name="connsiteY33" fmla="*/ 1307089 h 5521778"/>
                <a:gd name="connsiteX34" fmla="*/ 2963327 w 4282295"/>
                <a:gd name="connsiteY34" fmla="*/ 1012195 h 5521778"/>
                <a:gd name="connsiteX35" fmla="*/ 3094867 w 4282295"/>
                <a:gd name="connsiteY35" fmla="*/ 599667 h 5521778"/>
                <a:gd name="connsiteX36" fmla="*/ 3097534 w 4282295"/>
                <a:gd name="connsiteY36" fmla="*/ 586237 h 5521778"/>
                <a:gd name="connsiteX37" fmla="*/ 3103820 w 4282295"/>
                <a:gd name="connsiteY37" fmla="*/ 543469 h 5521778"/>
                <a:gd name="connsiteX38" fmla="*/ 3111250 w 4282295"/>
                <a:gd name="connsiteY38" fmla="*/ 537469 h 5521778"/>
                <a:gd name="connsiteX39" fmla="*/ 4269599 w 4282295"/>
                <a:gd name="connsiteY39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53279 w 4282295"/>
                <a:gd name="connsiteY20" fmla="*/ 2189008 h 5521778"/>
                <a:gd name="connsiteX21" fmla="*/ 1040134 w 4282295"/>
                <a:gd name="connsiteY21" fmla="*/ 2189294 h 5521778"/>
                <a:gd name="connsiteX22" fmla="*/ 1038801 w 4282295"/>
                <a:gd name="connsiteY22" fmla="*/ 2130811 h 5521778"/>
                <a:gd name="connsiteX23" fmla="*/ 1119954 w 4282295"/>
                <a:gd name="connsiteY23" fmla="*/ 2190151 h 5521778"/>
                <a:gd name="connsiteX24" fmla="*/ 1206060 w 4282295"/>
                <a:gd name="connsiteY24" fmla="*/ 2264351 h 5521778"/>
                <a:gd name="connsiteX25" fmla="*/ 1500572 w 4282295"/>
                <a:gd name="connsiteY25" fmla="*/ 2431515 h 5521778"/>
                <a:gd name="connsiteX26" fmla="*/ 1670213 w 4282295"/>
                <a:gd name="connsiteY26" fmla="*/ 2396177 h 5521778"/>
                <a:gd name="connsiteX27" fmla="*/ 1820232 w 4282295"/>
                <a:gd name="connsiteY27" fmla="*/ 2296546 h 5521778"/>
                <a:gd name="connsiteX28" fmla="*/ 1901956 w 4282295"/>
                <a:gd name="connsiteY28" fmla="*/ 2233014 h 5521778"/>
                <a:gd name="connsiteX29" fmla="*/ 2162941 w 4282295"/>
                <a:gd name="connsiteY29" fmla="*/ 2006414 h 5521778"/>
                <a:gd name="connsiteX30" fmla="*/ 2425260 w 4282295"/>
                <a:gd name="connsiteY30" fmla="*/ 1744953 h 5521778"/>
                <a:gd name="connsiteX31" fmla="*/ 2620903 w 4282295"/>
                <a:gd name="connsiteY31" fmla="*/ 1523782 h 5521778"/>
                <a:gd name="connsiteX32" fmla="*/ 2795877 w 4282295"/>
                <a:gd name="connsiteY32" fmla="*/ 1307089 h 5521778"/>
                <a:gd name="connsiteX33" fmla="*/ 2963327 w 4282295"/>
                <a:gd name="connsiteY33" fmla="*/ 1012195 h 5521778"/>
                <a:gd name="connsiteX34" fmla="*/ 3094867 w 4282295"/>
                <a:gd name="connsiteY34" fmla="*/ 599667 h 5521778"/>
                <a:gd name="connsiteX35" fmla="*/ 3097534 w 4282295"/>
                <a:gd name="connsiteY35" fmla="*/ 586237 h 5521778"/>
                <a:gd name="connsiteX36" fmla="*/ 3103820 w 4282295"/>
                <a:gd name="connsiteY36" fmla="*/ 543469 h 5521778"/>
                <a:gd name="connsiteX37" fmla="*/ 3111250 w 4282295"/>
                <a:gd name="connsiteY37" fmla="*/ 537469 h 5521778"/>
                <a:gd name="connsiteX38" fmla="*/ 4269599 w 4282295"/>
                <a:gd name="connsiteY38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119954 w 4282295"/>
                <a:gd name="connsiteY22" fmla="*/ 2190151 h 5521778"/>
                <a:gd name="connsiteX23" fmla="*/ 1206060 w 4282295"/>
                <a:gd name="connsiteY23" fmla="*/ 2264351 h 5521778"/>
                <a:gd name="connsiteX24" fmla="*/ 1500572 w 4282295"/>
                <a:gd name="connsiteY24" fmla="*/ 2431515 h 5521778"/>
                <a:gd name="connsiteX25" fmla="*/ 1670213 w 4282295"/>
                <a:gd name="connsiteY25" fmla="*/ 2396177 h 5521778"/>
                <a:gd name="connsiteX26" fmla="*/ 1820232 w 4282295"/>
                <a:gd name="connsiteY26" fmla="*/ 2296546 h 5521778"/>
                <a:gd name="connsiteX27" fmla="*/ 1901956 w 4282295"/>
                <a:gd name="connsiteY27" fmla="*/ 2233014 h 5521778"/>
                <a:gd name="connsiteX28" fmla="*/ 2162941 w 4282295"/>
                <a:gd name="connsiteY28" fmla="*/ 2006414 h 5521778"/>
                <a:gd name="connsiteX29" fmla="*/ 2425260 w 4282295"/>
                <a:gd name="connsiteY29" fmla="*/ 1744953 h 5521778"/>
                <a:gd name="connsiteX30" fmla="*/ 2620903 w 4282295"/>
                <a:gd name="connsiteY30" fmla="*/ 1523782 h 5521778"/>
                <a:gd name="connsiteX31" fmla="*/ 2795877 w 4282295"/>
                <a:gd name="connsiteY31" fmla="*/ 1307089 h 5521778"/>
                <a:gd name="connsiteX32" fmla="*/ 2963327 w 4282295"/>
                <a:gd name="connsiteY32" fmla="*/ 1012195 h 5521778"/>
                <a:gd name="connsiteX33" fmla="*/ 3094867 w 4282295"/>
                <a:gd name="connsiteY33" fmla="*/ 599667 h 5521778"/>
                <a:gd name="connsiteX34" fmla="*/ 3097534 w 4282295"/>
                <a:gd name="connsiteY34" fmla="*/ 586237 h 5521778"/>
                <a:gd name="connsiteX35" fmla="*/ 3103820 w 4282295"/>
                <a:gd name="connsiteY35" fmla="*/ 543469 h 5521778"/>
                <a:gd name="connsiteX36" fmla="*/ 3111250 w 4282295"/>
                <a:gd name="connsiteY36" fmla="*/ 537469 h 5521778"/>
                <a:gd name="connsiteX37" fmla="*/ 4269599 w 4282295"/>
                <a:gd name="connsiteY3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1901956 w 4282295"/>
                <a:gd name="connsiteY26" fmla="*/ 2233014 h 5521778"/>
                <a:gd name="connsiteX27" fmla="*/ 2162941 w 4282295"/>
                <a:gd name="connsiteY27" fmla="*/ 2006414 h 5521778"/>
                <a:gd name="connsiteX28" fmla="*/ 2425260 w 4282295"/>
                <a:gd name="connsiteY28" fmla="*/ 1744953 h 5521778"/>
                <a:gd name="connsiteX29" fmla="*/ 2620903 w 4282295"/>
                <a:gd name="connsiteY29" fmla="*/ 1523782 h 5521778"/>
                <a:gd name="connsiteX30" fmla="*/ 2795877 w 4282295"/>
                <a:gd name="connsiteY30" fmla="*/ 1307089 h 5521778"/>
                <a:gd name="connsiteX31" fmla="*/ 2963327 w 4282295"/>
                <a:gd name="connsiteY31" fmla="*/ 1012195 h 5521778"/>
                <a:gd name="connsiteX32" fmla="*/ 3094867 w 4282295"/>
                <a:gd name="connsiteY32" fmla="*/ 599667 h 5521778"/>
                <a:gd name="connsiteX33" fmla="*/ 3097534 w 4282295"/>
                <a:gd name="connsiteY33" fmla="*/ 586237 h 5521778"/>
                <a:gd name="connsiteX34" fmla="*/ 3103820 w 4282295"/>
                <a:gd name="connsiteY34" fmla="*/ 543469 h 5521778"/>
                <a:gd name="connsiteX35" fmla="*/ 3111250 w 4282295"/>
                <a:gd name="connsiteY35" fmla="*/ 537469 h 5521778"/>
                <a:gd name="connsiteX36" fmla="*/ 4269599 w 4282295"/>
                <a:gd name="connsiteY36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1901956 w 4282295"/>
                <a:gd name="connsiteY26" fmla="*/ 2233014 h 5521778"/>
                <a:gd name="connsiteX27" fmla="*/ 2425260 w 4282295"/>
                <a:gd name="connsiteY27" fmla="*/ 1744953 h 5521778"/>
                <a:gd name="connsiteX28" fmla="*/ 2620903 w 4282295"/>
                <a:gd name="connsiteY28" fmla="*/ 1523782 h 5521778"/>
                <a:gd name="connsiteX29" fmla="*/ 2795877 w 4282295"/>
                <a:gd name="connsiteY29" fmla="*/ 1307089 h 5521778"/>
                <a:gd name="connsiteX30" fmla="*/ 2963327 w 4282295"/>
                <a:gd name="connsiteY30" fmla="*/ 1012195 h 5521778"/>
                <a:gd name="connsiteX31" fmla="*/ 3094867 w 4282295"/>
                <a:gd name="connsiteY31" fmla="*/ 599667 h 5521778"/>
                <a:gd name="connsiteX32" fmla="*/ 3097534 w 4282295"/>
                <a:gd name="connsiteY32" fmla="*/ 586237 h 5521778"/>
                <a:gd name="connsiteX33" fmla="*/ 3103820 w 4282295"/>
                <a:gd name="connsiteY33" fmla="*/ 543469 h 5521778"/>
                <a:gd name="connsiteX34" fmla="*/ 3111250 w 4282295"/>
                <a:gd name="connsiteY34" fmla="*/ 537469 h 5521778"/>
                <a:gd name="connsiteX35" fmla="*/ 4269599 w 4282295"/>
                <a:gd name="connsiteY35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6943"/>
                <a:gd name="connsiteX1" fmla="*/ 3778190 w 4282295"/>
                <a:gd name="connsiteY1" fmla="*/ 5521778 h 5526943"/>
                <a:gd name="connsiteX2" fmla="*/ 3355852 w 4282295"/>
                <a:gd name="connsiteY2" fmla="*/ 2713550 h 5526943"/>
                <a:gd name="connsiteX3" fmla="*/ 2420497 w 4282295"/>
                <a:gd name="connsiteY3" fmla="*/ 3592898 h 5526943"/>
                <a:gd name="connsiteX4" fmla="*/ 2199327 w 4282295"/>
                <a:gd name="connsiteY4" fmla="*/ 3798353 h 5526943"/>
                <a:gd name="connsiteX5" fmla="*/ 1775369 w 4282295"/>
                <a:gd name="connsiteY5" fmla="*/ 3941894 h 5526943"/>
                <a:gd name="connsiteX6" fmla="*/ 1410466 w 4282295"/>
                <a:gd name="connsiteY6" fmla="*/ 3933036 h 5526943"/>
                <a:gd name="connsiteX7" fmla="*/ 1125478 w 4282295"/>
                <a:gd name="connsiteY7" fmla="*/ 3837024 h 5526943"/>
                <a:gd name="connsiteX8" fmla="*/ 689995 w 4282295"/>
                <a:gd name="connsiteY8" fmla="*/ 3549845 h 5526943"/>
                <a:gd name="connsiteX9" fmla="*/ 264037 w 4282295"/>
                <a:gd name="connsiteY9" fmla="*/ 3194182 h 5526943"/>
                <a:gd name="connsiteX10" fmla="*/ 98492 w 4282295"/>
                <a:gd name="connsiteY10" fmla="*/ 3017874 h 5526943"/>
                <a:gd name="connsiteX11" fmla="*/ 6671 w 4282295"/>
                <a:gd name="connsiteY11" fmla="*/ 2873094 h 5526943"/>
                <a:gd name="connsiteX12" fmla="*/ 21435 w 4282295"/>
                <a:gd name="connsiteY12" fmla="*/ 2712883 h 5526943"/>
                <a:gd name="connsiteX13" fmla="*/ 110399 w 4282295"/>
                <a:gd name="connsiteY13" fmla="*/ 2661829 h 5526943"/>
                <a:gd name="connsiteX14" fmla="*/ 141641 w 4282295"/>
                <a:gd name="connsiteY14" fmla="*/ 2674688 h 5526943"/>
                <a:gd name="connsiteX15" fmla="*/ 321663 w 4282295"/>
                <a:gd name="connsiteY15" fmla="*/ 3121411 h 5526943"/>
                <a:gd name="connsiteX16" fmla="*/ 554740 w 4282295"/>
                <a:gd name="connsiteY16" fmla="*/ 3222090 h 5526943"/>
                <a:gd name="connsiteX17" fmla="*/ 756194 w 4282295"/>
                <a:gd name="connsiteY17" fmla="*/ 3043496 h 5526943"/>
                <a:gd name="connsiteX18" fmla="*/ 1066137 w 4282295"/>
                <a:gd name="connsiteY18" fmla="*/ 2456090 h 5526943"/>
                <a:gd name="connsiteX19" fmla="*/ 1072805 w 4282295"/>
                <a:gd name="connsiteY19" fmla="*/ 2199295 h 5526943"/>
                <a:gd name="connsiteX20" fmla="*/ 1040134 w 4282295"/>
                <a:gd name="connsiteY20" fmla="*/ 2189294 h 5526943"/>
                <a:gd name="connsiteX21" fmla="*/ 1038801 w 4282295"/>
                <a:gd name="connsiteY21" fmla="*/ 2130811 h 5526943"/>
                <a:gd name="connsiteX22" fmla="*/ 1206060 w 4282295"/>
                <a:gd name="connsiteY22" fmla="*/ 2264351 h 5526943"/>
                <a:gd name="connsiteX23" fmla="*/ 1500572 w 4282295"/>
                <a:gd name="connsiteY23" fmla="*/ 2431515 h 5526943"/>
                <a:gd name="connsiteX24" fmla="*/ 1670213 w 4282295"/>
                <a:gd name="connsiteY24" fmla="*/ 2396177 h 5526943"/>
                <a:gd name="connsiteX25" fmla="*/ 1834464 w 4282295"/>
                <a:gd name="connsiteY25" fmla="*/ 2303662 h 5526943"/>
                <a:gd name="connsiteX26" fmla="*/ 2425260 w 4282295"/>
                <a:gd name="connsiteY26" fmla="*/ 1744953 h 5526943"/>
                <a:gd name="connsiteX27" fmla="*/ 2620903 w 4282295"/>
                <a:gd name="connsiteY27" fmla="*/ 1523782 h 5526943"/>
                <a:gd name="connsiteX28" fmla="*/ 2795877 w 4282295"/>
                <a:gd name="connsiteY28" fmla="*/ 1307089 h 5526943"/>
                <a:gd name="connsiteX29" fmla="*/ 2963327 w 4282295"/>
                <a:gd name="connsiteY29" fmla="*/ 1012195 h 5526943"/>
                <a:gd name="connsiteX30" fmla="*/ 3094867 w 4282295"/>
                <a:gd name="connsiteY30" fmla="*/ 599667 h 5526943"/>
                <a:gd name="connsiteX31" fmla="*/ 3097534 w 4282295"/>
                <a:gd name="connsiteY31" fmla="*/ 586237 h 5526943"/>
                <a:gd name="connsiteX32" fmla="*/ 3103820 w 4282295"/>
                <a:gd name="connsiteY32" fmla="*/ 543469 h 5526943"/>
                <a:gd name="connsiteX33" fmla="*/ 3111250 w 4282295"/>
                <a:gd name="connsiteY33" fmla="*/ 537469 h 5526943"/>
                <a:gd name="connsiteX34" fmla="*/ 4269599 w 4282295"/>
                <a:gd name="connsiteY34" fmla="*/ 0 h 5526943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311159"/>
                <a:gd name="connsiteY0" fmla="*/ 5532082 h 5542558"/>
                <a:gd name="connsiteX1" fmla="*/ 3778190 w 4311159"/>
                <a:gd name="connsiteY1" fmla="*/ 5542558 h 5542558"/>
                <a:gd name="connsiteX2" fmla="*/ 3355852 w 4311159"/>
                <a:gd name="connsiteY2" fmla="*/ 2734330 h 5542558"/>
                <a:gd name="connsiteX3" fmla="*/ 2420497 w 4311159"/>
                <a:gd name="connsiteY3" fmla="*/ 3613678 h 5542558"/>
                <a:gd name="connsiteX4" fmla="*/ 2199327 w 4311159"/>
                <a:gd name="connsiteY4" fmla="*/ 3819133 h 5542558"/>
                <a:gd name="connsiteX5" fmla="*/ 1775369 w 4311159"/>
                <a:gd name="connsiteY5" fmla="*/ 3962674 h 5542558"/>
                <a:gd name="connsiteX6" fmla="*/ 1410466 w 4311159"/>
                <a:gd name="connsiteY6" fmla="*/ 3953816 h 5542558"/>
                <a:gd name="connsiteX7" fmla="*/ 1125478 w 4311159"/>
                <a:gd name="connsiteY7" fmla="*/ 3857804 h 5542558"/>
                <a:gd name="connsiteX8" fmla="*/ 689995 w 4311159"/>
                <a:gd name="connsiteY8" fmla="*/ 3570625 h 5542558"/>
                <a:gd name="connsiteX9" fmla="*/ 264037 w 4311159"/>
                <a:gd name="connsiteY9" fmla="*/ 3214962 h 5542558"/>
                <a:gd name="connsiteX10" fmla="*/ 98492 w 4311159"/>
                <a:gd name="connsiteY10" fmla="*/ 3038654 h 5542558"/>
                <a:gd name="connsiteX11" fmla="*/ 6671 w 4311159"/>
                <a:gd name="connsiteY11" fmla="*/ 2893874 h 5542558"/>
                <a:gd name="connsiteX12" fmla="*/ 21435 w 4311159"/>
                <a:gd name="connsiteY12" fmla="*/ 2733663 h 5542558"/>
                <a:gd name="connsiteX13" fmla="*/ 110399 w 4311159"/>
                <a:gd name="connsiteY13" fmla="*/ 2682609 h 5542558"/>
                <a:gd name="connsiteX14" fmla="*/ 141641 w 4311159"/>
                <a:gd name="connsiteY14" fmla="*/ 2695468 h 5542558"/>
                <a:gd name="connsiteX15" fmla="*/ 321663 w 4311159"/>
                <a:gd name="connsiteY15" fmla="*/ 3142191 h 5542558"/>
                <a:gd name="connsiteX16" fmla="*/ 554740 w 4311159"/>
                <a:gd name="connsiteY16" fmla="*/ 3242870 h 5542558"/>
                <a:gd name="connsiteX17" fmla="*/ 756194 w 4311159"/>
                <a:gd name="connsiteY17" fmla="*/ 3064276 h 5542558"/>
                <a:gd name="connsiteX18" fmla="*/ 1066137 w 4311159"/>
                <a:gd name="connsiteY18" fmla="*/ 2476870 h 5542558"/>
                <a:gd name="connsiteX19" fmla="*/ 1072805 w 4311159"/>
                <a:gd name="connsiteY19" fmla="*/ 2220075 h 5542558"/>
                <a:gd name="connsiteX20" fmla="*/ 1040134 w 4311159"/>
                <a:gd name="connsiteY20" fmla="*/ 2210074 h 5542558"/>
                <a:gd name="connsiteX21" fmla="*/ 1038801 w 4311159"/>
                <a:gd name="connsiteY21" fmla="*/ 2151591 h 5542558"/>
                <a:gd name="connsiteX22" fmla="*/ 1206060 w 4311159"/>
                <a:gd name="connsiteY22" fmla="*/ 2285131 h 5542558"/>
                <a:gd name="connsiteX23" fmla="*/ 1500572 w 4311159"/>
                <a:gd name="connsiteY23" fmla="*/ 2452295 h 5542558"/>
                <a:gd name="connsiteX24" fmla="*/ 1670213 w 4311159"/>
                <a:gd name="connsiteY24" fmla="*/ 2416957 h 5542558"/>
                <a:gd name="connsiteX25" fmla="*/ 1834464 w 4311159"/>
                <a:gd name="connsiteY25" fmla="*/ 2324442 h 5542558"/>
                <a:gd name="connsiteX26" fmla="*/ 2425260 w 4311159"/>
                <a:gd name="connsiteY26" fmla="*/ 1765733 h 5542558"/>
                <a:gd name="connsiteX27" fmla="*/ 2620903 w 4311159"/>
                <a:gd name="connsiteY27" fmla="*/ 1544562 h 5542558"/>
                <a:gd name="connsiteX28" fmla="*/ 2795877 w 4311159"/>
                <a:gd name="connsiteY28" fmla="*/ 1327869 h 5542558"/>
                <a:gd name="connsiteX29" fmla="*/ 2963327 w 4311159"/>
                <a:gd name="connsiteY29" fmla="*/ 1032975 h 5542558"/>
                <a:gd name="connsiteX30" fmla="*/ 3094867 w 4311159"/>
                <a:gd name="connsiteY30" fmla="*/ 620447 h 5542558"/>
                <a:gd name="connsiteX31" fmla="*/ 3097534 w 4311159"/>
                <a:gd name="connsiteY31" fmla="*/ 607017 h 5542558"/>
                <a:gd name="connsiteX32" fmla="*/ 3103820 w 4311159"/>
                <a:gd name="connsiteY32" fmla="*/ 564249 h 5542558"/>
                <a:gd name="connsiteX33" fmla="*/ 3111250 w 4311159"/>
                <a:gd name="connsiteY33" fmla="*/ 558249 h 5542558"/>
                <a:gd name="connsiteX34" fmla="*/ 4311159 w 4311159"/>
                <a:gd name="connsiteY34" fmla="*/ 0 h 5542558"/>
                <a:gd name="connsiteX0" fmla="*/ 4282295 w 4282295"/>
                <a:gd name="connsiteY0" fmla="*/ 5542472 h 5552948"/>
                <a:gd name="connsiteX1" fmla="*/ 3778190 w 4282295"/>
                <a:gd name="connsiteY1" fmla="*/ 5552948 h 5552948"/>
                <a:gd name="connsiteX2" fmla="*/ 3355852 w 4282295"/>
                <a:gd name="connsiteY2" fmla="*/ 2744720 h 5552948"/>
                <a:gd name="connsiteX3" fmla="*/ 2420497 w 4282295"/>
                <a:gd name="connsiteY3" fmla="*/ 3624068 h 5552948"/>
                <a:gd name="connsiteX4" fmla="*/ 2199327 w 4282295"/>
                <a:gd name="connsiteY4" fmla="*/ 3829523 h 5552948"/>
                <a:gd name="connsiteX5" fmla="*/ 1775369 w 4282295"/>
                <a:gd name="connsiteY5" fmla="*/ 3973064 h 5552948"/>
                <a:gd name="connsiteX6" fmla="*/ 1410466 w 4282295"/>
                <a:gd name="connsiteY6" fmla="*/ 3964206 h 5552948"/>
                <a:gd name="connsiteX7" fmla="*/ 1125478 w 4282295"/>
                <a:gd name="connsiteY7" fmla="*/ 3868194 h 5552948"/>
                <a:gd name="connsiteX8" fmla="*/ 689995 w 4282295"/>
                <a:gd name="connsiteY8" fmla="*/ 3581015 h 5552948"/>
                <a:gd name="connsiteX9" fmla="*/ 264037 w 4282295"/>
                <a:gd name="connsiteY9" fmla="*/ 3225352 h 5552948"/>
                <a:gd name="connsiteX10" fmla="*/ 98492 w 4282295"/>
                <a:gd name="connsiteY10" fmla="*/ 3049044 h 5552948"/>
                <a:gd name="connsiteX11" fmla="*/ 6671 w 4282295"/>
                <a:gd name="connsiteY11" fmla="*/ 2904264 h 5552948"/>
                <a:gd name="connsiteX12" fmla="*/ 21435 w 4282295"/>
                <a:gd name="connsiteY12" fmla="*/ 2744053 h 5552948"/>
                <a:gd name="connsiteX13" fmla="*/ 110399 w 4282295"/>
                <a:gd name="connsiteY13" fmla="*/ 2692999 h 5552948"/>
                <a:gd name="connsiteX14" fmla="*/ 141641 w 4282295"/>
                <a:gd name="connsiteY14" fmla="*/ 2705858 h 5552948"/>
                <a:gd name="connsiteX15" fmla="*/ 321663 w 4282295"/>
                <a:gd name="connsiteY15" fmla="*/ 3152581 h 5552948"/>
                <a:gd name="connsiteX16" fmla="*/ 554740 w 4282295"/>
                <a:gd name="connsiteY16" fmla="*/ 3253260 h 5552948"/>
                <a:gd name="connsiteX17" fmla="*/ 756194 w 4282295"/>
                <a:gd name="connsiteY17" fmla="*/ 3074666 h 5552948"/>
                <a:gd name="connsiteX18" fmla="*/ 1066137 w 4282295"/>
                <a:gd name="connsiteY18" fmla="*/ 2487260 h 5552948"/>
                <a:gd name="connsiteX19" fmla="*/ 1072805 w 4282295"/>
                <a:gd name="connsiteY19" fmla="*/ 2230465 h 5552948"/>
                <a:gd name="connsiteX20" fmla="*/ 1040134 w 4282295"/>
                <a:gd name="connsiteY20" fmla="*/ 2220464 h 5552948"/>
                <a:gd name="connsiteX21" fmla="*/ 1038801 w 4282295"/>
                <a:gd name="connsiteY21" fmla="*/ 2161981 h 5552948"/>
                <a:gd name="connsiteX22" fmla="*/ 1206060 w 4282295"/>
                <a:gd name="connsiteY22" fmla="*/ 2295521 h 5552948"/>
                <a:gd name="connsiteX23" fmla="*/ 1500572 w 4282295"/>
                <a:gd name="connsiteY23" fmla="*/ 2462685 h 5552948"/>
                <a:gd name="connsiteX24" fmla="*/ 1670213 w 4282295"/>
                <a:gd name="connsiteY24" fmla="*/ 2427347 h 5552948"/>
                <a:gd name="connsiteX25" fmla="*/ 1834464 w 4282295"/>
                <a:gd name="connsiteY25" fmla="*/ 2334832 h 5552948"/>
                <a:gd name="connsiteX26" fmla="*/ 2425260 w 4282295"/>
                <a:gd name="connsiteY26" fmla="*/ 1776123 h 5552948"/>
                <a:gd name="connsiteX27" fmla="*/ 2620903 w 4282295"/>
                <a:gd name="connsiteY27" fmla="*/ 1554952 h 5552948"/>
                <a:gd name="connsiteX28" fmla="*/ 2795877 w 4282295"/>
                <a:gd name="connsiteY28" fmla="*/ 1338259 h 5552948"/>
                <a:gd name="connsiteX29" fmla="*/ 2963327 w 4282295"/>
                <a:gd name="connsiteY29" fmla="*/ 1043365 h 5552948"/>
                <a:gd name="connsiteX30" fmla="*/ 3094867 w 4282295"/>
                <a:gd name="connsiteY30" fmla="*/ 630837 h 5552948"/>
                <a:gd name="connsiteX31" fmla="*/ 3097534 w 4282295"/>
                <a:gd name="connsiteY31" fmla="*/ 617407 h 5552948"/>
                <a:gd name="connsiteX32" fmla="*/ 3103820 w 4282295"/>
                <a:gd name="connsiteY32" fmla="*/ 574639 h 5552948"/>
                <a:gd name="connsiteX33" fmla="*/ 3111250 w 4282295"/>
                <a:gd name="connsiteY33" fmla="*/ 568639 h 5552948"/>
                <a:gd name="connsiteX34" fmla="*/ 4269599 w 4282295"/>
                <a:gd name="connsiteY34" fmla="*/ 0 h 5552948"/>
                <a:gd name="connsiteX0" fmla="*/ 4282295 w 4311159"/>
                <a:gd name="connsiteY0" fmla="*/ 5542472 h 5552948"/>
                <a:gd name="connsiteX1" fmla="*/ 3778190 w 4311159"/>
                <a:gd name="connsiteY1" fmla="*/ 5552948 h 5552948"/>
                <a:gd name="connsiteX2" fmla="*/ 3355852 w 4311159"/>
                <a:gd name="connsiteY2" fmla="*/ 2744720 h 5552948"/>
                <a:gd name="connsiteX3" fmla="*/ 2420497 w 4311159"/>
                <a:gd name="connsiteY3" fmla="*/ 3624068 h 5552948"/>
                <a:gd name="connsiteX4" fmla="*/ 2199327 w 4311159"/>
                <a:gd name="connsiteY4" fmla="*/ 3829523 h 5552948"/>
                <a:gd name="connsiteX5" fmla="*/ 1775369 w 4311159"/>
                <a:gd name="connsiteY5" fmla="*/ 3973064 h 5552948"/>
                <a:gd name="connsiteX6" fmla="*/ 1410466 w 4311159"/>
                <a:gd name="connsiteY6" fmla="*/ 3964206 h 5552948"/>
                <a:gd name="connsiteX7" fmla="*/ 1125478 w 4311159"/>
                <a:gd name="connsiteY7" fmla="*/ 3868194 h 5552948"/>
                <a:gd name="connsiteX8" fmla="*/ 689995 w 4311159"/>
                <a:gd name="connsiteY8" fmla="*/ 3581015 h 5552948"/>
                <a:gd name="connsiteX9" fmla="*/ 264037 w 4311159"/>
                <a:gd name="connsiteY9" fmla="*/ 3225352 h 5552948"/>
                <a:gd name="connsiteX10" fmla="*/ 98492 w 4311159"/>
                <a:gd name="connsiteY10" fmla="*/ 3049044 h 5552948"/>
                <a:gd name="connsiteX11" fmla="*/ 6671 w 4311159"/>
                <a:gd name="connsiteY11" fmla="*/ 2904264 h 5552948"/>
                <a:gd name="connsiteX12" fmla="*/ 21435 w 4311159"/>
                <a:gd name="connsiteY12" fmla="*/ 2744053 h 5552948"/>
                <a:gd name="connsiteX13" fmla="*/ 110399 w 4311159"/>
                <a:gd name="connsiteY13" fmla="*/ 2692999 h 5552948"/>
                <a:gd name="connsiteX14" fmla="*/ 141641 w 4311159"/>
                <a:gd name="connsiteY14" fmla="*/ 2705858 h 5552948"/>
                <a:gd name="connsiteX15" fmla="*/ 321663 w 4311159"/>
                <a:gd name="connsiteY15" fmla="*/ 3152581 h 5552948"/>
                <a:gd name="connsiteX16" fmla="*/ 554740 w 4311159"/>
                <a:gd name="connsiteY16" fmla="*/ 3253260 h 5552948"/>
                <a:gd name="connsiteX17" fmla="*/ 756194 w 4311159"/>
                <a:gd name="connsiteY17" fmla="*/ 3074666 h 5552948"/>
                <a:gd name="connsiteX18" fmla="*/ 1066137 w 4311159"/>
                <a:gd name="connsiteY18" fmla="*/ 2487260 h 5552948"/>
                <a:gd name="connsiteX19" fmla="*/ 1072805 w 4311159"/>
                <a:gd name="connsiteY19" fmla="*/ 2230465 h 5552948"/>
                <a:gd name="connsiteX20" fmla="*/ 1040134 w 4311159"/>
                <a:gd name="connsiteY20" fmla="*/ 2220464 h 5552948"/>
                <a:gd name="connsiteX21" fmla="*/ 1038801 w 4311159"/>
                <a:gd name="connsiteY21" fmla="*/ 2161981 h 5552948"/>
                <a:gd name="connsiteX22" fmla="*/ 1206060 w 4311159"/>
                <a:gd name="connsiteY22" fmla="*/ 2295521 h 5552948"/>
                <a:gd name="connsiteX23" fmla="*/ 1500572 w 4311159"/>
                <a:gd name="connsiteY23" fmla="*/ 2462685 h 5552948"/>
                <a:gd name="connsiteX24" fmla="*/ 1670213 w 4311159"/>
                <a:gd name="connsiteY24" fmla="*/ 2427347 h 5552948"/>
                <a:gd name="connsiteX25" fmla="*/ 1834464 w 4311159"/>
                <a:gd name="connsiteY25" fmla="*/ 2334832 h 5552948"/>
                <a:gd name="connsiteX26" fmla="*/ 2425260 w 4311159"/>
                <a:gd name="connsiteY26" fmla="*/ 1776123 h 5552948"/>
                <a:gd name="connsiteX27" fmla="*/ 2620903 w 4311159"/>
                <a:gd name="connsiteY27" fmla="*/ 1554952 h 5552948"/>
                <a:gd name="connsiteX28" fmla="*/ 2795877 w 4311159"/>
                <a:gd name="connsiteY28" fmla="*/ 1338259 h 5552948"/>
                <a:gd name="connsiteX29" fmla="*/ 2963327 w 4311159"/>
                <a:gd name="connsiteY29" fmla="*/ 1043365 h 5552948"/>
                <a:gd name="connsiteX30" fmla="*/ 3094867 w 4311159"/>
                <a:gd name="connsiteY30" fmla="*/ 630837 h 5552948"/>
                <a:gd name="connsiteX31" fmla="*/ 3097534 w 4311159"/>
                <a:gd name="connsiteY31" fmla="*/ 617407 h 5552948"/>
                <a:gd name="connsiteX32" fmla="*/ 3103820 w 4311159"/>
                <a:gd name="connsiteY32" fmla="*/ 574639 h 5552948"/>
                <a:gd name="connsiteX33" fmla="*/ 3111250 w 4311159"/>
                <a:gd name="connsiteY33" fmla="*/ 568639 h 5552948"/>
                <a:gd name="connsiteX34" fmla="*/ 4311159 w 4311159"/>
                <a:gd name="connsiteY34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094867 w 4290379"/>
                <a:gd name="connsiteY30" fmla="*/ 630837 h 5552948"/>
                <a:gd name="connsiteX31" fmla="*/ 3097534 w 4290379"/>
                <a:gd name="connsiteY31" fmla="*/ 617407 h 5552948"/>
                <a:gd name="connsiteX32" fmla="*/ 3103820 w 4290379"/>
                <a:gd name="connsiteY32" fmla="*/ 574639 h 5552948"/>
                <a:gd name="connsiteX33" fmla="*/ 3111250 w 4290379"/>
                <a:gd name="connsiteY33" fmla="*/ 568639 h 5552948"/>
                <a:gd name="connsiteX34" fmla="*/ 4290379 w 4290379"/>
                <a:gd name="connsiteY34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094867 w 4290379"/>
                <a:gd name="connsiteY30" fmla="*/ 630837 h 5552948"/>
                <a:gd name="connsiteX31" fmla="*/ 3097534 w 4290379"/>
                <a:gd name="connsiteY31" fmla="*/ 617407 h 5552948"/>
                <a:gd name="connsiteX32" fmla="*/ 3103820 w 4290379"/>
                <a:gd name="connsiteY32" fmla="*/ 574639 h 5552948"/>
                <a:gd name="connsiteX33" fmla="*/ 3111250 w 4290379"/>
                <a:gd name="connsiteY33" fmla="*/ 568639 h 5552948"/>
                <a:gd name="connsiteX34" fmla="*/ 4290379 w 4290379"/>
                <a:gd name="connsiteY34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094867 w 4290379"/>
                <a:gd name="connsiteY30" fmla="*/ 630837 h 5552948"/>
                <a:gd name="connsiteX31" fmla="*/ 3103820 w 4290379"/>
                <a:gd name="connsiteY31" fmla="*/ 574639 h 5552948"/>
                <a:gd name="connsiteX32" fmla="*/ 3111250 w 4290379"/>
                <a:gd name="connsiteY32" fmla="*/ 568639 h 5552948"/>
                <a:gd name="connsiteX33" fmla="*/ 4290379 w 4290379"/>
                <a:gd name="connsiteY33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03820 w 4290379"/>
                <a:gd name="connsiteY30" fmla="*/ 574639 h 5552948"/>
                <a:gd name="connsiteX31" fmla="*/ 3111250 w 4290379"/>
                <a:gd name="connsiteY31" fmla="*/ 568639 h 5552948"/>
                <a:gd name="connsiteX32" fmla="*/ 4290379 w 4290379"/>
                <a:gd name="connsiteY32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03820 w 4290379"/>
                <a:gd name="connsiteY30" fmla="*/ 574639 h 5552948"/>
                <a:gd name="connsiteX31" fmla="*/ 3111250 w 4290379"/>
                <a:gd name="connsiteY31" fmla="*/ 568639 h 5552948"/>
                <a:gd name="connsiteX32" fmla="*/ 4290379 w 4290379"/>
                <a:gd name="connsiteY32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03820 w 4290379"/>
                <a:gd name="connsiteY30" fmla="*/ 574639 h 5552948"/>
                <a:gd name="connsiteX31" fmla="*/ 3111251 w 4290379"/>
                <a:gd name="connsiteY31" fmla="*/ 568639 h 5552948"/>
                <a:gd name="connsiteX32" fmla="*/ 4290379 w 4290379"/>
                <a:gd name="connsiteY32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03820 w 4290379"/>
                <a:gd name="connsiteY30" fmla="*/ 574639 h 5552948"/>
                <a:gd name="connsiteX31" fmla="*/ 4290379 w 4290379"/>
                <a:gd name="connsiteY31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03820 w 4290379"/>
                <a:gd name="connsiteY30" fmla="*/ 574639 h 5552948"/>
                <a:gd name="connsiteX31" fmla="*/ 4290379 w 4290379"/>
                <a:gd name="connsiteY31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03820 w 4290379"/>
                <a:gd name="connsiteY30" fmla="*/ 574639 h 5552948"/>
                <a:gd name="connsiteX31" fmla="*/ 4290379 w 4290379"/>
                <a:gd name="connsiteY31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94497 w 4290379"/>
                <a:gd name="connsiteY30" fmla="*/ 517547 h 5552948"/>
                <a:gd name="connsiteX31" fmla="*/ 4290379 w 4290379"/>
                <a:gd name="connsiteY31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94497 w 4290379"/>
                <a:gd name="connsiteY30" fmla="*/ 517547 h 5552948"/>
                <a:gd name="connsiteX31" fmla="*/ 4290379 w 4290379"/>
                <a:gd name="connsiteY31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94497 w 4290379"/>
                <a:gd name="connsiteY30" fmla="*/ 517547 h 5552948"/>
                <a:gd name="connsiteX31" fmla="*/ 4290379 w 4290379"/>
                <a:gd name="connsiteY31" fmla="*/ 0 h 555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90379" h="5552948">
                  <a:moveTo>
                    <a:pt x="4282295" y="5542472"/>
                  </a:moveTo>
                  <a:lnTo>
                    <a:pt x="3778190" y="5552948"/>
                  </a:lnTo>
                  <a:cubicBezTo>
                    <a:pt x="3738834" y="5110482"/>
                    <a:pt x="3406398" y="3084572"/>
                    <a:pt x="3355852" y="2744720"/>
                  </a:cubicBezTo>
                  <a:cubicBezTo>
                    <a:pt x="3083317" y="2985401"/>
                    <a:pt x="2613251" y="3443268"/>
                    <a:pt x="2420497" y="3624068"/>
                  </a:cubicBezTo>
                  <a:cubicBezTo>
                    <a:pt x="2227743" y="3804869"/>
                    <a:pt x="2281813" y="3771706"/>
                    <a:pt x="2199327" y="3829523"/>
                  </a:cubicBezTo>
                  <a:cubicBezTo>
                    <a:pt x="2074835" y="3916772"/>
                    <a:pt x="1923102" y="3949918"/>
                    <a:pt x="1775369" y="3973064"/>
                  </a:cubicBezTo>
                  <a:cubicBezTo>
                    <a:pt x="1653639" y="3992209"/>
                    <a:pt x="1531434" y="3988304"/>
                    <a:pt x="1410466" y="3964206"/>
                  </a:cubicBezTo>
                  <a:cubicBezTo>
                    <a:pt x="1311882" y="3944489"/>
                    <a:pt x="1216156" y="3911533"/>
                    <a:pt x="1125478" y="3868194"/>
                  </a:cubicBezTo>
                  <a:cubicBezTo>
                    <a:pt x="967077" y="3792565"/>
                    <a:pt x="833569" y="3688155"/>
                    <a:pt x="689995" y="3581015"/>
                  </a:cubicBezTo>
                  <a:cubicBezTo>
                    <a:pt x="546422" y="3473875"/>
                    <a:pt x="362621" y="3314014"/>
                    <a:pt x="264037" y="3225352"/>
                  </a:cubicBezTo>
                  <a:cubicBezTo>
                    <a:pt x="165453" y="3136690"/>
                    <a:pt x="133640" y="3094955"/>
                    <a:pt x="98492" y="3049044"/>
                  </a:cubicBezTo>
                  <a:cubicBezTo>
                    <a:pt x="67060" y="3008087"/>
                    <a:pt x="19340" y="2955223"/>
                    <a:pt x="6671" y="2904264"/>
                  </a:cubicBezTo>
                  <a:cubicBezTo>
                    <a:pt x="-6949" y="2849305"/>
                    <a:pt x="1433" y="2760341"/>
                    <a:pt x="21435" y="2744053"/>
                  </a:cubicBezTo>
                  <a:cubicBezTo>
                    <a:pt x="47915" y="2722432"/>
                    <a:pt x="80585" y="2709668"/>
                    <a:pt x="110399" y="2692999"/>
                  </a:cubicBezTo>
                  <a:cubicBezTo>
                    <a:pt x="131640" y="2681189"/>
                    <a:pt x="135164" y="2682427"/>
                    <a:pt x="141641" y="2705858"/>
                  </a:cubicBezTo>
                  <a:cubicBezTo>
                    <a:pt x="183646" y="2856639"/>
                    <a:pt x="233462" y="3021612"/>
                    <a:pt x="321663" y="3152581"/>
                  </a:cubicBezTo>
                  <a:cubicBezTo>
                    <a:pt x="375765" y="3232876"/>
                    <a:pt x="455585" y="3296980"/>
                    <a:pt x="554740" y="3253260"/>
                  </a:cubicBezTo>
                  <a:cubicBezTo>
                    <a:pt x="637608" y="3216779"/>
                    <a:pt x="701901" y="3144770"/>
                    <a:pt x="756194" y="3074666"/>
                  </a:cubicBezTo>
                  <a:cubicBezTo>
                    <a:pt x="890306" y="2901311"/>
                    <a:pt x="1004511" y="2698524"/>
                    <a:pt x="1066137" y="2487260"/>
                  </a:cubicBezTo>
                  <a:cubicBezTo>
                    <a:pt x="1092141" y="2397915"/>
                    <a:pt x="1100237" y="2320572"/>
                    <a:pt x="1072805" y="2230465"/>
                  </a:cubicBezTo>
                  <a:cubicBezTo>
                    <a:pt x="1068471" y="2185999"/>
                    <a:pt x="1045801" y="2231878"/>
                    <a:pt x="1040134" y="2220464"/>
                  </a:cubicBezTo>
                  <a:cubicBezTo>
                    <a:pt x="1042801" y="2200843"/>
                    <a:pt x="1042039" y="2184650"/>
                    <a:pt x="1038801" y="2161981"/>
                  </a:cubicBezTo>
                  <a:cubicBezTo>
                    <a:pt x="1066455" y="2174491"/>
                    <a:pt x="1129098" y="2245404"/>
                    <a:pt x="1206060" y="2295521"/>
                  </a:cubicBezTo>
                  <a:cubicBezTo>
                    <a:pt x="1283022" y="2345638"/>
                    <a:pt x="1386368" y="2460399"/>
                    <a:pt x="1500572" y="2462685"/>
                  </a:cubicBezTo>
                  <a:cubicBezTo>
                    <a:pt x="1560580" y="2463923"/>
                    <a:pt x="1615158" y="2449826"/>
                    <a:pt x="1670213" y="2427347"/>
                  </a:cubicBezTo>
                  <a:cubicBezTo>
                    <a:pt x="1724029" y="2405344"/>
                    <a:pt x="1787696" y="2369407"/>
                    <a:pt x="1834464" y="2334832"/>
                  </a:cubicBezTo>
                  <a:cubicBezTo>
                    <a:pt x="2077718" y="2183599"/>
                    <a:pt x="2294187" y="1906103"/>
                    <a:pt x="2425260" y="1776123"/>
                  </a:cubicBezTo>
                  <a:cubicBezTo>
                    <a:pt x="2556333" y="1646143"/>
                    <a:pt x="2557752" y="1630486"/>
                    <a:pt x="2620903" y="1554952"/>
                  </a:cubicBezTo>
                  <a:cubicBezTo>
                    <a:pt x="2680339" y="1483896"/>
                    <a:pt x="2735679" y="1408458"/>
                    <a:pt x="2795877" y="1338259"/>
                  </a:cubicBezTo>
                  <a:cubicBezTo>
                    <a:pt x="2860457" y="1245295"/>
                    <a:pt x="2896890" y="1180150"/>
                    <a:pt x="2963327" y="1043365"/>
                  </a:cubicBezTo>
                  <a:cubicBezTo>
                    <a:pt x="3029764" y="906580"/>
                    <a:pt x="3065733" y="636969"/>
                    <a:pt x="3194497" y="517547"/>
                  </a:cubicBezTo>
                  <a:cubicBezTo>
                    <a:pt x="3657477" y="266410"/>
                    <a:pt x="4043179" y="119716"/>
                    <a:pt x="4290379" y="0"/>
                  </a:cubicBezTo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3">
              <a:extLst>
                <a:ext uri="{FF2B5EF4-FFF2-40B4-BE49-F238E27FC236}">
                  <a16:creationId xmlns:a16="http://schemas.microsoft.com/office/drawing/2014/main" id="{C39F9031-E919-4765-9775-085F3744EFEB}"/>
                </a:ext>
              </a:extLst>
            </p:cNvPr>
            <p:cNvSpPr/>
            <p:nvPr/>
          </p:nvSpPr>
          <p:spPr>
            <a:xfrm>
              <a:off x="7719358" y="1791542"/>
              <a:ext cx="1268253" cy="2361525"/>
            </a:xfrm>
            <a:custGeom>
              <a:avLst/>
              <a:gdLst>
                <a:gd name="connsiteX0" fmla="*/ 1263396 w 1268253"/>
                <a:gd name="connsiteY0" fmla="*/ 1708526 h 2361525"/>
                <a:gd name="connsiteX1" fmla="*/ 1268063 w 1268253"/>
                <a:gd name="connsiteY1" fmla="*/ 1823683 h 2361525"/>
                <a:gd name="connsiteX2" fmla="*/ 1259491 w 1268253"/>
                <a:gd name="connsiteY2" fmla="*/ 1860164 h 2361525"/>
                <a:gd name="connsiteX3" fmla="*/ 1019747 w 1268253"/>
                <a:gd name="connsiteY3" fmla="*/ 2196206 h 2361525"/>
                <a:gd name="connsiteX4" fmla="*/ 896112 w 1268253"/>
                <a:gd name="connsiteY4" fmla="*/ 2290408 h 2361525"/>
                <a:gd name="connsiteX5" fmla="*/ 830389 w 1268253"/>
                <a:gd name="connsiteY5" fmla="*/ 2332318 h 2361525"/>
                <a:gd name="connsiteX6" fmla="*/ 777335 w 1268253"/>
                <a:gd name="connsiteY6" fmla="*/ 2358988 h 2361525"/>
                <a:gd name="connsiteX7" fmla="*/ 727520 w 1268253"/>
                <a:gd name="connsiteY7" fmla="*/ 2361274 h 2361525"/>
                <a:gd name="connsiteX8" fmla="*/ 624268 w 1268253"/>
                <a:gd name="connsiteY8" fmla="*/ 2358702 h 2361525"/>
                <a:gd name="connsiteX9" fmla="*/ 548259 w 1268253"/>
                <a:gd name="connsiteY9" fmla="*/ 2351749 h 2361525"/>
                <a:gd name="connsiteX10" fmla="*/ 480346 w 1268253"/>
                <a:gd name="connsiteY10" fmla="*/ 2281264 h 2361525"/>
                <a:gd name="connsiteX11" fmla="*/ 419290 w 1268253"/>
                <a:gd name="connsiteY11" fmla="*/ 2215065 h 2361525"/>
                <a:gd name="connsiteX12" fmla="*/ 157829 w 1268253"/>
                <a:gd name="connsiteY12" fmla="*/ 1889882 h 2361525"/>
                <a:gd name="connsiteX13" fmla="*/ 3429 w 1268253"/>
                <a:gd name="connsiteY13" fmla="*/ 1166077 h 2361525"/>
                <a:gd name="connsiteX14" fmla="*/ 1333 w 1268253"/>
                <a:gd name="connsiteY14" fmla="*/ 1041776 h 2361525"/>
                <a:gd name="connsiteX15" fmla="*/ 0 w 1268253"/>
                <a:gd name="connsiteY15" fmla="*/ 1023964 h 2361525"/>
                <a:gd name="connsiteX16" fmla="*/ 35814 w 1268253"/>
                <a:gd name="connsiteY16" fmla="*/ 963290 h 2361525"/>
                <a:gd name="connsiteX17" fmla="*/ 153162 w 1268253"/>
                <a:gd name="connsiteY17" fmla="*/ 772028 h 2361525"/>
                <a:gd name="connsiteX18" fmla="*/ 157639 w 1268253"/>
                <a:gd name="connsiteY18" fmla="*/ 754883 h 2361525"/>
                <a:gd name="connsiteX19" fmla="*/ 142208 w 1268253"/>
                <a:gd name="connsiteY19" fmla="*/ 581242 h 2361525"/>
                <a:gd name="connsiteX20" fmla="*/ 134207 w 1268253"/>
                <a:gd name="connsiteY20" fmla="*/ 492374 h 2361525"/>
                <a:gd name="connsiteX21" fmla="*/ 127635 w 1268253"/>
                <a:gd name="connsiteY21" fmla="*/ 419222 h 2361525"/>
                <a:gd name="connsiteX22" fmla="*/ 147066 w 1268253"/>
                <a:gd name="connsiteY22" fmla="*/ 399696 h 2361525"/>
                <a:gd name="connsiteX23" fmla="*/ 240125 w 1268253"/>
                <a:gd name="connsiteY23" fmla="*/ 334354 h 2361525"/>
                <a:gd name="connsiteX24" fmla="*/ 242697 w 1268253"/>
                <a:gd name="connsiteY24" fmla="*/ 225388 h 2361525"/>
                <a:gd name="connsiteX25" fmla="*/ 230219 w 1268253"/>
                <a:gd name="connsiteY25" fmla="*/ 138044 h 2361525"/>
                <a:gd name="connsiteX26" fmla="*/ 227552 w 1268253"/>
                <a:gd name="connsiteY26" fmla="*/ 64892 h 2361525"/>
                <a:gd name="connsiteX27" fmla="*/ 327755 w 1268253"/>
                <a:gd name="connsiteY27" fmla="*/ 7837 h 2361525"/>
                <a:gd name="connsiteX28" fmla="*/ 388715 w 1268253"/>
                <a:gd name="connsiteY28" fmla="*/ 122 h 2361525"/>
                <a:gd name="connsiteX29" fmla="*/ 404050 w 1268253"/>
                <a:gd name="connsiteY29" fmla="*/ 2789 h 2361525"/>
                <a:gd name="connsiteX30" fmla="*/ 551117 w 1268253"/>
                <a:gd name="connsiteY30" fmla="*/ 66321 h 2361525"/>
                <a:gd name="connsiteX31" fmla="*/ 689134 w 1268253"/>
                <a:gd name="connsiteY31" fmla="*/ 195099 h 2361525"/>
                <a:gd name="connsiteX32" fmla="*/ 711613 w 1268253"/>
                <a:gd name="connsiteY32" fmla="*/ 255392 h 2361525"/>
                <a:gd name="connsiteX33" fmla="*/ 711422 w 1268253"/>
                <a:gd name="connsiteY33" fmla="*/ 285681 h 2361525"/>
                <a:gd name="connsiteX34" fmla="*/ 693039 w 1268253"/>
                <a:gd name="connsiteY34" fmla="*/ 337497 h 2361525"/>
                <a:gd name="connsiteX35" fmla="*/ 725424 w 1268253"/>
                <a:gd name="connsiteY35" fmla="*/ 346927 h 2361525"/>
                <a:gd name="connsiteX36" fmla="*/ 729139 w 1268253"/>
                <a:gd name="connsiteY36" fmla="*/ 340450 h 2361525"/>
                <a:gd name="connsiteX37" fmla="*/ 775049 w 1268253"/>
                <a:gd name="connsiteY37" fmla="*/ 273680 h 2361525"/>
                <a:gd name="connsiteX38" fmla="*/ 826960 w 1268253"/>
                <a:gd name="connsiteY38" fmla="*/ 236913 h 2361525"/>
                <a:gd name="connsiteX39" fmla="*/ 848106 w 1268253"/>
                <a:gd name="connsiteY39" fmla="*/ 236913 h 2361525"/>
                <a:gd name="connsiteX40" fmla="*/ 919639 w 1268253"/>
                <a:gd name="connsiteY40" fmla="*/ 255106 h 2361525"/>
                <a:gd name="connsiteX41" fmla="*/ 940403 w 1268253"/>
                <a:gd name="connsiteY41" fmla="*/ 272918 h 2361525"/>
                <a:gd name="connsiteX42" fmla="*/ 1035463 w 1268253"/>
                <a:gd name="connsiteY42" fmla="*/ 455798 h 2361525"/>
                <a:gd name="connsiteX43" fmla="*/ 1176814 w 1268253"/>
                <a:gd name="connsiteY43" fmla="*/ 778124 h 2361525"/>
                <a:gd name="connsiteX44" fmla="*/ 1240060 w 1268253"/>
                <a:gd name="connsiteY44" fmla="*/ 930048 h 2361525"/>
                <a:gd name="connsiteX45" fmla="*/ 1243870 w 1268253"/>
                <a:gd name="connsiteY45" fmla="*/ 1074923 h 2361525"/>
                <a:gd name="connsiteX46" fmla="*/ 1252823 w 1268253"/>
                <a:gd name="connsiteY46" fmla="*/ 1489070 h 2361525"/>
                <a:gd name="connsiteX47" fmla="*/ 1263396 w 1268253"/>
                <a:gd name="connsiteY47" fmla="*/ 1708526 h 236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68253" h="2361525">
                  <a:moveTo>
                    <a:pt x="1263396" y="1708526"/>
                  </a:moveTo>
                  <a:cubicBezTo>
                    <a:pt x="1265396" y="1746912"/>
                    <a:pt x="1267111" y="1785393"/>
                    <a:pt x="1268063" y="1823683"/>
                  </a:cubicBezTo>
                  <a:cubicBezTo>
                    <a:pt x="1268921" y="1838352"/>
                    <a:pt x="1267016" y="1845972"/>
                    <a:pt x="1259491" y="1860164"/>
                  </a:cubicBezTo>
                  <a:cubicBezTo>
                    <a:pt x="1193578" y="1980084"/>
                    <a:pt x="1121378" y="2102670"/>
                    <a:pt x="1019747" y="2196206"/>
                  </a:cubicBezTo>
                  <a:cubicBezTo>
                    <a:pt x="981551" y="2231353"/>
                    <a:pt x="939355" y="2261833"/>
                    <a:pt x="896112" y="2290408"/>
                  </a:cubicBezTo>
                  <a:cubicBezTo>
                    <a:pt x="874490" y="2304696"/>
                    <a:pt x="852773" y="2319269"/>
                    <a:pt x="830389" y="2332318"/>
                  </a:cubicBezTo>
                  <a:cubicBezTo>
                    <a:pt x="814864" y="2341367"/>
                    <a:pt x="794957" y="2355178"/>
                    <a:pt x="777335" y="2358988"/>
                  </a:cubicBezTo>
                  <a:cubicBezTo>
                    <a:pt x="760952" y="2362512"/>
                    <a:pt x="744188" y="2361369"/>
                    <a:pt x="727520" y="2361274"/>
                  </a:cubicBezTo>
                  <a:cubicBezTo>
                    <a:pt x="693134" y="2360988"/>
                    <a:pt x="658654" y="2360131"/>
                    <a:pt x="624268" y="2358702"/>
                  </a:cubicBezTo>
                  <a:cubicBezTo>
                    <a:pt x="602361" y="2357750"/>
                    <a:pt x="567023" y="2363941"/>
                    <a:pt x="548259" y="2351749"/>
                  </a:cubicBezTo>
                  <a:cubicBezTo>
                    <a:pt x="522351" y="2334795"/>
                    <a:pt x="501586" y="2303743"/>
                    <a:pt x="480346" y="2281264"/>
                  </a:cubicBezTo>
                  <a:cubicBezTo>
                    <a:pt x="459772" y="2259452"/>
                    <a:pt x="439388" y="2237354"/>
                    <a:pt x="419290" y="2215065"/>
                  </a:cubicBezTo>
                  <a:cubicBezTo>
                    <a:pt x="326708" y="2112386"/>
                    <a:pt x="233077" y="2006277"/>
                    <a:pt x="157829" y="1889882"/>
                  </a:cubicBezTo>
                  <a:cubicBezTo>
                    <a:pt x="18955" y="1675093"/>
                    <a:pt x="7620" y="1414680"/>
                    <a:pt x="3429" y="1166077"/>
                  </a:cubicBezTo>
                  <a:cubicBezTo>
                    <a:pt x="2762" y="1124548"/>
                    <a:pt x="2858" y="1083114"/>
                    <a:pt x="1333" y="1041776"/>
                  </a:cubicBezTo>
                  <a:cubicBezTo>
                    <a:pt x="1143" y="1035870"/>
                    <a:pt x="2762" y="1029774"/>
                    <a:pt x="0" y="1023964"/>
                  </a:cubicBezTo>
                  <a:cubicBezTo>
                    <a:pt x="7239" y="1001009"/>
                    <a:pt x="23717" y="983483"/>
                    <a:pt x="35814" y="963290"/>
                  </a:cubicBezTo>
                  <a:cubicBezTo>
                    <a:pt x="74200" y="899091"/>
                    <a:pt x="113919" y="835655"/>
                    <a:pt x="153162" y="772028"/>
                  </a:cubicBezTo>
                  <a:cubicBezTo>
                    <a:pt x="156496" y="766599"/>
                    <a:pt x="158115" y="761265"/>
                    <a:pt x="157639" y="754883"/>
                  </a:cubicBezTo>
                  <a:cubicBezTo>
                    <a:pt x="152590" y="696971"/>
                    <a:pt x="147447" y="639154"/>
                    <a:pt x="142208" y="581242"/>
                  </a:cubicBezTo>
                  <a:cubicBezTo>
                    <a:pt x="139541" y="551619"/>
                    <a:pt x="136874" y="521997"/>
                    <a:pt x="134207" y="492374"/>
                  </a:cubicBezTo>
                  <a:cubicBezTo>
                    <a:pt x="132207" y="469990"/>
                    <a:pt x="124682" y="441320"/>
                    <a:pt x="127635" y="419222"/>
                  </a:cubicBezTo>
                  <a:cubicBezTo>
                    <a:pt x="129064" y="407792"/>
                    <a:pt x="139922" y="404934"/>
                    <a:pt x="147066" y="399696"/>
                  </a:cubicBezTo>
                  <a:cubicBezTo>
                    <a:pt x="177641" y="377312"/>
                    <a:pt x="209074" y="356071"/>
                    <a:pt x="240125" y="334354"/>
                  </a:cubicBezTo>
                  <a:cubicBezTo>
                    <a:pt x="269653" y="313685"/>
                    <a:pt x="247174" y="256821"/>
                    <a:pt x="242697" y="225388"/>
                  </a:cubicBezTo>
                  <a:cubicBezTo>
                    <a:pt x="238506" y="196242"/>
                    <a:pt x="234410" y="167190"/>
                    <a:pt x="230219" y="138044"/>
                  </a:cubicBezTo>
                  <a:cubicBezTo>
                    <a:pt x="227838" y="121280"/>
                    <a:pt x="212217" y="76703"/>
                    <a:pt x="227552" y="64892"/>
                  </a:cubicBezTo>
                  <a:cubicBezTo>
                    <a:pt x="258413" y="41270"/>
                    <a:pt x="290322" y="19839"/>
                    <a:pt x="327755" y="7837"/>
                  </a:cubicBezTo>
                  <a:cubicBezTo>
                    <a:pt x="347663" y="1455"/>
                    <a:pt x="367951" y="-545"/>
                    <a:pt x="388715" y="122"/>
                  </a:cubicBezTo>
                  <a:cubicBezTo>
                    <a:pt x="393383" y="3551"/>
                    <a:pt x="399288" y="-164"/>
                    <a:pt x="404050" y="2789"/>
                  </a:cubicBezTo>
                  <a:cubicBezTo>
                    <a:pt x="457581" y="13552"/>
                    <a:pt x="506825" y="34698"/>
                    <a:pt x="551117" y="66321"/>
                  </a:cubicBezTo>
                  <a:cubicBezTo>
                    <a:pt x="602647" y="103182"/>
                    <a:pt x="653510" y="140997"/>
                    <a:pt x="689134" y="195099"/>
                  </a:cubicBezTo>
                  <a:cubicBezTo>
                    <a:pt x="701230" y="213482"/>
                    <a:pt x="706755" y="234342"/>
                    <a:pt x="711613" y="255392"/>
                  </a:cubicBezTo>
                  <a:cubicBezTo>
                    <a:pt x="713422" y="265488"/>
                    <a:pt x="713899" y="275585"/>
                    <a:pt x="711422" y="285681"/>
                  </a:cubicBezTo>
                  <a:cubicBezTo>
                    <a:pt x="705326" y="302922"/>
                    <a:pt x="699230" y="320162"/>
                    <a:pt x="693039" y="337497"/>
                  </a:cubicBezTo>
                  <a:cubicBezTo>
                    <a:pt x="701040" y="341212"/>
                    <a:pt x="713804" y="351023"/>
                    <a:pt x="725424" y="346927"/>
                  </a:cubicBezTo>
                  <a:cubicBezTo>
                    <a:pt x="725710" y="344165"/>
                    <a:pt x="727615" y="342450"/>
                    <a:pt x="729139" y="340450"/>
                  </a:cubicBezTo>
                  <a:cubicBezTo>
                    <a:pt x="747713" y="320448"/>
                    <a:pt x="761429" y="297016"/>
                    <a:pt x="775049" y="273680"/>
                  </a:cubicBezTo>
                  <a:cubicBezTo>
                    <a:pt x="787051" y="253106"/>
                    <a:pt x="803434" y="240438"/>
                    <a:pt x="826960" y="236913"/>
                  </a:cubicBezTo>
                  <a:cubicBezTo>
                    <a:pt x="834009" y="234913"/>
                    <a:pt x="841058" y="234913"/>
                    <a:pt x="848106" y="236913"/>
                  </a:cubicBezTo>
                  <a:cubicBezTo>
                    <a:pt x="872204" y="242057"/>
                    <a:pt x="896207" y="247105"/>
                    <a:pt x="919639" y="255106"/>
                  </a:cubicBezTo>
                  <a:cubicBezTo>
                    <a:pt x="929545" y="258535"/>
                    <a:pt x="935831" y="264060"/>
                    <a:pt x="940403" y="272918"/>
                  </a:cubicBezTo>
                  <a:cubicBezTo>
                    <a:pt x="971836" y="333973"/>
                    <a:pt x="1001935" y="395886"/>
                    <a:pt x="1035463" y="455798"/>
                  </a:cubicBezTo>
                  <a:cubicBezTo>
                    <a:pt x="1093089" y="558763"/>
                    <a:pt x="1131570" y="669825"/>
                    <a:pt x="1176814" y="778124"/>
                  </a:cubicBezTo>
                  <a:cubicBezTo>
                    <a:pt x="1197959" y="828702"/>
                    <a:pt x="1219010" y="879375"/>
                    <a:pt x="1240060" y="930048"/>
                  </a:cubicBezTo>
                  <a:cubicBezTo>
                    <a:pt x="1250347" y="974815"/>
                    <a:pt x="1242727" y="1029108"/>
                    <a:pt x="1243870" y="1074923"/>
                  </a:cubicBezTo>
                  <a:cubicBezTo>
                    <a:pt x="1247299" y="1212940"/>
                    <a:pt x="1248918" y="1351053"/>
                    <a:pt x="1252823" y="1489070"/>
                  </a:cubicBezTo>
                  <a:cubicBezTo>
                    <a:pt x="1254824" y="1562317"/>
                    <a:pt x="1259586" y="1635469"/>
                    <a:pt x="1263396" y="1708526"/>
                  </a:cubicBezTo>
                  <a:close/>
                </a:path>
              </a:pathLst>
            </a:custGeom>
            <a:solidFill>
              <a:srgbClr val="FCC7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3">
              <a:extLst>
                <a:ext uri="{FF2B5EF4-FFF2-40B4-BE49-F238E27FC236}">
                  <a16:creationId xmlns:a16="http://schemas.microsoft.com/office/drawing/2014/main" id="{AF16578D-C49C-4579-9D15-81FF905D0AF4}"/>
                </a:ext>
              </a:extLst>
            </p:cNvPr>
            <p:cNvSpPr/>
            <p:nvPr/>
          </p:nvSpPr>
          <p:spPr>
            <a:xfrm>
              <a:off x="7150421" y="2172568"/>
              <a:ext cx="920790" cy="671398"/>
            </a:xfrm>
            <a:custGeom>
              <a:avLst/>
              <a:gdLst>
                <a:gd name="connsiteX0" fmla="*/ 335003 w 920790"/>
                <a:gd name="connsiteY0" fmla="*/ 434816 h 671398"/>
                <a:gd name="connsiteX1" fmla="*/ 794774 w 920790"/>
                <a:gd name="connsiteY1" fmla="*/ 86011 h 671398"/>
                <a:gd name="connsiteX2" fmla="*/ 885738 w 920790"/>
                <a:gd name="connsiteY2" fmla="*/ 18383 h 671398"/>
                <a:gd name="connsiteX3" fmla="*/ 920790 w 920790"/>
                <a:gd name="connsiteY3" fmla="*/ 0 h 671398"/>
                <a:gd name="connsiteX4" fmla="*/ 904026 w 920790"/>
                <a:gd name="connsiteY4" fmla="*/ 17621 h 671398"/>
                <a:gd name="connsiteX5" fmla="*/ 726766 w 920790"/>
                <a:gd name="connsiteY5" fmla="*/ 178498 h 671398"/>
                <a:gd name="connsiteX6" fmla="*/ 170030 w 920790"/>
                <a:gd name="connsiteY6" fmla="*/ 665798 h 671398"/>
                <a:gd name="connsiteX7" fmla="*/ 147360 w 920790"/>
                <a:gd name="connsiteY7" fmla="*/ 664559 h 671398"/>
                <a:gd name="connsiteX8" fmla="*/ 8867 w 920790"/>
                <a:gd name="connsiteY8" fmla="*/ 509778 h 671398"/>
                <a:gd name="connsiteX9" fmla="*/ 1247 w 920790"/>
                <a:gd name="connsiteY9" fmla="*/ 495300 h 671398"/>
                <a:gd name="connsiteX10" fmla="*/ 18296 w 920790"/>
                <a:gd name="connsiteY10" fmla="*/ 499777 h 671398"/>
                <a:gd name="connsiteX11" fmla="*/ 135835 w 920790"/>
                <a:gd name="connsiteY11" fmla="*/ 569405 h 671398"/>
                <a:gd name="connsiteX12" fmla="*/ 169458 w 920790"/>
                <a:gd name="connsiteY12" fmla="*/ 566928 h 671398"/>
                <a:gd name="connsiteX13" fmla="*/ 335003 w 920790"/>
                <a:gd name="connsiteY13" fmla="*/ 434816 h 67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790" h="671398">
                  <a:moveTo>
                    <a:pt x="335003" y="434816"/>
                  </a:moveTo>
                  <a:cubicBezTo>
                    <a:pt x="486450" y="316230"/>
                    <a:pt x="640755" y="200977"/>
                    <a:pt x="794774" y="86011"/>
                  </a:cubicBezTo>
                  <a:cubicBezTo>
                    <a:pt x="825064" y="63437"/>
                    <a:pt x="855353" y="40862"/>
                    <a:pt x="885738" y="18383"/>
                  </a:cubicBezTo>
                  <a:cubicBezTo>
                    <a:pt x="896120" y="10668"/>
                    <a:pt x="906503" y="2667"/>
                    <a:pt x="920790" y="0"/>
                  </a:cubicBezTo>
                  <a:cubicBezTo>
                    <a:pt x="915170" y="5905"/>
                    <a:pt x="909836" y="12001"/>
                    <a:pt x="904026" y="17621"/>
                  </a:cubicBezTo>
                  <a:cubicBezTo>
                    <a:pt x="846590" y="73057"/>
                    <a:pt x="786488" y="125540"/>
                    <a:pt x="726766" y="178498"/>
                  </a:cubicBezTo>
                  <a:cubicBezTo>
                    <a:pt x="542267" y="342138"/>
                    <a:pt x="357672" y="505873"/>
                    <a:pt x="170030" y="665798"/>
                  </a:cubicBezTo>
                  <a:cubicBezTo>
                    <a:pt x="161267" y="673322"/>
                    <a:pt x="155456" y="673608"/>
                    <a:pt x="147360" y="664559"/>
                  </a:cubicBezTo>
                  <a:cubicBezTo>
                    <a:pt x="101354" y="612743"/>
                    <a:pt x="54396" y="561880"/>
                    <a:pt x="8867" y="509778"/>
                  </a:cubicBezTo>
                  <a:cubicBezTo>
                    <a:pt x="5152" y="505492"/>
                    <a:pt x="-3135" y="500539"/>
                    <a:pt x="1247" y="495300"/>
                  </a:cubicBezTo>
                  <a:cubicBezTo>
                    <a:pt x="6390" y="489109"/>
                    <a:pt x="13153" y="496634"/>
                    <a:pt x="18296" y="499777"/>
                  </a:cubicBezTo>
                  <a:cubicBezTo>
                    <a:pt x="57444" y="523113"/>
                    <a:pt x="97163" y="545306"/>
                    <a:pt x="135835" y="569405"/>
                  </a:cubicBezTo>
                  <a:cubicBezTo>
                    <a:pt x="148979" y="577596"/>
                    <a:pt x="158028" y="576263"/>
                    <a:pt x="169458" y="566928"/>
                  </a:cubicBezTo>
                  <a:cubicBezTo>
                    <a:pt x="224132" y="522256"/>
                    <a:pt x="279377" y="478346"/>
                    <a:pt x="335003" y="434816"/>
                  </a:cubicBezTo>
                  <a:close/>
                </a:path>
              </a:pathLst>
            </a:custGeom>
            <a:solidFill>
              <a:srgbClr val="ED2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12" name="Graphic 3">
              <a:extLst>
                <a:ext uri="{FF2B5EF4-FFF2-40B4-BE49-F238E27FC236}">
                  <a16:creationId xmlns:a16="http://schemas.microsoft.com/office/drawing/2014/main" id="{FBC39A3A-B079-485B-A2F6-D9E3D731FD3C}"/>
                </a:ext>
              </a:extLst>
            </p:cNvPr>
            <p:cNvSpPr/>
            <p:nvPr/>
          </p:nvSpPr>
          <p:spPr>
            <a:xfrm>
              <a:off x="8178082" y="2094036"/>
              <a:ext cx="267366" cy="191772"/>
            </a:xfrm>
            <a:custGeom>
              <a:avLst/>
              <a:gdLst>
                <a:gd name="connsiteX0" fmla="*/ 267367 w 267366"/>
                <a:gd name="connsiteY0" fmla="*/ 44624 h 191772"/>
                <a:gd name="connsiteX1" fmla="*/ 230124 w 267366"/>
                <a:gd name="connsiteY1" fmla="*/ 154542 h 191772"/>
                <a:gd name="connsiteX2" fmla="*/ 174117 w 267366"/>
                <a:gd name="connsiteY2" fmla="*/ 181688 h 191772"/>
                <a:gd name="connsiteX3" fmla="*/ 44577 w 267366"/>
                <a:gd name="connsiteY3" fmla="*/ 106631 h 191772"/>
                <a:gd name="connsiteX4" fmla="*/ 0 w 267366"/>
                <a:gd name="connsiteY4" fmla="*/ 52625 h 191772"/>
                <a:gd name="connsiteX5" fmla="*/ 11906 w 267366"/>
                <a:gd name="connsiteY5" fmla="*/ 10238 h 191772"/>
                <a:gd name="connsiteX6" fmla="*/ 36862 w 267366"/>
                <a:gd name="connsiteY6" fmla="*/ 713 h 191772"/>
                <a:gd name="connsiteX7" fmla="*/ 39910 w 267366"/>
                <a:gd name="connsiteY7" fmla="*/ 332 h 191772"/>
                <a:gd name="connsiteX8" fmla="*/ 225457 w 267366"/>
                <a:gd name="connsiteY8" fmla="*/ 33384 h 191772"/>
                <a:gd name="connsiteX9" fmla="*/ 267367 w 267366"/>
                <a:gd name="connsiteY9" fmla="*/ 44624 h 19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366" h="191772">
                  <a:moveTo>
                    <a:pt x="267367" y="44624"/>
                  </a:moveTo>
                  <a:cubicBezTo>
                    <a:pt x="260985" y="52815"/>
                    <a:pt x="230791" y="151589"/>
                    <a:pt x="230124" y="154542"/>
                  </a:cubicBezTo>
                  <a:cubicBezTo>
                    <a:pt x="222694" y="188070"/>
                    <a:pt x="214027" y="203405"/>
                    <a:pt x="174117" y="181688"/>
                  </a:cubicBezTo>
                  <a:cubicBezTo>
                    <a:pt x="130302" y="157781"/>
                    <a:pt x="84487" y="137207"/>
                    <a:pt x="44577" y="106631"/>
                  </a:cubicBezTo>
                  <a:cubicBezTo>
                    <a:pt x="25718" y="92153"/>
                    <a:pt x="7525" y="76723"/>
                    <a:pt x="0" y="52625"/>
                  </a:cubicBezTo>
                  <a:cubicBezTo>
                    <a:pt x="0" y="36432"/>
                    <a:pt x="4286" y="20144"/>
                    <a:pt x="11906" y="10238"/>
                  </a:cubicBezTo>
                  <a:cubicBezTo>
                    <a:pt x="18860" y="3476"/>
                    <a:pt x="28194" y="3190"/>
                    <a:pt x="36862" y="713"/>
                  </a:cubicBezTo>
                  <a:cubicBezTo>
                    <a:pt x="37814" y="-49"/>
                    <a:pt x="38767" y="-239"/>
                    <a:pt x="39910" y="332"/>
                  </a:cubicBezTo>
                  <a:cubicBezTo>
                    <a:pt x="104013" y="-1001"/>
                    <a:pt x="164497" y="17192"/>
                    <a:pt x="225457" y="33384"/>
                  </a:cubicBezTo>
                  <a:cubicBezTo>
                    <a:pt x="228410" y="34241"/>
                    <a:pt x="261080" y="44338"/>
                    <a:pt x="267367" y="4462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3">
              <a:extLst>
                <a:ext uri="{FF2B5EF4-FFF2-40B4-BE49-F238E27FC236}">
                  <a16:creationId xmlns:a16="http://schemas.microsoft.com/office/drawing/2014/main" id="{138CFDC2-B33F-4119-A1C7-7A2C6491E030}"/>
                </a:ext>
              </a:extLst>
            </p:cNvPr>
            <p:cNvSpPr/>
            <p:nvPr/>
          </p:nvSpPr>
          <p:spPr>
            <a:xfrm>
              <a:off x="9482150" y="3794366"/>
              <a:ext cx="13430" cy="3286"/>
            </a:xfrm>
            <a:custGeom>
              <a:avLst/>
              <a:gdLst>
                <a:gd name="connsiteX0" fmla="*/ 13430 w 13430"/>
                <a:gd name="connsiteY0" fmla="*/ 1834 h 3286"/>
                <a:gd name="connsiteX1" fmla="*/ 0 w 13430"/>
                <a:gd name="connsiteY1" fmla="*/ 1453 h 3286"/>
                <a:gd name="connsiteX2" fmla="*/ 13430 w 13430"/>
                <a:gd name="connsiteY2" fmla="*/ 1834 h 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30" h="3286">
                  <a:moveTo>
                    <a:pt x="13430" y="1834"/>
                  </a:moveTo>
                  <a:cubicBezTo>
                    <a:pt x="8668" y="3643"/>
                    <a:pt x="4667" y="4024"/>
                    <a:pt x="0" y="1453"/>
                  </a:cubicBezTo>
                  <a:cubicBezTo>
                    <a:pt x="4763" y="-357"/>
                    <a:pt x="8763" y="-738"/>
                    <a:pt x="13430" y="1834"/>
                  </a:cubicBezTo>
                  <a:close/>
                </a:path>
              </a:pathLst>
            </a:custGeom>
            <a:solidFill>
              <a:srgbClr val="FBFA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3">
              <a:extLst>
                <a:ext uri="{FF2B5EF4-FFF2-40B4-BE49-F238E27FC236}">
                  <a16:creationId xmlns:a16="http://schemas.microsoft.com/office/drawing/2014/main" id="{CFE00FCC-CE4E-4587-B678-6FF8FF1AC23D}"/>
                </a:ext>
              </a:extLst>
            </p:cNvPr>
            <p:cNvSpPr/>
            <p:nvPr/>
          </p:nvSpPr>
          <p:spPr>
            <a:xfrm>
              <a:off x="8108169" y="1791616"/>
              <a:ext cx="15335" cy="3189"/>
            </a:xfrm>
            <a:custGeom>
              <a:avLst/>
              <a:gdLst>
                <a:gd name="connsiteX0" fmla="*/ 15335 w 15335"/>
                <a:gd name="connsiteY0" fmla="*/ 2905 h 3189"/>
                <a:gd name="connsiteX1" fmla="*/ 0 w 15335"/>
                <a:gd name="connsiteY1" fmla="*/ 238 h 3189"/>
                <a:gd name="connsiteX2" fmla="*/ 15335 w 15335"/>
                <a:gd name="connsiteY2" fmla="*/ 2905 h 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35" h="3189">
                  <a:moveTo>
                    <a:pt x="15335" y="2905"/>
                  </a:moveTo>
                  <a:cubicBezTo>
                    <a:pt x="10096" y="2715"/>
                    <a:pt x="4477" y="4715"/>
                    <a:pt x="0" y="238"/>
                  </a:cubicBezTo>
                  <a:cubicBezTo>
                    <a:pt x="5144" y="810"/>
                    <a:pt x="10858" y="-1857"/>
                    <a:pt x="15335" y="2905"/>
                  </a:cubicBezTo>
                  <a:close/>
                </a:path>
              </a:pathLst>
            </a:custGeom>
            <a:solidFill>
              <a:srgbClr val="FBFA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3">
              <a:extLst>
                <a:ext uri="{FF2B5EF4-FFF2-40B4-BE49-F238E27FC236}">
                  <a16:creationId xmlns:a16="http://schemas.microsoft.com/office/drawing/2014/main" id="{CA6F2260-843D-4456-BA9B-06849AC4A369}"/>
                </a:ext>
              </a:extLst>
            </p:cNvPr>
            <p:cNvSpPr/>
            <p:nvPr/>
          </p:nvSpPr>
          <p:spPr>
            <a:xfrm>
              <a:off x="8402358" y="2337827"/>
              <a:ext cx="295656" cy="1092326"/>
            </a:xfrm>
            <a:custGeom>
              <a:avLst/>
              <a:gdLst>
                <a:gd name="connsiteX0" fmla="*/ 53092 w 295656"/>
                <a:gd name="connsiteY0" fmla="*/ 1092327 h 1092326"/>
                <a:gd name="connsiteX1" fmla="*/ 7372 w 295656"/>
                <a:gd name="connsiteY1" fmla="*/ 987457 h 1092326"/>
                <a:gd name="connsiteX2" fmla="*/ 19278 w 295656"/>
                <a:gd name="connsiteY2" fmla="*/ 938213 h 1092326"/>
                <a:gd name="connsiteX3" fmla="*/ 89382 w 295656"/>
                <a:gd name="connsiteY3" fmla="*/ 829628 h 1092326"/>
                <a:gd name="connsiteX4" fmla="*/ 78714 w 295656"/>
                <a:gd name="connsiteY4" fmla="*/ 710279 h 1092326"/>
                <a:gd name="connsiteX5" fmla="*/ 51187 w 295656"/>
                <a:gd name="connsiteY5" fmla="*/ 612838 h 1092326"/>
                <a:gd name="connsiteX6" fmla="*/ 56426 w 295656"/>
                <a:gd name="connsiteY6" fmla="*/ 588359 h 1092326"/>
                <a:gd name="connsiteX7" fmla="*/ 106337 w 295656"/>
                <a:gd name="connsiteY7" fmla="*/ 510826 h 1092326"/>
                <a:gd name="connsiteX8" fmla="*/ 80143 w 295656"/>
                <a:gd name="connsiteY8" fmla="*/ 408242 h 1092326"/>
                <a:gd name="connsiteX9" fmla="*/ 28422 w 295656"/>
                <a:gd name="connsiteY9" fmla="*/ 375190 h 1092326"/>
                <a:gd name="connsiteX10" fmla="*/ 75476 w 295656"/>
                <a:gd name="connsiteY10" fmla="*/ 375475 h 1092326"/>
                <a:gd name="connsiteX11" fmla="*/ 206349 w 295656"/>
                <a:gd name="connsiteY11" fmla="*/ 366236 h 1092326"/>
                <a:gd name="connsiteX12" fmla="*/ 256641 w 295656"/>
                <a:gd name="connsiteY12" fmla="*/ 295275 h 1092326"/>
                <a:gd name="connsiteX13" fmla="*/ 218732 w 295656"/>
                <a:gd name="connsiteY13" fmla="*/ 201740 h 1092326"/>
                <a:gd name="connsiteX14" fmla="*/ 150628 w 295656"/>
                <a:gd name="connsiteY14" fmla="*/ 137065 h 1092326"/>
                <a:gd name="connsiteX15" fmla="*/ 116814 w 295656"/>
                <a:gd name="connsiteY15" fmla="*/ 80010 h 1092326"/>
                <a:gd name="connsiteX16" fmla="*/ 88716 w 295656"/>
                <a:gd name="connsiteY16" fmla="*/ 0 h 1092326"/>
                <a:gd name="connsiteX17" fmla="*/ 105003 w 295656"/>
                <a:gd name="connsiteY17" fmla="*/ 23431 h 1092326"/>
                <a:gd name="connsiteX18" fmla="*/ 127387 w 295656"/>
                <a:gd name="connsiteY18" fmla="*/ 62770 h 1092326"/>
                <a:gd name="connsiteX19" fmla="*/ 232257 w 295656"/>
                <a:gd name="connsiteY19" fmla="*/ 166021 h 1092326"/>
                <a:gd name="connsiteX20" fmla="*/ 289312 w 295656"/>
                <a:gd name="connsiteY20" fmla="*/ 231172 h 1092326"/>
                <a:gd name="connsiteX21" fmla="*/ 269691 w 295656"/>
                <a:gd name="connsiteY21" fmla="*/ 334899 h 1092326"/>
                <a:gd name="connsiteX22" fmla="*/ 172631 w 295656"/>
                <a:gd name="connsiteY22" fmla="*/ 466058 h 1092326"/>
                <a:gd name="connsiteX23" fmla="*/ 163106 w 295656"/>
                <a:gd name="connsiteY23" fmla="*/ 486442 h 1092326"/>
                <a:gd name="connsiteX24" fmla="*/ 134340 w 295656"/>
                <a:gd name="connsiteY24" fmla="*/ 614648 h 1092326"/>
                <a:gd name="connsiteX25" fmla="*/ 129483 w 295656"/>
                <a:gd name="connsiteY25" fmla="*/ 686848 h 1092326"/>
                <a:gd name="connsiteX26" fmla="*/ 128911 w 295656"/>
                <a:gd name="connsiteY26" fmla="*/ 829628 h 1092326"/>
                <a:gd name="connsiteX27" fmla="*/ 121863 w 295656"/>
                <a:gd name="connsiteY27" fmla="*/ 860108 h 1092326"/>
                <a:gd name="connsiteX28" fmla="*/ 71856 w 295656"/>
                <a:gd name="connsiteY28" fmla="*/ 959072 h 1092326"/>
                <a:gd name="connsiteX29" fmla="*/ 58998 w 295656"/>
                <a:gd name="connsiteY29" fmla="*/ 1014222 h 1092326"/>
                <a:gd name="connsiteX30" fmla="*/ 53092 w 295656"/>
                <a:gd name="connsiteY30" fmla="*/ 1092327 h 109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5656" h="1092326">
                  <a:moveTo>
                    <a:pt x="53092" y="1092327"/>
                  </a:moveTo>
                  <a:cubicBezTo>
                    <a:pt x="37757" y="1057370"/>
                    <a:pt x="21945" y="1022699"/>
                    <a:pt x="7372" y="987457"/>
                  </a:cubicBezTo>
                  <a:cubicBezTo>
                    <a:pt x="-4344" y="959168"/>
                    <a:pt x="-3296" y="959358"/>
                    <a:pt x="19278" y="938213"/>
                  </a:cubicBezTo>
                  <a:cubicBezTo>
                    <a:pt x="51663" y="907923"/>
                    <a:pt x="81381" y="876014"/>
                    <a:pt x="89382" y="829628"/>
                  </a:cubicBezTo>
                  <a:cubicBezTo>
                    <a:pt x="96431" y="788670"/>
                    <a:pt x="87954" y="749332"/>
                    <a:pt x="78714" y="710279"/>
                  </a:cubicBezTo>
                  <a:cubicBezTo>
                    <a:pt x="70999" y="677418"/>
                    <a:pt x="61379" y="645033"/>
                    <a:pt x="51187" y="612838"/>
                  </a:cubicBezTo>
                  <a:cubicBezTo>
                    <a:pt x="47853" y="602456"/>
                    <a:pt x="50520" y="595789"/>
                    <a:pt x="56426" y="588359"/>
                  </a:cubicBezTo>
                  <a:cubicBezTo>
                    <a:pt x="75571" y="564166"/>
                    <a:pt x="92621" y="538543"/>
                    <a:pt x="106337" y="510826"/>
                  </a:cubicBezTo>
                  <a:cubicBezTo>
                    <a:pt x="128625" y="466058"/>
                    <a:pt x="121101" y="436721"/>
                    <a:pt x="80143" y="408242"/>
                  </a:cubicBezTo>
                  <a:cubicBezTo>
                    <a:pt x="63570" y="396716"/>
                    <a:pt x="46520" y="386048"/>
                    <a:pt x="28422" y="375190"/>
                  </a:cubicBezTo>
                  <a:cubicBezTo>
                    <a:pt x="44139" y="375190"/>
                    <a:pt x="59855" y="374809"/>
                    <a:pt x="75476" y="375475"/>
                  </a:cubicBezTo>
                  <a:cubicBezTo>
                    <a:pt x="123672" y="377381"/>
                    <a:pt x="162153" y="377762"/>
                    <a:pt x="206349" y="366236"/>
                  </a:cubicBezTo>
                  <a:cubicBezTo>
                    <a:pt x="232638" y="359378"/>
                    <a:pt x="253593" y="323564"/>
                    <a:pt x="256641" y="295275"/>
                  </a:cubicBezTo>
                  <a:cubicBezTo>
                    <a:pt x="259499" y="268796"/>
                    <a:pt x="252546" y="240221"/>
                    <a:pt x="218732" y="201740"/>
                  </a:cubicBezTo>
                  <a:cubicBezTo>
                    <a:pt x="195777" y="179546"/>
                    <a:pt x="174155" y="158591"/>
                    <a:pt x="150628" y="137065"/>
                  </a:cubicBezTo>
                  <a:cubicBezTo>
                    <a:pt x="133959" y="121825"/>
                    <a:pt x="123958" y="100965"/>
                    <a:pt x="116814" y="80010"/>
                  </a:cubicBezTo>
                  <a:cubicBezTo>
                    <a:pt x="107670" y="53435"/>
                    <a:pt x="97098" y="27337"/>
                    <a:pt x="88716" y="0"/>
                  </a:cubicBezTo>
                  <a:cubicBezTo>
                    <a:pt x="94145" y="7810"/>
                    <a:pt x="99669" y="15621"/>
                    <a:pt x="105003" y="23431"/>
                  </a:cubicBezTo>
                  <a:cubicBezTo>
                    <a:pt x="113671" y="37624"/>
                    <a:pt x="121386" y="51721"/>
                    <a:pt x="127387" y="62770"/>
                  </a:cubicBezTo>
                  <a:cubicBezTo>
                    <a:pt x="152914" y="109442"/>
                    <a:pt x="187680" y="137065"/>
                    <a:pt x="232257" y="166021"/>
                  </a:cubicBezTo>
                  <a:cubicBezTo>
                    <a:pt x="255784" y="181261"/>
                    <a:pt x="277977" y="204216"/>
                    <a:pt x="289312" y="231172"/>
                  </a:cubicBezTo>
                  <a:cubicBezTo>
                    <a:pt x="305314" y="269558"/>
                    <a:pt x="288169" y="302419"/>
                    <a:pt x="269691" y="334899"/>
                  </a:cubicBezTo>
                  <a:cubicBezTo>
                    <a:pt x="242735" y="382429"/>
                    <a:pt x="207969" y="424529"/>
                    <a:pt x="172631" y="466058"/>
                  </a:cubicBezTo>
                  <a:cubicBezTo>
                    <a:pt x="167487" y="472154"/>
                    <a:pt x="164725" y="479108"/>
                    <a:pt x="163106" y="486442"/>
                  </a:cubicBezTo>
                  <a:cubicBezTo>
                    <a:pt x="153295" y="529114"/>
                    <a:pt x="143865" y="571881"/>
                    <a:pt x="134340" y="614648"/>
                  </a:cubicBezTo>
                  <a:cubicBezTo>
                    <a:pt x="129102" y="638461"/>
                    <a:pt x="130530" y="662845"/>
                    <a:pt x="129483" y="686848"/>
                  </a:cubicBezTo>
                  <a:cubicBezTo>
                    <a:pt x="127292" y="734378"/>
                    <a:pt x="128530" y="782003"/>
                    <a:pt x="128911" y="829628"/>
                  </a:cubicBezTo>
                  <a:cubicBezTo>
                    <a:pt x="129006" y="840581"/>
                    <a:pt x="126911" y="850297"/>
                    <a:pt x="121863" y="860108"/>
                  </a:cubicBezTo>
                  <a:cubicBezTo>
                    <a:pt x="104908" y="892969"/>
                    <a:pt x="89097" y="926401"/>
                    <a:pt x="71856" y="959072"/>
                  </a:cubicBezTo>
                  <a:cubicBezTo>
                    <a:pt x="62617" y="976598"/>
                    <a:pt x="58045" y="994886"/>
                    <a:pt x="58998" y="1014222"/>
                  </a:cubicBezTo>
                  <a:cubicBezTo>
                    <a:pt x="60236" y="1040225"/>
                    <a:pt x="54426" y="1065848"/>
                    <a:pt x="53092" y="1092327"/>
                  </a:cubicBezTo>
                  <a:close/>
                </a:path>
              </a:pathLst>
            </a:custGeom>
            <a:solidFill>
              <a:srgbClr val="DFAF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3">
              <a:extLst>
                <a:ext uri="{FF2B5EF4-FFF2-40B4-BE49-F238E27FC236}">
                  <a16:creationId xmlns:a16="http://schemas.microsoft.com/office/drawing/2014/main" id="{B7231DA0-59C2-4CE0-B73D-24006864F28E}"/>
                </a:ext>
              </a:extLst>
            </p:cNvPr>
            <p:cNvSpPr/>
            <p:nvPr/>
          </p:nvSpPr>
          <p:spPr>
            <a:xfrm>
              <a:off x="8017871" y="2388199"/>
              <a:ext cx="396906" cy="296813"/>
            </a:xfrm>
            <a:custGeom>
              <a:avLst/>
              <a:gdLst>
                <a:gd name="connsiteX0" fmla="*/ 396907 w 396906"/>
                <a:gd name="connsiteY0" fmla="*/ 296814 h 296813"/>
                <a:gd name="connsiteX1" fmla="*/ 351758 w 396906"/>
                <a:gd name="connsiteY1" fmla="*/ 258238 h 296813"/>
                <a:gd name="connsiteX2" fmla="*/ 210026 w 396906"/>
                <a:gd name="connsiteY2" fmla="*/ 123649 h 296813"/>
                <a:gd name="connsiteX3" fmla="*/ 108776 w 396906"/>
                <a:gd name="connsiteY3" fmla="*/ 27923 h 296813"/>
                <a:gd name="connsiteX4" fmla="*/ 90202 w 396906"/>
                <a:gd name="connsiteY4" fmla="*/ 23827 h 296813"/>
                <a:gd name="connsiteX5" fmla="*/ 11525 w 396906"/>
                <a:gd name="connsiteY5" fmla="*/ 51164 h 296813"/>
                <a:gd name="connsiteX6" fmla="*/ 0 w 396906"/>
                <a:gd name="connsiteY6" fmla="*/ 51831 h 296813"/>
                <a:gd name="connsiteX7" fmla="*/ 113729 w 396906"/>
                <a:gd name="connsiteY7" fmla="*/ 7444 h 296813"/>
                <a:gd name="connsiteX8" fmla="*/ 168688 w 396906"/>
                <a:gd name="connsiteY8" fmla="*/ 23732 h 296813"/>
                <a:gd name="connsiteX9" fmla="*/ 297752 w 396906"/>
                <a:gd name="connsiteY9" fmla="*/ 177751 h 296813"/>
                <a:gd name="connsiteX10" fmla="*/ 396907 w 396906"/>
                <a:gd name="connsiteY10" fmla="*/ 296814 h 29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906" h="296813">
                  <a:moveTo>
                    <a:pt x="396907" y="296814"/>
                  </a:moveTo>
                  <a:cubicBezTo>
                    <a:pt x="380524" y="285098"/>
                    <a:pt x="366141" y="271668"/>
                    <a:pt x="351758" y="258238"/>
                  </a:cubicBezTo>
                  <a:cubicBezTo>
                    <a:pt x="304038" y="213851"/>
                    <a:pt x="257651" y="168036"/>
                    <a:pt x="210026" y="123649"/>
                  </a:cubicBezTo>
                  <a:cubicBezTo>
                    <a:pt x="176022" y="92026"/>
                    <a:pt x="141351" y="61070"/>
                    <a:pt x="108776" y="27923"/>
                  </a:cubicBezTo>
                  <a:cubicBezTo>
                    <a:pt x="102775" y="21827"/>
                    <a:pt x="97727" y="21160"/>
                    <a:pt x="90202" y="23827"/>
                  </a:cubicBezTo>
                  <a:cubicBezTo>
                    <a:pt x="64103" y="33257"/>
                    <a:pt x="37814" y="42115"/>
                    <a:pt x="11525" y="51164"/>
                  </a:cubicBezTo>
                  <a:cubicBezTo>
                    <a:pt x="8382" y="52212"/>
                    <a:pt x="5334" y="54879"/>
                    <a:pt x="0" y="51831"/>
                  </a:cubicBezTo>
                  <a:cubicBezTo>
                    <a:pt x="38767" y="36591"/>
                    <a:pt x="76010" y="21446"/>
                    <a:pt x="113729" y="7444"/>
                  </a:cubicBezTo>
                  <a:cubicBezTo>
                    <a:pt x="146399" y="-4748"/>
                    <a:pt x="146114" y="-3700"/>
                    <a:pt x="168688" y="23732"/>
                  </a:cubicBezTo>
                  <a:cubicBezTo>
                    <a:pt x="211360" y="75358"/>
                    <a:pt x="254794" y="126316"/>
                    <a:pt x="297752" y="177751"/>
                  </a:cubicBezTo>
                  <a:cubicBezTo>
                    <a:pt x="330994" y="217280"/>
                    <a:pt x="363950" y="257095"/>
                    <a:pt x="396907" y="296814"/>
                  </a:cubicBezTo>
                  <a:close/>
                </a:path>
              </a:pathLst>
            </a:custGeom>
            <a:solidFill>
              <a:srgbClr val="E0B0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3">
              <a:extLst>
                <a:ext uri="{FF2B5EF4-FFF2-40B4-BE49-F238E27FC236}">
                  <a16:creationId xmlns:a16="http://schemas.microsoft.com/office/drawing/2014/main" id="{23D4FAC0-7E81-4AE1-B658-9C3F40E22F3C}"/>
                </a:ext>
              </a:extLst>
            </p:cNvPr>
            <p:cNvSpPr/>
            <p:nvPr/>
          </p:nvSpPr>
          <p:spPr>
            <a:xfrm>
              <a:off x="8112397" y="3114972"/>
              <a:ext cx="78047" cy="147317"/>
            </a:xfrm>
            <a:custGeom>
              <a:avLst/>
              <a:gdLst>
                <a:gd name="connsiteX0" fmla="*/ 44444 w 78047"/>
                <a:gd name="connsiteY0" fmla="*/ 0 h 147317"/>
                <a:gd name="connsiteX1" fmla="*/ 67114 w 78047"/>
                <a:gd name="connsiteY1" fmla="*/ 113729 h 147317"/>
                <a:gd name="connsiteX2" fmla="*/ 77115 w 78047"/>
                <a:gd name="connsiteY2" fmla="*/ 137446 h 147317"/>
                <a:gd name="connsiteX3" fmla="*/ 76258 w 78047"/>
                <a:gd name="connsiteY3" fmla="*/ 145923 h 147317"/>
                <a:gd name="connsiteX4" fmla="*/ 67876 w 78047"/>
                <a:gd name="connsiteY4" fmla="*/ 145637 h 147317"/>
                <a:gd name="connsiteX5" fmla="*/ 7297 w 78047"/>
                <a:gd name="connsiteY5" fmla="*/ 98870 h 147317"/>
                <a:gd name="connsiteX6" fmla="*/ 1201 w 78047"/>
                <a:gd name="connsiteY6" fmla="*/ 69056 h 147317"/>
                <a:gd name="connsiteX7" fmla="*/ 44444 w 78047"/>
                <a:gd name="connsiteY7" fmla="*/ 0 h 14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47" h="147317">
                  <a:moveTo>
                    <a:pt x="44444" y="0"/>
                  </a:moveTo>
                  <a:cubicBezTo>
                    <a:pt x="34538" y="42196"/>
                    <a:pt x="51778" y="77724"/>
                    <a:pt x="67114" y="113729"/>
                  </a:cubicBezTo>
                  <a:cubicBezTo>
                    <a:pt x="70447" y="121634"/>
                    <a:pt x="73972" y="129445"/>
                    <a:pt x="77115" y="137446"/>
                  </a:cubicBezTo>
                  <a:cubicBezTo>
                    <a:pt x="78258" y="140303"/>
                    <a:pt x="78734" y="143542"/>
                    <a:pt x="76258" y="145923"/>
                  </a:cubicBezTo>
                  <a:cubicBezTo>
                    <a:pt x="73591" y="148495"/>
                    <a:pt x="70638" y="146971"/>
                    <a:pt x="67876" y="145637"/>
                  </a:cubicBezTo>
                  <a:cubicBezTo>
                    <a:pt x="44635" y="134017"/>
                    <a:pt x="23299" y="119444"/>
                    <a:pt x="7297" y="98870"/>
                  </a:cubicBezTo>
                  <a:cubicBezTo>
                    <a:pt x="915" y="90773"/>
                    <a:pt x="-1752" y="80486"/>
                    <a:pt x="1201" y="69056"/>
                  </a:cubicBezTo>
                  <a:cubicBezTo>
                    <a:pt x="7201" y="46101"/>
                    <a:pt x="24823" y="16478"/>
                    <a:pt x="44444" y="0"/>
                  </a:cubicBezTo>
                  <a:close/>
                </a:path>
              </a:pathLst>
            </a:custGeom>
            <a:solidFill>
              <a:srgbClr val="E0B0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3">
              <a:extLst>
                <a:ext uri="{FF2B5EF4-FFF2-40B4-BE49-F238E27FC236}">
                  <a16:creationId xmlns:a16="http://schemas.microsoft.com/office/drawing/2014/main" id="{FF3F92D3-0BA0-44CF-8E6E-1D7495F18ACC}"/>
                </a:ext>
              </a:extLst>
            </p:cNvPr>
            <p:cNvSpPr/>
            <p:nvPr/>
          </p:nvSpPr>
          <p:spPr>
            <a:xfrm>
              <a:off x="8120648" y="2093080"/>
              <a:ext cx="121865" cy="73795"/>
            </a:xfrm>
            <a:custGeom>
              <a:avLst/>
              <a:gdLst>
                <a:gd name="connsiteX0" fmla="*/ 69435 w 121865"/>
                <a:gd name="connsiteY0" fmla="*/ 11289 h 73795"/>
                <a:gd name="connsiteX1" fmla="*/ 109726 w 121865"/>
                <a:gd name="connsiteY1" fmla="*/ 27577 h 73795"/>
                <a:gd name="connsiteX2" fmla="*/ 114107 w 121865"/>
                <a:gd name="connsiteY2" fmla="*/ 60248 h 73795"/>
                <a:gd name="connsiteX3" fmla="*/ 74198 w 121865"/>
                <a:gd name="connsiteY3" fmla="*/ 64058 h 73795"/>
                <a:gd name="connsiteX4" fmla="*/ 57529 w 121865"/>
                <a:gd name="connsiteY4" fmla="*/ 53771 h 73795"/>
                <a:gd name="connsiteX5" fmla="*/ 10190 w 121865"/>
                <a:gd name="connsiteY5" fmla="*/ 20433 h 73795"/>
                <a:gd name="connsiteX6" fmla="*/ 569 w 121865"/>
                <a:gd name="connsiteY6" fmla="*/ 3288 h 73795"/>
                <a:gd name="connsiteX7" fmla="*/ 17524 w 121865"/>
                <a:gd name="connsiteY7" fmla="*/ 335 h 73795"/>
                <a:gd name="connsiteX8" fmla="*/ 69435 w 121865"/>
                <a:gd name="connsiteY8" fmla="*/ 11289 h 7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865" h="73795">
                  <a:moveTo>
                    <a:pt x="69435" y="11289"/>
                  </a:moveTo>
                  <a:cubicBezTo>
                    <a:pt x="82961" y="16433"/>
                    <a:pt x="97248" y="19671"/>
                    <a:pt x="109726" y="27577"/>
                  </a:cubicBezTo>
                  <a:cubicBezTo>
                    <a:pt x="125347" y="37483"/>
                    <a:pt x="124871" y="39959"/>
                    <a:pt x="114107" y="60248"/>
                  </a:cubicBezTo>
                  <a:cubicBezTo>
                    <a:pt x="105725" y="75107"/>
                    <a:pt x="98772" y="79679"/>
                    <a:pt x="74198" y="64058"/>
                  </a:cubicBezTo>
                  <a:cubicBezTo>
                    <a:pt x="68768" y="60438"/>
                    <a:pt x="63149" y="57200"/>
                    <a:pt x="57529" y="53771"/>
                  </a:cubicBezTo>
                  <a:cubicBezTo>
                    <a:pt x="41051" y="42245"/>
                    <a:pt x="26668" y="32054"/>
                    <a:pt x="10190" y="20433"/>
                  </a:cubicBezTo>
                  <a:cubicBezTo>
                    <a:pt x="6951" y="18147"/>
                    <a:pt x="-2383" y="6812"/>
                    <a:pt x="569" y="3288"/>
                  </a:cubicBezTo>
                  <a:cubicBezTo>
                    <a:pt x="3998" y="-712"/>
                    <a:pt x="13238" y="-141"/>
                    <a:pt x="17524" y="335"/>
                  </a:cubicBezTo>
                  <a:cubicBezTo>
                    <a:pt x="42765" y="3098"/>
                    <a:pt x="50576" y="8146"/>
                    <a:pt x="69435" y="11289"/>
                  </a:cubicBezTo>
                  <a:close/>
                </a:path>
              </a:pathLst>
            </a:custGeom>
            <a:solidFill>
              <a:srgbClr val="030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3">
              <a:extLst>
                <a:ext uri="{FF2B5EF4-FFF2-40B4-BE49-F238E27FC236}">
                  <a16:creationId xmlns:a16="http://schemas.microsoft.com/office/drawing/2014/main" id="{B6D5E786-F6E7-4797-9524-674F40098C04}"/>
                </a:ext>
              </a:extLst>
            </p:cNvPr>
            <p:cNvSpPr/>
            <p:nvPr/>
          </p:nvSpPr>
          <p:spPr>
            <a:xfrm>
              <a:off x="8214944" y="2088946"/>
              <a:ext cx="35814" cy="5898"/>
            </a:xfrm>
            <a:custGeom>
              <a:avLst/>
              <a:gdLst>
                <a:gd name="connsiteX0" fmla="*/ 3048 w 35814"/>
                <a:gd name="connsiteY0" fmla="*/ 5518 h 5898"/>
                <a:gd name="connsiteX1" fmla="*/ 0 w 35814"/>
                <a:gd name="connsiteY1" fmla="*/ 5899 h 5898"/>
                <a:gd name="connsiteX2" fmla="*/ 35814 w 35814"/>
                <a:gd name="connsiteY2" fmla="*/ 1041 h 5898"/>
                <a:gd name="connsiteX3" fmla="*/ 3048 w 35814"/>
                <a:gd name="connsiteY3" fmla="*/ 5518 h 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14" h="5898">
                  <a:moveTo>
                    <a:pt x="3048" y="5518"/>
                  </a:moveTo>
                  <a:cubicBezTo>
                    <a:pt x="2000" y="5613"/>
                    <a:pt x="1048" y="5803"/>
                    <a:pt x="0" y="5899"/>
                  </a:cubicBezTo>
                  <a:cubicBezTo>
                    <a:pt x="10763" y="-6484"/>
                    <a:pt x="24194" y="5137"/>
                    <a:pt x="35814" y="1041"/>
                  </a:cubicBezTo>
                  <a:cubicBezTo>
                    <a:pt x="25337" y="5994"/>
                    <a:pt x="13621" y="279"/>
                    <a:pt x="3048" y="5518"/>
                  </a:cubicBezTo>
                  <a:close/>
                </a:path>
              </a:pathLst>
            </a:custGeom>
            <a:solidFill>
              <a:srgbClr val="FFE0B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3DCDC82-3E03-4DC5-A8C1-2D2A603AEDCA}"/>
              </a:ext>
            </a:extLst>
          </p:cNvPr>
          <p:cNvSpPr txBox="1"/>
          <p:nvPr/>
        </p:nvSpPr>
        <p:spPr>
          <a:xfrm flipH="1">
            <a:off x="5543283" y="1767366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85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5A45C6FB-2497-464D-9C68-84EEB43269E8}"/>
              </a:ext>
            </a:extLst>
          </p:cNvPr>
          <p:cNvSpPr txBox="1">
            <a:spLocks/>
          </p:cNvSpPr>
          <p:nvPr/>
        </p:nvSpPr>
        <p:spPr>
          <a:xfrm flipH="1">
            <a:off x="3988242" y="178954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BACE88-DDE7-4517-9390-984ABE54E053}"/>
              </a:ext>
            </a:extLst>
          </p:cNvPr>
          <p:cNvSpPr txBox="1"/>
          <p:nvPr/>
        </p:nvSpPr>
        <p:spPr>
          <a:xfrm flipH="1">
            <a:off x="5543283" y="274086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70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29BEA272-8D96-43CA-B0B7-44A22AEC2E80}"/>
              </a:ext>
            </a:extLst>
          </p:cNvPr>
          <p:cNvSpPr txBox="1">
            <a:spLocks/>
          </p:cNvSpPr>
          <p:nvPr/>
        </p:nvSpPr>
        <p:spPr>
          <a:xfrm flipH="1">
            <a:off x="3988242" y="276921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C5B5A3-7802-46FB-8771-CD5139E4C767}"/>
              </a:ext>
            </a:extLst>
          </p:cNvPr>
          <p:cNvSpPr txBox="1"/>
          <p:nvPr/>
        </p:nvSpPr>
        <p:spPr>
          <a:xfrm flipH="1">
            <a:off x="5543283" y="372053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E37C611A-15F2-4813-96CA-84FDB62A8AA1}"/>
              </a:ext>
            </a:extLst>
          </p:cNvPr>
          <p:cNvSpPr txBox="1">
            <a:spLocks/>
          </p:cNvSpPr>
          <p:nvPr/>
        </p:nvSpPr>
        <p:spPr>
          <a:xfrm flipH="1">
            <a:off x="3988242" y="374888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125372-C493-4339-8815-297555645836}"/>
              </a:ext>
            </a:extLst>
          </p:cNvPr>
          <p:cNvSpPr txBox="1"/>
          <p:nvPr/>
        </p:nvSpPr>
        <p:spPr>
          <a:xfrm flipH="1">
            <a:off x="5543283" y="567987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40</a:t>
            </a:r>
            <a:r>
              <a:rPr lang="en-US" altLang="ko-KR" b="1" dirty="0">
                <a:solidFill>
                  <a:schemeClr val="accent5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7EB839C8-3BDB-481B-9436-510C759FE24B}"/>
              </a:ext>
            </a:extLst>
          </p:cNvPr>
          <p:cNvSpPr txBox="1">
            <a:spLocks/>
          </p:cNvSpPr>
          <p:nvPr/>
        </p:nvSpPr>
        <p:spPr>
          <a:xfrm flipH="1">
            <a:off x="3988242" y="570822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8C0134-9998-4624-B923-BBEFF5FDCAB3}"/>
              </a:ext>
            </a:extLst>
          </p:cNvPr>
          <p:cNvSpPr txBox="1"/>
          <p:nvPr/>
        </p:nvSpPr>
        <p:spPr>
          <a:xfrm flipH="1">
            <a:off x="5543283" y="4700210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55</a:t>
            </a:r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3BE5930-8522-4048-BEAA-1093116A7EF4}"/>
              </a:ext>
            </a:extLst>
          </p:cNvPr>
          <p:cNvSpPr txBox="1">
            <a:spLocks/>
          </p:cNvSpPr>
          <p:nvPr/>
        </p:nvSpPr>
        <p:spPr>
          <a:xfrm flipH="1">
            <a:off x="3988242" y="472855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cxnSp>
        <p:nvCxnSpPr>
          <p:cNvPr id="30" name="Straight Arrow Connector 21">
            <a:extLst>
              <a:ext uri="{FF2B5EF4-FFF2-40B4-BE49-F238E27FC236}">
                <a16:creationId xmlns:a16="http://schemas.microsoft.com/office/drawing/2014/main" id="{07558A07-CD36-414A-B21A-3AACE1E22D1D}"/>
              </a:ext>
            </a:extLst>
          </p:cNvPr>
          <p:cNvCxnSpPr>
            <a:cxnSpLocks/>
          </p:cNvCxnSpPr>
          <p:nvPr/>
        </p:nvCxnSpPr>
        <p:spPr>
          <a:xfrm flipH="1">
            <a:off x="6528915" y="3001424"/>
            <a:ext cx="648000" cy="421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22">
            <a:extLst>
              <a:ext uri="{FF2B5EF4-FFF2-40B4-BE49-F238E27FC236}">
                <a16:creationId xmlns:a16="http://schemas.microsoft.com/office/drawing/2014/main" id="{8AA87A04-9F82-4302-8B5F-8F7420912D0B}"/>
              </a:ext>
            </a:extLst>
          </p:cNvPr>
          <p:cNvCxnSpPr>
            <a:cxnSpLocks/>
          </p:cNvCxnSpPr>
          <p:nvPr/>
        </p:nvCxnSpPr>
        <p:spPr>
          <a:xfrm flipH="1">
            <a:off x="6528915" y="3984250"/>
            <a:ext cx="648000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23">
            <a:extLst>
              <a:ext uri="{FF2B5EF4-FFF2-40B4-BE49-F238E27FC236}">
                <a16:creationId xmlns:a16="http://schemas.microsoft.com/office/drawing/2014/main" id="{A3DD72E4-8F8F-420A-9E50-94E3464F62D6}"/>
              </a:ext>
            </a:extLst>
          </p:cNvPr>
          <p:cNvCxnSpPr>
            <a:cxnSpLocks/>
          </p:cNvCxnSpPr>
          <p:nvPr/>
        </p:nvCxnSpPr>
        <p:spPr>
          <a:xfrm flipH="1">
            <a:off x="6528915" y="4962867"/>
            <a:ext cx="648000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24">
            <a:extLst>
              <a:ext uri="{FF2B5EF4-FFF2-40B4-BE49-F238E27FC236}">
                <a16:creationId xmlns:a16="http://schemas.microsoft.com/office/drawing/2014/main" id="{6E54D275-D563-474B-96DB-9734B35EFE97}"/>
              </a:ext>
            </a:extLst>
          </p:cNvPr>
          <p:cNvCxnSpPr>
            <a:cxnSpLocks/>
          </p:cNvCxnSpPr>
          <p:nvPr/>
        </p:nvCxnSpPr>
        <p:spPr>
          <a:xfrm flipH="1">
            <a:off x="6528915" y="5941484"/>
            <a:ext cx="648000" cy="0"/>
          </a:xfrm>
          <a:prstGeom prst="straightConnector1">
            <a:avLst/>
          </a:prstGeom>
          <a:ln w="381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25">
            <a:extLst>
              <a:ext uri="{FF2B5EF4-FFF2-40B4-BE49-F238E27FC236}">
                <a16:creationId xmlns:a16="http://schemas.microsoft.com/office/drawing/2014/main" id="{471668A4-09D2-492F-AE1F-D2549B2DEA6D}"/>
              </a:ext>
            </a:extLst>
          </p:cNvPr>
          <p:cNvCxnSpPr>
            <a:cxnSpLocks/>
          </p:cNvCxnSpPr>
          <p:nvPr/>
        </p:nvCxnSpPr>
        <p:spPr>
          <a:xfrm flipH="1">
            <a:off x="6528915" y="2022806"/>
            <a:ext cx="648000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045B825-A0A2-453E-98A9-9726046F3041}"/>
              </a:ext>
            </a:extLst>
          </p:cNvPr>
          <p:cNvSpPr txBox="1"/>
          <p:nvPr/>
        </p:nvSpPr>
        <p:spPr>
          <a:xfrm>
            <a:off x="766168" y="2726015"/>
            <a:ext cx="29565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98A480-A114-49BE-9B7E-6A4F6EE2C3D5}"/>
              </a:ext>
            </a:extLst>
          </p:cNvPr>
          <p:cNvSpPr txBox="1"/>
          <p:nvPr/>
        </p:nvSpPr>
        <p:spPr>
          <a:xfrm>
            <a:off x="1991971" y="2153897"/>
            <a:ext cx="1730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346D03C-5173-4F15-9858-F1C822C0B62D}"/>
              </a:ext>
            </a:extLst>
          </p:cNvPr>
          <p:cNvSpPr txBox="1"/>
          <p:nvPr/>
        </p:nvSpPr>
        <p:spPr>
          <a:xfrm>
            <a:off x="722635" y="2099751"/>
            <a:ext cx="12693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85%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02094FF-7CD6-47CB-B2E0-97F2DC81EBF5}"/>
              </a:ext>
            </a:extLst>
          </p:cNvPr>
          <p:cNvSpPr txBox="1"/>
          <p:nvPr/>
        </p:nvSpPr>
        <p:spPr>
          <a:xfrm>
            <a:off x="766170" y="1606228"/>
            <a:ext cx="370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F033FE-935D-4D43-A31A-F2A364064336}"/>
              </a:ext>
            </a:extLst>
          </p:cNvPr>
          <p:cNvSpPr txBox="1"/>
          <p:nvPr/>
        </p:nvSpPr>
        <p:spPr>
          <a:xfrm>
            <a:off x="766168" y="5283291"/>
            <a:ext cx="2956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FB0E56-FC33-409C-ACC7-0C89358BF159}"/>
              </a:ext>
            </a:extLst>
          </p:cNvPr>
          <p:cNvSpPr/>
          <p:nvPr/>
        </p:nvSpPr>
        <p:spPr>
          <a:xfrm>
            <a:off x="6035783" y="2826008"/>
            <a:ext cx="108000" cy="20547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B5C353-CBC9-4865-ACE7-92AC29D5681E}"/>
              </a:ext>
            </a:extLst>
          </p:cNvPr>
          <p:cNvSpPr/>
          <p:nvPr/>
        </p:nvSpPr>
        <p:spPr>
          <a:xfrm>
            <a:off x="5630398" y="3150682"/>
            <a:ext cx="108000" cy="17301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0D6347-A9DB-4F91-A15B-4D7088388981}"/>
              </a:ext>
            </a:extLst>
          </p:cNvPr>
          <p:cNvSpPr/>
          <p:nvPr/>
        </p:nvSpPr>
        <p:spPr>
          <a:xfrm>
            <a:off x="6441168" y="3150682"/>
            <a:ext cx="108000" cy="17301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69E03B-5F8C-4F4F-ADEC-077732042328}"/>
              </a:ext>
            </a:extLst>
          </p:cNvPr>
          <p:cNvSpPr/>
          <p:nvPr/>
        </p:nvSpPr>
        <p:spPr>
          <a:xfrm>
            <a:off x="5225013" y="3944801"/>
            <a:ext cx="108000" cy="9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32BAA1D-C46D-401D-BD6D-1C0DBCD71C4A}"/>
              </a:ext>
            </a:extLst>
          </p:cNvPr>
          <p:cNvSpPr/>
          <p:nvPr/>
        </p:nvSpPr>
        <p:spPr>
          <a:xfrm>
            <a:off x="6846553" y="3944801"/>
            <a:ext cx="108000" cy="9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Pentagon 10">
            <a:extLst>
              <a:ext uri="{FF2B5EF4-FFF2-40B4-BE49-F238E27FC236}">
                <a16:creationId xmlns:a16="http://schemas.microsoft.com/office/drawing/2014/main" id="{89D27890-4DCA-441F-B220-143B989A216B}"/>
              </a:ext>
            </a:extLst>
          </p:cNvPr>
          <p:cNvSpPr/>
          <p:nvPr/>
        </p:nvSpPr>
        <p:spPr>
          <a:xfrm>
            <a:off x="6865962" y="3944801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F7A5FAA8-B0CF-46F5-84B1-7287BFE760DB}"/>
              </a:ext>
            </a:extLst>
          </p:cNvPr>
          <p:cNvGrpSpPr/>
          <p:nvPr/>
        </p:nvGrpSpPr>
        <p:grpSpPr>
          <a:xfrm>
            <a:off x="7555603" y="4688017"/>
            <a:ext cx="2552860" cy="923330"/>
            <a:chOff x="2551704" y="4283314"/>
            <a:chExt cx="2357003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BD0ED6-E6F8-4822-AD73-3B8DC454CF16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957246-69D4-4D3A-A28A-1F8796C0178D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Pentagon 14">
            <a:extLst>
              <a:ext uri="{FF2B5EF4-FFF2-40B4-BE49-F238E27FC236}">
                <a16:creationId xmlns:a16="http://schemas.microsoft.com/office/drawing/2014/main" id="{5C70629D-5EF5-45C6-B589-4E7ED2FCF1F7}"/>
              </a:ext>
            </a:extLst>
          </p:cNvPr>
          <p:cNvSpPr/>
          <p:nvPr/>
        </p:nvSpPr>
        <p:spPr>
          <a:xfrm>
            <a:off x="6456040" y="3160205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Pentagon 15">
            <a:extLst>
              <a:ext uri="{FF2B5EF4-FFF2-40B4-BE49-F238E27FC236}">
                <a16:creationId xmlns:a16="http://schemas.microsoft.com/office/drawing/2014/main" id="{D32A09EC-042A-4454-A2C2-29AEB4F05200}"/>
              </a:ext>
            </a:extLst>
          </p:cNvPr>
          <p:cNvSpPr/>
          <p:nvPr/>
        </p:nvSpPr>
        <p:spPr>
          <a:xfrm flipH="1">
            <a:off x="3415406" y="3944801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Pentagon 16">
            <a:extLst>
              <a:ext uri="{FF2B5EF4-FFF2-40B4-BE49-F238E27FC236}">
                <a16:creationId xmlns:a16="http://schemas.microsoft.com/office/drawing/2014/main" id="{60090334-7359-45AD-B11C-70AFFC6DD6B5}"/>
              </a:ext>
            </a:extLst>
          </p:cNvPr>
          <p:cNvSpPr/>
          <p:nvPr/>
        </p:nvSpPr>
        <p:spPr>
          <a:xfrm flipH="1">
            <a:off x="3818906" y="3160205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1B576B0C-41E1-488A-83A7-FEEA262BAE14}"/>
              </a:ext>
            </a:extLst>
          </p:cNvPr>
          <p:cNvGrpSpPr/>
          <p:nvPr/>
        </p:nvGrpSpPr>
        <p:grpSpPr>
          <a:xfrm>
            <a:off x="2091093" y="4688017"/>
            <a:ext cx="2552859" cy="923330"/>
            <a:chOff x="2551706" y="4283314"/>
            <a:chExt cx="2357002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9FCD75-257C-4948-833D-54E2556BD77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FF5E68-FF38-40A1-8F17-7369CBDA002E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AA535FEA-DBD9-4425-B14E-293E9E928B66}"/>
              </a:ext>
            </a:extLst>
          </p:cNvPr>
          <p:cNvGrpSpPr/>
          <p:nvPr/>
        </p:nvGrpSpPr>
        <p:grpSpPr>
          <a:xfrm>
            <a:off x="8922754" y="2926703"/>
            <a:ext cx="2552859" cy="923330"/>
            <a:chOff x="2551704" y="4283314"/>
            <a:chExt cx="2357003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2D467AA-DFBD-46BC-9E48-215621B8ECEE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D7C722A-F31E-465A-88D8-9A59833B937E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6FEBC616-8C65-4858-9415-4B0D6BD72806}"/>
              </a:ext>
            </a:extLst>
          </p:cNvPr>
          <p:cNvGrpSpPr/>
          <p:nvPr/>
        </p:nvGrpSpPr>
        <p:grpSpPr>
          <a:xfrm>
            <a:off x="734830" y="2926703"/>
            <a:ext cx="2552859" cy="923330"/>
            <a:chOff x="2551704" y="4283314"/>
            <a:chExt cx="2357003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0A4F6C-3ED9-4172-91C0-76D3AE092DC7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86D6550-2C21-4292-8DE0-DFD7142E9280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1DF1739C-AF89-4E9C-AB04-FA815EDC1A7A}"/>
              </a:ext>
            </a:extLst>
          </p:cNvPr>
          <p:cNvGrpSpPr/>
          <p:nvPr/>
        </p:nvGrpSpPr>
        <p:grpSpPr>
          <a:xfrm>
            <a:off x="4819570" y="1569561"/>
            <a:ext cx="2552860" cy="738664"/>
            <a:chOff x="2551704" y="4283314"/>
            <a:chExt cx="2357003" cy="73866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7731DA-A59B-467D-A04F-3039B925D356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9492980-56ED-4AB8-A5D1-918DE1A5E716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Pentagon 30">
            <a:extLst>
              <a:ext uri="{FF2B5EF4-FFF2-40B4-BE49-F238E27FC236}">
                <a16:creationId xmlns:a16="http://schemas.microsoft.com/office/drawing/2014/main" id="{61CA2598-4AB5-477F-B2BA-847D8004BADD}"/>
              </a:ext>
            </a:extLst>
          </p:cNvPr>
          <p:cNvSpPr/>
          <p:nvPr/>
        </p:nvSpPr>
        <p:spPr>
          <a:xfrm>
            <a:off x="4476002" y="2356560"/>
            <a:ext cx="3211003" cy="484632"/>
          </a:xfrm>
          <a:custGeom>
            <a:avLst/>
            <a:gdLst/>
            <a:ahLst/>
            <a:cxnLst/>
            <a:rect l="l" t="t" r="r" b="b"/>
            <a:pathLst>
              <a:path w="3211003" h="484632">
                <a:moveTo>
                  <a:pt x="242316" y="0"/>
                </a:moveTo>
                <a:lnTo>
                  <a:pt x="1591003" y="0"/>
                </a:lnTo>
                <a:lnTo>
                  <a:pt x="1620000" y="0"/>
                </a:lnTo>
                <a:lnTo>
                  <a:pt x="2968687" y="0"/>
                </a:lnTo>
                <a:lnTo>
                  <a:pt x="3211003" y="242316"/>
                </a:lnTo>
                <a:lnTo>
                  <a:pt x="2968687" y="484632"/>
                </a:lnTo>
                <a:lnTo>
                  <a:pt x="1620000" y="484632"/>
                </a:lnTo>
                <a:lnTo>
                  <a:pt x="1591003" y="484632"/>
                </a:lnTo>
                <a:lnTo>
                  <a:pt x="242316" y="484632"/>
                </a:lnTo>
                <a:lnTo>
                  <a:pt x="0" y="242316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70F723-7B00-4F4D-94F1-714D3CE8B0CE}"/>
              </a:ext>
            </a:extLst>
          </p:cNvPr>
          <p:cNvSpPr txBox="1"/>
          <p:nvPr/>
        </p:nvSpPr>
        <p:spPr>
          <a:xfrm>
            <a:off x="5291448" y="2444988"/>
            <a:ext cx="1609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5E9AD5-26FD-420D-A378-44217FF83FC2}"/>
              </a:ext>
            </a:extLst>
          </p:cNvPr>
          <p:cNvSpPr txBox="1"/>
          <p:nvPr/>
        </p:nvSpPr>
        <p:spPr>
          <a:xfrm>
            <a:off x="4039646" y="32522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156A95-DDAA-4612-8780-F6FD92B014F0}"/>
              </a:ext>
            </a:extLst>
          </p:cNvPr>
          <p:cNvSpPr txBox="1"/>
          <p:nvPr/>
        </p:nvSpPr>
        <p:spPr>
          <a:xfrm>
            <a:off x="3657972" y="40332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BCB6DB-230C-47B9-9AF2-5FAFC9A0E4BD}"/>
              </a:ext>
            </a:extLst>
          </p:cNvPr>
          <p:cNvSpPr txBox="1"/>
          <p:nvPr/>
        </p:nvSpPr>
        <p:spPr>
          <a:xfrm>
            <a:off x="6954554" y="40332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C0CE3F-7866-4117-A875-693C62B96B99}"/>
              </a:ext>
            </a:extLst>
          </p:cNvPr>
          <p:cNvSpPr txBox="1"/>
          <p:nvPr/>
        </p:nvSpPr>
        <p:spPr>
          <a:xfrm>
            <a:off x="6576398" y="32522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1" name="그룹 120">
            <a:extLst>
              <a:ext uri="{FF2B5EF4-FFF2-40B4-BE49-F238E27FC236}">
                <a16:creationId xmlns:a16="http://schemas.microsoft.com/office/drawing/2014/main" id="{5EF0C2F7-C565-4DA6-A22E-DBA302B3ED38}"/>
              </a:ext>
            </a:extLst>
          </p:cNvPr>
          <p:cNvGrpSpPr/>
          <p:nvPr/>
        </p:nvGrpSpPr>
        <p:grpSpPr>
          <a:xfrm>
            <a:off x="4837625" y="4849214"/>
            <a:ext cx="2487755" cy="1583294"/>
            <a:chOff x="4792257" y="4972892"/>
            <a:chExt cx="2487755" cy="1583294"/>
          </a:xfrm>
        </p:grpSpPr>
        <p:grpSp>
          <p:nvGrpSpPr>
            <p:cNvPr id="95" name="그룹 94">
              <a:extLst>
                <a:ext uri="{FF2B5EF4-FFF2-40B4-BE49-F238E27FC236}">
                  <a16:creationId xmlns:a16="http://schemas.microsoft.com/office/drawing/2014/main" id="{E23DA085-45DA-476F-815B-CA98BBEBB34F}"/>
                </a:ext>
              </a:extLst>
            </p:cNvPr>
            <p:cNvGrpSpPr/>
            <p:nvPr/>
          </p:nvGrpSpPr>
          <p:grpSpPr>
            <a:xfrm>
              <a:off x="4879025" y="6138109"/>
              <a:ext cx="2302686" cy="284655"/>
              <a:chOff x="4879025" y="6138109"/>
              <a:chExt cx="2302686" cy="284655"/>
            </a:xfrm>
          </p:grpSpPr>
          <p:sp>
            <p:nvSpPr>
              <p:cNvPr id="72" name="Rectangle: Rounded Corners 1121">
                <a:extLst>
                  <a:ext uri="{FF2B5EF4-FFF2-40B4-BE49-F238E27FC236}">
                    <a16:creationId xmlns:a16="http://schemas.microsoft.com/office/drawing/2014/main" id="{78252119-B4A7-471E-90B1-6AA457F45E12}"/>
                  </a:ext>
                </a:extLst>
              </p:cNvPr>
              <p:cNvSpPr/>
              <p:nvPr/>
            </p:nvSpPr>
            <p:spPr>
              <a:xfrm>
                <a:off x="4942127" y="6138109"/>
                <a:ext cx="2176482" cy="98869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1122">
                <a:extLst>
                  <a:ext uri="{FF2B5EF4-FFF2-40B4-BE49-F238E27FC236}">
                    <a16:creationId xmlns:a16="http://schemas.microsoft.com/office/drawing/2014/main" id="{E896F93D-EDFD-412C-B563-D8C3B3958D5D}"/>
                  </a:ext>
                </a:extLst>
              </p:cNvPr>
              <p:cNvSpPr/>
              <p:nvPr/>
            </p:nvSpPr>
            <p:spPr>
              <a:xfrm>
                <a:off x="4879025" y="6252298"/>
                <a:ext cx="2302686" cy="117603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: Rounded Corners 1123">
                <a:extLst>
                  <a:ext uri="{FF2B5EF4-FFF2-40B4-BE49-F238E27FC236}">
                    <a16:creationId xmlns:a16="http://schemas.microsoft.com/office/drawing/2014/main" id="{27FA4E26-3143-4901-9873-445731206996}"/>
                  </a:ext>
                </a:extLst>
              </p:cNvPr>
              <p:cNvSpPr/>
              <p:nvPr/>
            </p:nvSpPr>
            <p:spPr>
              <a:xfrm>
                <a:off x="4924889" y="6359174"/>
                <a:ext cx="2210958" cy="63590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Rounded Corners 1127">
                <a:extLst>
                  <a:ext uri="{FF2B5EF4-FFF2-40B4-BE49-F238E27FC236}">
                    <a16:creationId xmlns:a16="http://schemas.microsoft.com/office/drawing/2014/main" id="{D74CC63B-89C0-4CBE-A600-E42701C0E2ED}"/>
                  </a:ext>
                </a:extLst>
              </p:cNvPr>
              <p:cNvSpPr/>
              <p:nvPr/>
            </p:nvSpPr>
            <p:spPr>
              <a:xfrm>
                <a:off x="4924889" y="6193064"/>
                <a:ext cx="2210958" cy="63590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: Shape 1124">
                <a:extLst>
                  <a:ext uri="{FF2B5EF4-FFF2-40B4-BE49-F238E27FC236}">
                    <a16:creationId xmlns:a16="http://schemas.microsoft.com/office/drawing/2014/main" id="{8EC2D1BD-DDED-42A5-8228-C6EC4F7BAA0E}"/>
                  </a:ext>
                </a:extLst>
              </p:cNvPr>
              <p:cNvSpPr/>
              <p:nvPr/>
            </p:nvSpPr>
            <p:spPr>
              <a:xfrm>
                <a:off x="5958104" y="6276742"/>
                <a:ext cx="576995" cy="24703"/>
              </a:xfrm>
              <a:custGeom>
                <a:avLst/>
                <a:gdLst>
                  <a:gd name="connsiteX0" fmla="*/ 358480 w 717399"/>
                  <a:gd name="connsiteY0" fmla="*/ 30495 h 30714"/>
                  <a:gd name="connsiteX1" fmla="*/ 29398 w 717399"/>
                  <a:gd name="connsiteY1" fmla="*/ 30495 h 30714"/>
                  <a:gd name="connsiteX2" fmla="*/ 11847 w 717399"/>
                  <a:gd name="connsiteY2" fmla="*/ 29617 h 30714"/>
                  <a:gd name="connsiteX3" fmla="*/ 0 w 717399"/>
                  <a:gd name="connsiteY3" fmla="*/ 14919 h 30714"/>
                  <a:gd name="connsiteX4" fmla="*/ 11408 w 717399"/>
                  <a:gd name="connsiteY4" fmla="*/ 1097 h 30714"/>
                  <a:gd name="connsiteX5" fmla="*/ 25668 w 717399"/>
                  <a:gd name="connsiteY5" fmla="*/ 0 h 30714"/>
                  <a:gd name="connsiteX6" fmla="*/ 691512 w 717399"/>
                  <a:gd name="connsiteY6" fmla="*/ 0 h 30714"/>
                  <a:gd name="connsiteX7" fmla="*/ 704675 w 717399"/>
                  <a:gd name="connsiteY7" fmla="*/ 878 h 30714"/>
                  <a:gd name="connsiteX8" fmla="*/ 718058 w 717399"/>
                  <a:gd name="connsiteY8" fmla="*/ 15796 h 30714"/>
                  <a:gd name="connsiteX9" fmla="*/ 704894 w 717399"/>
                  <a:gd name="connsiteY9" fmla="*/ 29837 h 30714"/>
                  <a:gd name="connsiteX10" fmla="*/ 687343 w 717399"/>
                  <a:gd name="connsiteY10" fmla="*/ 30714 h 30714"/>
                  <a:gd name="connsiteX11" fmla="*/ 358480 w 717399"/>
                  <a:gd name="connsiteY11" fmla="*/ 30495 h 30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17399" h="30714">
                    <a:moveTo>
                      <a:pt x="358480" y="30495"/>
                    </a:moveTo>
                    <a:cubicBezTo>
                      <a:pt x="248786" y="30495"/>
                      <a:pt x="139092" y="30495"/>
                      <a:pt x="29398" y="30495"/>
                    </a:cubicBezTo>
                    <a:cubicBezTo>
                      <a:pt x="23475" y="30495"/>
                      <a:pt x="17551" y="30495"/>
                      <a:pt x="11847" y="29617"/>
                    </a:cubicBezTo>
                    <a:cubicBezTo>
                      <a:pt x="3949" y="28301"/>
                      <a:pt x="0" y="23036"/>
                      <a:pt x="0" y="14919"/>
                    </a:cubicBezTo>
                    <a:cubicBezTo>
                      <a:pt x="219" y="7240"/>
                      <a:pt x="4168" y="2413"/>
                      <a:pt x="11408" y="1097"/>
                    </a:cubicBezTo>
                    <a:cubicBezTo>
                      <a:pt x="16015" y="219"/>
                      <a:pt x="20842" y="0"/>
                      <a:pt x="25668" y="0"/>
                    </a:cubicBezTo>
                    <a:cubicBezTo>
                      <a:pt x="247689" y="0"/>
                      <a:pt x="469491" y="0"/>
                      <a:pt x="691512" y="0"/>
                    </a:cubicBezTo>
                    <a:cubicBezTo>
                      <a:pt x="695899" y="0"/>
                      <a:pt x="700287" y="0"/>
                      <a:pt x="704675" y="878"/>
                    </a:cubicBezTo>
                    <a:cubicBezTo>
                      <a:pt x="712573" y="2413"/>
                      <a:pt x="718277" y="7020"/>
                      <a:pt x="718058" y="15796"/>
                    </a:cubicBezTo>
                    <a:cubicBezTo>
                      <a:pt x="717838" y="23913"/>
                      <a:pt x="712573" y="28520"/>
                      <a:pt x="704894" y="29837"/>
                    </a:cubicBezTo>
                    <a:cubicBezTo>
                      <a:pt x="699190" y="30714"/>
                      <a:pt x="693267" y="30714"/>
                      <a:pt x="687343" y="30714"/>
                    </a:cubicBezTo>
                    <a:cubicBezTo>
                      <a:pt x="577869" y="30495"/>
                      <a:pt x="468174" y="30495"/>
                      <a:pt x="358480" y="3049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1125">
                <a:extLst>
                  <a:ext uri="{FF2B5EF4-FFF2-40B4-BE49-F238E27FC236}">
                    <a16:creationId xmlns:a16="http://schemas.microsoft.com/office/drawing/2014/main" id="{72A0A004-1991-4779-889C-60D203E963E0}"/>
                  </a:ext>
                </a:extLst>
              </p:cNvPr>
              <p:cNvSpPr/>
              <p:nvPr/>
            </p:nvSpPr>
            <p:spPr>
              <a:xfrm>
                <a:off x="5505138" y="6320175"/>
                <a:ext cx="485241" cy="24703"/>
              </a:xfrm>
              <a:custGeom>
                <a:avLst/>
                <a:gdLst>
                  <a:gd name="connsiteX0" fmla="*/ 303435 w 603317"/>
                  <a:gd name="connsiteY0" fmla="*/ 35 h 30714"/>
                  <a:gd name="connsiteX1" fmla="*/ 573063 w 603317"/>
                  <a:gd name="connsiteY1" fmla="*/ 35 h 30714"/>
                  <a:gd name="connsiteX2" fmla="*/ 588420 w 603317"/>
                  <a:gd name="connsiteY2" fmla="*/ 474 h 30714"/>
                  <a:gd name="connsiteX3" fmla="*/ 605093 w 603317"/>
                  <a:gd name="connsiteY3" fmla="*/ 15612 h 30714"/>
                  <a:gd name="connsiteX4" fmla="*/ 587981 w 603317"/>
                  <a:gd name="connsiteY4" fmla="*/ 30530 h 30714"/>
                  <a:gd name="connsiteX5" fmla="*/ 579206 w 603317"/>
                  <a:gd name="connsiteY5" fmla="*/ 30749 h 30714"/>
                  <a:gd name="connsiteX6" fmla="*/ 26567 w 603317"/>
                  <a:gd name="connsiteY6" fmla="*/ 30749 h 30714"/>
                  <a:gd name="connsiteX7" fmla="*/ 14500 w 603317"/>
                  <a:gd name="connsiteY7" fmla="*/ 30091 h 30714"/>
                  <a:gd name="connsiteX8" fmla="*/ 21 w 603317"/>
                  <a:gd name="connsiteY8" fmla="*/ 15173 h 30714"/>
                  <a:gd name="connsiteX9" fmla="*/ 14939 w 603317"/>
                  <a:gd name="connsiteY9" fmla="*/ 693 h 30714"/>
                  <a:gd name="connsiteX10" fmla="*/ 30296 w 603317"/>
                  <a:gd name="connsiteY10" fmla="*/ 254 h 30714"/>
                  <a:gd name="connsiteX11" fmla="*/ 303435 w 603317"/>
                  <a:gd name="connsiteY11" fmla="*/ 35 h 30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317" h="30714">
                    <a:moveTo>
                      <a:pt x="303435" y="35"/>
                    </a:moveTo>
                    <a:cubicBezTo>
                      <a:pt x="393384" y="35"/>
                      <a:pt x="483333" y="35"/>
                      <a:pt x="573063" y="35"/>
                    </a:cubicBezTo>
                    <a:cubicBezTo>
                      <a:pt x="578109" y="35"/>
                      <a:pt x="583374" y="-184"/>
                      <a:pt x="588420" y="474"/>
                    </a:cubicBezTo>
                    <a:cubicBezTo>
                      <a:pt x="599170" y="1351"/>
                      <a:pt x="605532" y="7275"/>
                      <a:pt x="605093" y="15612"/>
                    </a:cubicBezTo>
                    <a:cubicBezTo>
                      <a:pt x="604435" y="26142"/>
                      <a:pt x="597195" y="29652"/>
                      <a:pt x="587981" y="30530"/>
                    </a:cubicBezTo>
                    <a:cubicBezTo>
                      <a:pt x="585129" y="30749"/>
                      <a:pt x="582058" y="30749"/>
                      <a:pt x="579206" y="30749"/>
                    </a:cubicBezTo>
                    <a:cubicBezTo>
                      <a:pt x="394920" y="30749"/>
                      <a:pt x="210853" y="30749"/>
                      <a:pt x="26567" y="30749"/>
                    </a:cubicBezTo>
                    <a:cubicBezTo>
                      <a:pt x="22618" y="30749"/>
                      <a:pt x="18449" y="30749"/>
                      <a:pt x="14500" y="30091"/>
                    </a:cubicBezTo>
                    <a:cubicBezTo>
                      <a:pt x="6164" y="28556"/>
                      <a:pt x="-418" y="24387"/>
                      <a:pt x="21" y="15173"/>
                    </a:cubicBezTo>
                    <a:cubicBezTo>
                      <a:pt x="240" y="6178"/>
                      <a:pt x="6602" y="1571"/>
                      <a:pt x="14939" y="693"/>
                    </a:cubicBezTo>
                    <a:cubicBezTo>
                      <a:pt x="19985" y="35"/>
                      <a:pt x="25250" y="254"/>
                      <a:pt x="30296" y="254"/>
                    </a:cubicBezTo>
                    <a:cubicBezTo>
                      <a:pt x="121342" y="35"/>
                      <a:pt x="212389" y="35"/>
                      <a:pt x="303435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7" name="Rectangle: Rounded Corners 1126">
              <a:extLst>
                <a:ext uri="{FF2B5EF4-FFF2-40B4-BE49-F238E27FC236}">
                  <a16:creationId xmlns:a16="http://schemas.microsoft.com/office/drawing/2014/main" id="{E184EACC-AB7A-43A1-AFD9-34D559EEFF05}"/>
                </a:ext>
              </a:extLst>
            </p:cNvPr>
            <p:cNvSpPr/>
            <p:nvPr/>
          </p:nvSpPr>
          <p:spPr>
            <a:xfrm>
              <a:off x="5474196" y="6139131"/>
              <a:ext cx="1124339" cy="98869"/>
            </a:xfrm>
            <a:prstGeom prst="roundRect">
              <a:avLst>
                <a:gd name="adj" fmla="val 3232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: Shape 1115">
              <a:extLst>
                <a:ext uri="{FF2B5EF4-FFF2-40B4-BE49-F238E27FC236}">
                  <a16:creationId xmlns:a16="http://schemas.microsoft.com/office/drawing/2014/main" id="{1B5ECC0B-CF6C-4FC2-835C-A5EEA6839617}"/>
                </a:ext>
              </a:extLst>
            </p:cNvPr>
            <p:cNvSpPr/>
            <p:nvPr/>
          </p:nvSpPr>
          <p:spPr>
            <a:xfrm>
              <a:off x="5007536" y="4972892"/>
              <a:ext cx="2044849" cy="1164706"/>
            </a:xfrm>
            <a:custGeom>
              <a:avLst/>
              <a:gdLst>
                <a:gd name="connsiteX0" fmla="*/ 3791715 w 4105100"/>
                <a:gd name="connsiteY0" fmla="*/ 2742414 h 3396418"/>
                <a:gd name="connsiteX1" fmla="*/ 3727481 w 4105100"/>
                <a:gd name="connsiteY1" fmla="*/ 2806648 h 3396418"/>
                <a:gd name="connsiteX2" fmla="*/ 3727481 w 4105100"/>
                <a:gd name="connsiteY2" fmla="*/ 3025213 h 3396418"/>
                <a:gd name="connsiteX3" fmla="*/ 3791715 w 4105100"/>
                <a:gd name="connsiteY3" fmla="*/ 3089447 h 3396418"/>
                <a:gd name="connsiteX4" fmla="*/ 3934345 w 4105100"/>
                <a:gd name="connsiteY4" fmla="*/ 3089447 h 3396418"/>
                <a:gd name="connsiteX5" fmla="*/ 3998579 w 4105100"/>
                <a:gd name="connsiteY5" fmla="*/ 3025213 h 3396418"/>
                <a:gd name="connsiteX6" fmla="*/ 3998579 w 4105100"/>
                <a:gd name="connsiteY6" fmla="*/ 2806648 h 3396418"/>
                <a:gd name="connsiteX7" fmla="*/ 3934345 w 4105100"/>
                <a:gd name="connsiteY7" fmla="*/ 2742414 h 3396418"/>
                <a:gd name="connsiteX8" fmla="*/ 3462309 w 4105100"/>
                <a:gd name="connsiteY8" fmla="*/ 2742414 h 3396418"/>
                <a:gd name="connsiteX9" fmla="*/ 3398075 w 4105100"/>
                <a:gd name="connsiteY9" fmla="*/ 2806648 h 3396418"/>
                <a:gd name="connsiteX10" fmla="*/ 3398075 w 4105100"/>
                <a:gd name="connsiteY10" fmla="*/ 3025213 h 3396418"/>
                <a:gd name="connsiteX11" fmla="*/ 3462309 w 4105100"/>
                <a:gd name="connsiteY11" fmla="*/ 3089447 h 3396418"/>
                <a:gd name="connsiteX12" fmla="*/ 3604939 w 4105100"/>
                <a:gd name="connsiteY12" fmla="*/ 3089447 h 3396418"/>
                <a:gd name="connsiteX13" fmla="*/ 3669173 w 4105100"/>
                <a:gd name="connsiteY13" fmla="*/ 3025213 h 3396418"/>
                <a:gd name="connsiteX14" fmla="*/ 3669173 w 4105100"/>
                <a:gd name="connsiteY14" fmla="*/ 2806648 h 3396418"/>
                <a:gd name="connsiteX15" fmla="*/ 3604939 w 4105100"/>
                <a:gd name="connsiteY15" fmla="*/ 2742414 h 3396418"/>
                <a:gd name="connsiteX16" fmla="*/ 3132904 w 4105100"/>
                <a:gd name="connsiteY16" fmla="*/ 2742414 h 3396418"/>
                <a:gd name="connsiteX17" fmla="*/ 3068670 w 4105100"/>
                <a:gd name="connsiteY17" fmla="*/ 2806648 h 3396418"/>
                <a:gd name="connsiteX18" fmla="*/ 3068670 w 4105100"/>
                <a:gd name="connsiteY18" fmla="*/ 3025213 h 3396418"/>
                <a:gd name="connsiteX19" fmla="*/ 3132904 w 4105100"/>
                <a:gd name="connsiteY19" fmla="*/ 3089447 h 3396418"/>
                <a:gd name="connsiteX20" fmla="*/ 3275534 w 4105100"/>
                <a:gd name="connsiteY20" fmla="*/ 3089447 h 3396418"/>
                <a:gd name="connsiteX21" fmla="*/ 3339768 w 4105100"/>
                <a:gd name="connsiteY21" fmla="*/ 3025213 h 3396418"/>
                <a:gd name="connsiteX22" fmla="*/ 3339768 w 4105100"/>
                <a:gd name="connsiteY22" fmla="*/ 2806648 h 3396418"/>
                <a:gd name="connsiteX23" fmla="*/ 3275534 w 4105100"/>
                <a:gd name="connsiteY23" fmla="*/ 2742414 h 3396418"/>
                <a:gd name="connsiteX24" fmla="*/ 2803499 w 4105100"/>
                <a:gd name="connsiteY24" fmla="*/ 2742414 h 3396418"/>
                <a:gd name="connsiteX25" fmla="*/ 2739265 w 4105100"/>
                <a:gd name="connsiteY25" fmla="*/ 2806648 h 3396418"/>
                <a:gd name="connsiteX26" fmla="*/ 2739265 w 4105100"/>
                <a:gd name="connsiteY26" fmla="*/ 3025213 h 3396418"/>
                <a:gd name="connsiteX27" fmla="*/ 2803499 w 4105100"/>
                <a:gd name="connsiteY27" fmla="*/ 3089447 h 3396418"/>
                <a:gd name="connsiteX28" fmla="*/ 2946129 w 4105100"/>
                <a:gd name="connsiteY28" fmla="*/ 3089447 h 3396418"/>
                <a:gd name="connsiteX29" fmla="*/ 3010363 w 4105100"/>
                <a:gd name="connsiteY29" fmla="*/ 3025213 h 3396418"/>
                <a:gd name="connsiteX30" fmla="*/ 3010363 w 4105100"/>
                <a:gd name="connsiteY30" fmla="*/ 2806648 h 3396418"/>
                <a:gd name="connsiteX31" fmla="*/ 2946129 w 4105100"/>
                <a:gd name="connsiteY31" fmla="*/ 2742414 h 3396418"/>
                <a:gd name="connsiteX32" fmla="*/ 2474094 w 4105100"/>
                <a:gd name="connsiteY32" fmla="*/ 2742414 h 3396418"/>
                <a:gd name="connsiteX33" fmla="*/ 2409860 w 4105100"/>
                <a:gd name="connsiteY33" fmla="*/ 2806648 h 3396418"/>
                <a:gd name="connsiteX34" fmla="*/ 2409860 w 4105100"/>
                <a:gd name="connsiteY34" fmla="*/ 3025213 h 3396418"/>
                <a:gd name="connsiteX35" fmla="*/ 2474094 w 4105100"/>
                <a:gd name="connsiteY35" fmla="*/ 3089447 h 3396418"/>
                <a:gd name="connsiteX36" fmla="*/ 2616724 w 4105100"/>
                <a:gd name="connsiteY36" fmla="*/ 3089447 h 3396418"/>
                <a:gd name="connsiteX37" fmla="*/ 2680958 w 4105100"/>
                <a:gd name="connsiteY37" fmla="*/ 3025213 h 3396418"/>
                <a:gd name="connsiteX38" fmla="*/ 2680958 w 4105100"/>
                <a:gd name="connsiteY38" fmla="*/ 2806648 h 3396418"/>
                <a:gd name="connsiteX39" fmla="*/ 2616724 w 4105100"/>
                <a:gd name="connsiteY39" fmla="*/ 2742414 h 3396418"/>
                <a:gd name="connsiteX40" fmla="*/ 1488377 w 4105100"/>
                <a:gd name="connsiteY40" fmla="*/ 2742414 h 3396418"/>
                <a:gd name="connsiteX41" fmla="*/ 1424143 w 4105100"/>
                <a:gd name="connsiteY41" fmla="*/ 2806648 h 3396418"/>
                <a:gd name="connsiteX42" fmla="*/ 1424143 w 4105100"/>
                <a:gd name="connsiteY42" fmla="*/ 3025213 h 3396418"/>
                <a:gd name="connsiteX43" fmla="*/ 1488377 w 4105100"/>
                <a:gd name="connsiteY43" fmla="*/ 3089447 h 3396418"/>
                <a:gd name="connsiteX44" fmla="*/ 1631007 w 4105100"/>
                <a:gd name="connsiteY44" fmla="*/ 3089447 h 3396418"/>
                <a:gd name="connsiteX45" fmla="*/ 1695241 w 4105100"/>
                <a:gd name="connsiteY45" fmla="*/ 3025213 h 3396418"/>
                <a:gd name="connsiteX46" fmla="*/ 1695241 w 4105100"/>
                <a:gd name="connsiteY46" fmla="*/ 2806648 h 3396418"/>
                <a:gd name="connsiteX47" fmla="*/ 1631007 w 4105100"/>
                <a:gd name="connsiteY47" fmla="*/ 2742414 h 3396418"/>
                <a:gd name="connsiteX48" fmla="*/ 1158971 w 4105100"/>
                <a:gd name="connsiteY48" fmla="*/ 2742414 h 3396418"/>
                <a:gd name="connsiteX49" fmla="*/ 1094737 w 4105100"/>
                <a:gd name="connsiteY49" fmla="*/ 2806648 h 3396418"/>
                <a:gd name="connsiteX50" fmla="*/ 1094737 w 4105100"/>
                <a:gd name="connsiteY50" fmla="*/ 3025213 h 3396418"/>
                <a:gd name="connsiteX51" fmla="*/ 1158971 w 4105100"/>
                <a:gd name="connsiteY51" fmla="*/ 3089447 h 3396418"/>
                <a:gd name="connsiteX52" fmla="*/ 1301601 w 4105100"/>
                <a:gd name="connsiteY52" fmla="*/ 3089447 h 3396418"/>
                <a:gd name="connsiteX53" fmla="*/ 1365835 w 4105100"/>
                <a:gd name="connsiteY53" fmla="*/ 3025213 h 3396418"/>
                <a:gd name="connsiteX54" fmla="*/ 1365835 w 4105100"/>
                <a:gd name="connsiteY54" fmla="*/ 2806648 h 3396418"/>
                <a:gd name="connsiteX55" fmla="*/ 1301601 w 4105100"/>
                <a:gd name="connsiteY55" fmla="*/ 2742414 h 3396418"/>
                <a:gd name="connsiteX56" fmla="*/ 829566 w 4105100"/>
                <a:gd name="connsiteY56" fmla="*/ 2742414 h 3396418"/>
                <a:gd name="connsiteX57" fmla="*/ 765332 w 4105100"/>
                <a:gd name="connsiteY57" fmla="*/ 2806648 h 3396418"/>
                <a:gd name="connsiteX58" fmla="*/ 765332 w 4105100"/>
                <a:gd name="connsiteY58" fmla="*/ 3025213 h 3396418"/>
                <a:gd name="connsiteX59" fmla="*/ 829566 w 4105100"/>
                <a:gd name="connsiteY59" fmla="*/ 3089447 h 3396418"/>
                <a:gd name="connsiteX60" fmla="*/ 972196 w 4105100"/>
                <a:gd name="connsiteY60" fmla="*/ 3089447 h 3396418"/>
                <a:gd name="connsiteX61" fmla="*/ 1036430 w 4105100"/>
                <a:gd name="connsiteY61" fmla="*/ 3025213 h 3396418"/>
                <a:gd name="connsiteX62" fmla="*/ 1036430 w 4105100"/>
                <a:gd name="connsiteY62" fmla="*/ 2806648 h 3396418"/>
                <a:gd name="connsiteX63" fmla="*/ 972196 w 4105100"/>
                <a:gd name="connsiteY63" fmla="*/ 2742414 h 3396418"/>
                <a:gd name="connsiteX64" fmla="*/ 500161 w 4105100"/>
                <a:gd name="connsiteY64" fmla="*/ 2742414 h 3396418"/>
                <a:gd name="connsiteX65" fmla="*/ 435927 w 4105100"/>
                <a:gd name="connsiteY65" fmla="*/ 2806648 h 3396418"/>
                <a:gd name="connsiteX66" fmla="*/ 435927 w 4105100"/>
                <a:gd name="connsiteY66" fmla="*/ 3025213 h 3396418"/>
                <a:gd name="connsiteX67" fmla="*/ 500161 w 4105100"/>
                <a:gd name="connsiteY67" fmla="*/ 3089447 h 3396418"/>
                <a:gd name="connsiteX68" fmla="*/ 642791 w 4105100"/>
                <a:gd name="connsiteY68" fmla="*/ 3089447 h 3396418"/>
                <a:gd name="connsiteX69" fmla="*/ 707025 w 4105100"/>
                <a:gd name="connsiteY69" fmla="*/ 3025213 h 3396418"/>
                <a:gd name="connsiteX70" fmla="*/ 707025 w 4105100"/>
                <a:gd name="connsiteY70" fmla="*/ 2806648 h 3396418"/>
                <a:gd name="connsiteX71" fmla="*/ 642791 w 4105100"/>
                <a:gd name="connsiteY71" fmla="*/ 2742414 h 3396418"/>
                <a:gd name="connsiteX72" fmla="*/ 170756 w 4105100"/>
                <a:gd name="connsiteY72" fmla="*/ 2742414 h 3396418"/>
                <a:gd name="connsiteX73" fmla="*/ 106522 w 4105100"/>
                <a:gd name="connsiteY73" fmla="*/ 2806648 h 3396418"/>
                <a:gd name="connsiteX74" fmla="*/ 106522 w 4105100"/>
                <a:gd name="connsiteY74" fmla="*/ 3025213 h 3396418"/>
                <a:gd name="connsiteX75" fmla="*/ 170756 w 4105100"/>
                <a:gd name="connsiteY75" fmla="*/ 3089447 h 3396418"/>
                <a:gd name="connsiteX76" fmla="*/ 313386 w 4105100"/>
                <a:gd name="connsiteY76" fmla="*/ 3089447 h 3396418"/>
                <a:gd name="connsiteX77" fmla="*/ 377620 w 4105100"/>
                <a:gd name="connsiteY77" fmla="*/ 3025213 h 3396418"/>
                <a:gd name="connsiteX78" fmla="*/ 377620 w 4105100"/>
                <a:gd name="connsiteY78" fmla="*/ 2806648 h 3396418"/>
                <a:gd name="connsiteX79" fmla="*/ 313386 w 4105100"/>
                <a:gd name="connsiteY79" fmla="*/ 2742414 h 3396418"/>
                <a:gd name="connsiteX80" fmla="*/ 3791715 w 4105100"/>
                <a:gd name="connsiteY80" fmla="*/ 2239243 h 3396418"/>
                <a:gd name="connsiteX81" fmla="*/ 3727481 w 4105100"/>
                <a:gd name="connsiteY81" fmla="*/ 2303477 h 3396418"/>
                <a:gd name="connsiteX82" fmla="*/ 3727481 w 4105100"/>
                <a:gd name="connsiteY82" fmla="*/ 2522042 h 3396418"/>
                <a:gd name="connsiteX83" fmla="*/ 3791715 w 4105100"/>
                <a:gd name="connsiteY83" fmla="*/ 2586276 h 3396418"/>
                <a:gd name="connsiteX84" fmla="*/ 3934345 w 4105100"/>
                <a:gd name="connsiteY84" fmla="*/ 2586276 h 3396418"/>
                <a:gd name="connsiteX85" fmla="*/ 3998579 w 4105100"/>
                <a:gd name="connsiteY85" fmla="*/ 2522042 h 3396418"/>
                <a:gd name="connsiteX86" fmla="*/ 3998579 w 4105100"/>
                <a:gd name="connsiteY86" fmla="*/ 2303477 h 3396418"/>
                <a:gd name="connsiteX87" fmla="*/ 3934345 w 4105100"/>
                <a:gd name="connsiteY87" fmla="*/ 2239243 h 3396418"/>
                <a:gd name="connsiteX88" fmla="*/ 3462309 w 4105100"/>
                <a:gd name="connsiteY88" fmla="*/ 2239243 h 3396418"/>
                <a:gd name="connsiteX89" fmla="*/ 3398075 w 4105100"/>
                <a:gd name="connsiteY89" fmla="*/ 2303477 h 3396418"/>
                <a:gd name="connsiteX90" fmla="*/ 3398075 w 4105100"/>
                <a:gd name="connsiteY90" fmla="*/ 2522042 h 3396418"/>
                <a:gd name="connsiteX91" fmla="*/ 3462309 w 4105100"/>
                <a:gd name="connsiteY91" fmla="*/ 2586276 h 3396418"/>
                <a:gd name="connsiteX92" fmla="*/ 3604939 w 4105100"/>
                <a:gd name="connsiteY92" fmla="*/ 2586276 h 3396418"/>
                <a:gd name="connsiteX93" fmla="*/ 3669173 w 4105100"/>
                <a:gd name="connsiteY93" fmla="*/ 2522042 h 3396418"/>
                <a:gd name="connsiteX94" fmla="*/ 3669173 w 4105100"/>
                <a:gd name="connsiteY94" fmla="*/ 2303477 h 3396418"/>
                <a:gd name="connsiteX95" fmla="*/ 3604939 w 4105100"/>
                <a:gd name="connsiteY95" fmla="*/ 2239243 h 3396418"/>
                <a:gd name="connsiteX96" fmla="*/ 3132904 w 4105100"/>
                <a:gd name="connsiteY96" fmla="*/ 2239243 h 3396418"/>
                <a:gd name="connsiteX97" fmla="*/ 3068670 w 4105100"/>
                <a:gd name="connsiteY97" fmla="*/ 2303477 h 3396418"/>
                <a:gd name="connsiteX98" fmla="*/ 3068670 w 4105100"/>
                <a:gd name="connsiteY98" fmla="*/ 2522042 h 3396418"/>
                <a:gd name="connsiteX99" fmla="*/ 3132904 w 4105100"/>
                <a:gd name="connsiteY99" fmla="*/ 2586276 h 3396418"/>
                <a:gd name="connsiteX100" fmla="*/ 3275534 w 4105100"/>
                <a:gd name="connsiteY100" fmla="*/ 2586276 h 3396418"/>
                <a:gd name="connsiteX101" fmla="*/ 3339768 w 4105100"/>
                <a:gd name="connsiteY101" fmla="*/ 2522042 h 3396418"/>
                <a:gd name="connsiteX102" fmla="*/ 3339768 w 4105100"/>
                <a:gd name="connsiteY102" fmla="*/ 2303477 h 3396418"/>
                <a:gd name="connsiteX103" fmla="*/ 3275534 w 4105100"/>
                <a:gd name="connsiteY103" fmla="*/ 2239243 h 3396418"/>
                <a:gd name="connsiteX104" fmla="*/ 2803499 w 4105100"/>
                <a:gd name="connsiteY104" fmla="*/ 2239243 h 3396418"/>
                <a:gd name="connsiteX105" fmla="*/ 2739265 w 4105100"/>
                <a:gd name="connsiteY105" fmla="*/ 2303477 h 3396418"/>
                <a:gd name="connsiteX106" fmla="*/ 2739265 w 4105100"/>
                <a:gd name="connsiteY106" fmla="*/ 2522042 h 3396418"/>
                <a:gd name="connsiteX107" fmla="*/ 2803499 w 4105100"/>
                <a:gd name="connsiteY107" fmla="*/ 2586276 h 3396418"/>
                <a:gd name="connsiteX108" fmla="*/ 2946129 w 4105100"/>
                <a:gd name="connsiteY108" fmla="*/ 2586276 h 3396418"/>
                <a:gd name="connsiteX109" fmla="*/ 3010363 w 4105100"/>
                <a:gd name="connsiteY109" fmla="*/ 2522042 h 3396418"/>
                <a:gd name="connsiteX110" fmla="*/ 3010363 w 4105100"/>
                <a:gd name="connsiteY110" fmla="*/ 2303477 h 3396418"/>
                <a:gd name="connsiteX111" fmla="*/ 2946129 w 4105100"/>
                <a:gd name="connsiteY111" fmla="*/ 2239243 h 3396418"/>
                <a:gd name="connsiteX112" fmla="*/ 2474094 w 4105100"/>
                <a:gd name="connsiteY112" fmla="*/ 2239243 h 3396418"/>
                <a:gd name="connsiteX113" fmla="*/ 2409860 w 4105100"/>
                <a:gd name="connsiteY113" fmla="*/ 2303477 h 3396418"/>
                <a:gd name="connsiteX114" fmla="*/ 2409860 w 4105100"/>
                <a:gd name="connsiteY114" fmla="*/ 2522042 h 3396418"/>
                <a:gd name="connsiteX115" fmla="*/ 2474094 w 4105100"/>
                <a:gd name="connsiteY115" fmla="*/ 2586276 h 3396418"/>
                <a:gd name="connsiteX116" fmla="*/ 2616724 w 4105100"/>
                <a:gd name="connsiteY116" fmla="*/ 2586276 h 3396418"/>
                <a:gd name="connsiteX117" fmla="*/ 2680958 w 4105100"/>
                <a:gd name="connsiteY117" fmla="*/ 2522042 h 3396418"/>
                <a:gd name="connsiteX118" fmla="*/ 2680958 w 4105100"/>
                <a:gd name="connsiteY118" fmla="*/ 2303477 h 3396418"/>
                <a:gd name="connsiteX119" fmla="*/ 2616724 w 4105100"/>
                <a:gd name="connsiteY119" fmla="*/ 2239243 h 3396418"/>
                <a:gd name="connsiteX120" fmla="*/ 1488377 w 4105100"/>
                <a:gd name="connsiteY120" fmla="*/ 2239243 h 3396418"/>
                <a:gd name="connsiteX121" fmla="*/ 1424143 w 4105100"/>
                <a:gd name="connsiteY121" fmla="*/ 2303477 h 3396418"/>
                <a:gd name="connsiteX122" fmla="*/ 1424143 w 4105100"/>
                <a:gd name="connsiteY122" fmla="*/ 2522042 h 3396418"/>
                <a:gd name="connsiteX123" fmla="*/ 1488377 w 4105100"/>
                <a:gd name="connsiteY123" fmla="*/ 2586276 h 3396418"/>
                <a:gd name="connsiteX124" fmla="*/ 1631007 w 4105100"/>
                <a:gd name="connsiteY124" fmla="*/ 2586276 h 3396418"/>
                <a:gd name="connsiteX125" fmla="*/ 1695241 w 4105100"/>
                <a:gd name="connsiteY125" fmla="*/ 2522042 h 3396418"/>
                <a:gd name="connsiteX126" fmla="*/ 1695241 w 4105100"/>
                <a:gd name="connsiteY126" fmla="*/ 2303477 h 3396418"/>
                <a:gd name="connsiteX127" fmla="*/ 1631007 w 4105100"/>
                <a:gd name="connsiteY127" fmla="*/ 2239243 h 3396418"/>
                <a:gd name="connsiteX128" fmla="*/ 1158971 w 4105100"/>
                <a:gd name="connsiteY128" fmla="*/ 2239243 h 3396418"/>
                <a:gd name="connsiteX129" fmla="*/ 1094737 w 4105100"/>
                <a:gd name="connsiteY129" fmla="*/ 2303477 h 3396418"/>
                <a:gd name="connsiteX130" fmla="*/ 1094737 w 4105100"/>
                <a:gd name="connsiteY130" fmla="*/ 2522042 h 3396418"/>
                <a:gd name="connsiteX131" fmla="*/ 1158971 w 4105100"/>
                <a:gd name="connsiteY131" fmla="*/ 2586276 h 3396418"/>
                <a:gd name="connsiteX132" fmla="*/ 1301601 w 4105100"/>
                <a:gd name="connsiteY132" fmla="*/ 2586276 h 3396418"/>
                <a:gd name="connsiteX133" fmla="*/ 1365835 w 4105100"/>
                <a:gd name="connsiteY133" fmla="*/ 2522042 h 3396418"/>
                <a:gd name="connsiteX134" fmla="*/ 1365835 w 4105100"/>
                <a:gd name="connsiteY134" fmla="*/ 2303477 h 3396418"/>
                <a:gd name="connsiteX135" fmla="*/ 1301601 w 4105100"/>
                <a:gd name="connsiteY135" fmla="*/ 2239243 h 3396418"/>
                <a:gd name="connsiteX136" fmla="*/ 829566 w 4105100"/>
                <a:gd name="connsiteY136" fmla="*/ 2239243 h 3396418"/>
                <a:gd name="connsiteX137" fmla="*/ 765332 w 4105100"/>
                <a:gd name="connsiteY137" fmla="*/ 2303477 h 3396418"/>
                <a:gd name="connsiteX138" fmla="*/ 765332 w 4105100"/>
                <a:gd name="connsiteY138" fmla="*/ 2522042 h 3396418"/>
                <a:gd name="connsiteX139" fmla="*/ 829566 w 4105100"/>
                <a:gd name="connsiteY139" fmla="*/ 2586276 h 3396418"/>
                <a:gd name="connsiteX140" fmla="*/ 972196 w 4105100"/>
                <a:gd name="connsiteY140" fmla="*/ 2586276 h 3396418"/>
                <a:gd name="connsiteX141" fmla="*/ 1036430 w 4105100"/>
                <a:gd name="connsiteY141" fmla="*/ 2522042 h 3396418"/>
                <a:gd name="connsiteX142" fmla="*/ 1036430 w 4105100"/>
                <a:gd name="connsiteY142" fmla="*/ 2303477 h 3396418"/>
                <a:gd name="connsiteX143" fmla="*/ 972196 w 4105100"/>
                <a:gd name="connsiteY143" fmla="*/ 2239243 h 3396418"/>
                <a:gd name="connsiteX144" fmla="*/ 500161 w 4105100"/>
                <a:gd name="connsiteY144" fmla="*/ 2239243 h 3396418"/>
                <a:gd name="connsiteX145" fmla="*/ 435927 w 4105100"/>
                <a:gd name="connsiteY145" fmla="*/ 2303477 h 3396418"/>
                <a:gd name="connsiteX146" fmla="*/ 435927 w 4105100"/>
                <a:gd name="connsiteY146" fmla="*/ 2522042 h 3396418"/>
                <a:gd name="connsiteX147" fmla="*/ 500161 w 4105100"/>
                <a:gd name="connsiteY147" fmla="*/ 2586276 h 3396418"/>
                <a:gd name="connsiteX148" fmla="*/ 642791 w 4105100"/>
                <a:gd name="connsiteY148" fmla="*/ 2586276 h 3396418"/>
                <a:gd name="connsiteX149" fmla="*/ 707025 w 4105100"/>
                <a:gd name="connsiteY149" fmla="*/ 2522042 h 3396418"/>
                <a:gd name="connsiteX150" fmla="*/ 707025 w 4105100"/>
                <a:gd name="connsiteY150" fmla="*/ 2303477 h 3396418"/>
                <a:gd name="connsiteX151" fmla="*/ 642791 w 4105100"/>
                <a:gd name="connsiteY151" fmla="*/ 2239243 h 3396418"/>
                <a:gd name="connsiteX152" fmla="*/ 170756 w 4105100"/>
                <a:gd name="connsiteY152" fmla="*/ 2239243 h 3396418"/>
                <a:gd name="connsiteX153" fmla="*/ 106522 w 4105100"/>
                <a:gd name="connsiteY153" fmla="*/ 2303477 h 3396418"/>
                <a:gd name="connsiteX154" fmla="*/ 106522 w 4105100"/>
                <a:gd name="connsiteY154" fmla="*/ 2522042 h 3396418"/>
                <a:gd name="connsiteX155" fmla="*/ 170756 w 4105100"/>
                <a:gd name="connsiteY155" fmla="*/ 2586276 h 3396418"/>
                <a:gd name="connsiteX156" fmla="*/ 313386 w 4105100"/>
                <a:gd name="connsiteY156" fmla="*/ 2586276 h 3396418"/>
                <a:gd name="connsiteX157" fmla="*/ 377620 w 4105100"/>
                <a:gd name="connsiteY157" fmla="*/ 2522042 h 3396418"/>
                <a:gd name="connsiteX158" fmla="*/ 377620 w 4105100"/>
                <a:gd name="connsiteY158" fmla="*/ 2303477 h 3396418"/>
                <a:gd name="connsiteX159" fmla="*/ 313386 w 4105100"/>
                <a:gd name="connsiteY159" fmla="*/ 2239243 h 3396418"/>
                <a:gd name="connsiteX160" fmla="*/ 3791715 w 4105100"/>
                <a:gd name="connsiteY160" fmla="*/ 1736074 h 3396418"/>
                <a:gd name="connsiteX161" fmla="*/ 3727481 w 4105100"/>
                <a:gd name="connsiteY161" fmla="*/ 1800308 h 3396418"/>
                <a:gd name="connsiteX162" fmla="*/ 3727481 w 4105100"/>
                <a:gd name="connsiteY162" fmla="*/ 2018873 h 3396418"/>
                <a:gd name="connsiteX163" fmla="*/ 3791715 w 4105100"/>
                <a:gd name="connsiteY163" fmla="*/ 2083107 h 3396418"/>
                <a:gd name="connsiteX164" fmla="*/ 3934345 w 4105100"/>
                <a:gd name="connsiteY164" fmla="*/ 2083107 h 3396418"/>
                <a:gd name="connsiteX165" fmla="*/ 3998579 w 4105100"/>
                <a:gd name="connsiteY165" fmla="*/ 2018873 h 3396418"/>
                <a:gd name="connsiteX166" fmla="*/ 3998579 w 4105100"/>
                <a:gd name="connsiteY166" fmla="*/ 1800308 h 3396418"/>
                <a:gd name="connsiteX167" fmla="*/ 3934345 w 4105100"/>
                <a:gd name="connsiteY167" fmla="*/ 1736074 h 3396418"/>
                <a:gd name="connsiteX168" fmla="*/ 3462309 w 4105100"/>
                <a:gd name="connsiteY168" fmla="*/ 1736074 h 3396418"/>
                <a:gd name="connsiteX169" fmla="*/ 3398075 w 4105100"/>
                <a:gd name="connsiteY169" fmla="*/ 1800308 h 3396418"/>
                <a:gd name="connsiteX170" fmla="*/ 3398075 w 4105100"/>
                <a:gd name="connsiteY170" fmla="*/ 2018873 h 3396418"/>
                <a:gd name="connsiteX171" fmla="*/ 3462309 w 4105100"/>
                <a:gd name="connsiteY171" fmla="*/ 2083107 h 3396418"/>
                <a:gd name="connsiteX172" fmla="*/ 3604939 w 4105100"/>
                <a:gd name="connsiteY172" fmla="*/ 2083107 h 3396418"/>
                <a:gd name="connsiteX173" fmla="*/ 3669173 w 4105100"/>
                <a:gd name="connsiteY173" fmla="*/ 2018873 h 3396418"/>
                <a:gd name="connsiteX174" fmla="*/ 3669173 w 4105100"/>
                <a:gd name="connsiteY174" fmla="*/ 1800308 h 3396418"/>
                <a:gd name="connsiteX175" fmla="*/ 3604939 w 4105100"/>
                <a:gd name="connsiteY175" fmla="*/ 1736074 h 3396418"/>
                <a:gd name="connsiteX176" fmla="*/ 3132904 w 4105100"/>
                <a:gd name="connsiteY176" fmla="*/ 1736074 h 3396418"/>
                <a:gd name="connsiteX177" fmla="*/ 3068670 w 4105100"/>
                <a:gd name="connsiteY177" fmla="*/ 1800308 h 3396418"/>
                <a:gd name="connsiteX178" fmla="*/ 3068670 w 4105100"/>
                <a:gd name="connsiteY178" fmla="*/ 2018873 h 3396418"/>
                <a:gd name="connsiteX179" fmla="*/ 3132904 w 4105100"/>
                <a:gd name="connsiteY179" fmla="*/ 2083107 h 3396418"/>
                <a:gd name="connsiteX180" fmla="*/ 3275534 w 4105100"/>
                <a:gd name="connsiteY180" fmla="*/ 2083107 h 3396418"/>
                <a:gd name="connsiteX181" fmla="*/ 3339768 w 4105100"/>
                <a:gd name="connsiteY181" fmla="*/ 2018873 h 3396418"/>
                <a:gd name="connsiteX182" fmla="*/ 3339768 w 4105100"/>
                <a:gd name="connsiteY182" fmla="*/ 1800308 h 3396418"/>
                <a:gd name="connsiteX183" fmla="*/ 3275534 w 4105100"/>
                <a:gd name="connsiteY183" fmla="*/ 1736074 h 3396418"/>
                <a:gd name="connsiteX184" fmla="*/ 2803499 w 4105100"/>
                <a:gd name="connsiteY184" fmla="*/ 1736074 h 3396418"/>
                <a:gd name="connsiteX185" fmla="*/ 2739265 w 4105100"/>
                <a:gd name="connsiteY185" fmla="*/ 1800308 h 3396418"/>
                <a:gd name="connsiteX186" fmla="*/ 2739265 w 4105100"/>
                <a:gd name="connsiteY186" fmla="*/ 2018873 h 3396418"/>
                <a:gd name="connsiteX187" fmla="*/ 2803499 w 4105100"/>
                <a:gd name="connsiteY187" fmla="*/ 2083107 h 3396418"/>
                <a:gd name="connsiteX188" fmla="*/ 2946129 w 4105100"/>
                <a:gd name="connsiteY188" fmla="*/ 2083107 h 3396418"/>
                <a:gd name="connsiteX189" fmla="*/ 3010363 w 4105100"/>
                <a:gd name="connsiteY189" fmla="*/ 2018873 h 3396418"/>
                <a:gd name="connsiteX190" fmla="*/ 3010363 w 4105100"/>
                <a:gd name="connsiteY190" fmla="*/ 1800308 h 3396418"/>
                <a:gd name="connsiteX191" fmla="*/ 2946129 w 4105100"/>
                <a:gd name="connsiteY191" fmla="*/ 1736074 h 3396418"/>
                <a:gd name="connsiteX192" fmla="*/ 2474094 w 4105100"/>
                <a:gd name="connsiteY192" fmla="*/ 1736074 h 3396418"/>
                <a:gd name="connsiteX193" fmla="*/ 2409860 w 4105100"/>
                <a:gd name="connsiteY193" fmla="*/ 1800308 h 3396418"/>
                <a:gd name="connsiteX194" fmla="*/ 2409860 w 4105100"/>
                <a:gd name="connsiteY194" fmla="*/ 2018873 h 3396418"/>
                <a:gd name="connsiteX195" fmla="*/ 2474094 w 4105100"/>
                <a:gd name="connsiteY195" fmla="*/ 2083107 h 3396418"/>
                <a:gd name="connsiteX196" fmla="*/ 2616724 w 4105100"/>
                <a:gd name="connsiteY196" fmla="*/ 2083107 h 3396418"/>
                <a:gd name="connsiteX197" fmla="*/ 2680958 w 4105100"/>
                <a:gd name="connsiteY197" fmla="*/ 2018873 h 3396418"/>
                <a:gd name="connsiteX198" fmla="*/ 2680958 w 4105100"/>
                <a:gd name="connsiteY198" fmla="*/ 1800308 h 3396418"/>
                <a:gd name="connsiteX199" fmla="*/ 2616724 w 4105100"/>
                <a:gd name="connsiteY199" fmla="*/ 1736074 h 3396418"/>
                <a:gd name="connsiteX200" fmla="*/ 1488377 w 4105100"/>
                <a:gd name="connsiteY200" fmla="*/ 1736074 h 3396418"/>
                <a:gd name="connsiteX201" fmla="*/ 1424143 w 4105100"/>
                <a:gd name="connsiteY201" fmla="*/ 1800308 h 3396418"/>
                <a:gd name="connsiteX202" fmla="*/ 1424143 w 4105100"/>
                <a:gd name="connsiteY202" fmla="*/ 2018873 h 3396418"/>
                <a:gd name="connsiteX203" fmla="*/ 1488377 w 4105100"/>
                <a:gd name="connsiteY203" fmla="*/ 2083107 h 3396418"/>
                <a:gd name="connsiteX204" fmla="*/ 1631007 w 4105100"/>
                <a:gd name="connsiteY204" fmla="*/ 2083107 h 3396418"/>
                <a:gd name="connsiteX205" fmla="*/ 1695241 w 4105100"/>
                <a:gd name="connsiteY205" fmla="*/ 2018873 h 3396418"/>
                <a:gd name="connsiteX206" fmla="*/ 1695241 w 4105100"/>
                <a:gd name="connsiteY206" fmla="*/ 1800308 h 3396418"/>
                <a:gd name="connsiteX207" fmla="*/ 1631007 w 4105100"/>
                <a:gd name="connsiteY207" fmla="*/ 1736074 h 3396418"/>
                <a:gd name="connsiteX208" fmla="*/ 1158971 w 4105100"/>
                <a:gd name="connsiteY208" fmla="*/ 1736074 h 3396418"/>
                <a:gd name="connsiteX209" fmla="*/ 1094737 w 4105100"/>
                <a:gd name="connsiteY209" fmla="*/ 1800308 h 3396418"/>
                <a:gd name="connsiteX210" fmla="*/ 1094737 w 4105100"/>
                <a:gd name="connsiteY210" fmla="*/ 2018873 h 3396418"/>
                <a:gd name="connsiteX211" fmla="*/ 1158971 w 4105100"/>
                <a:gd name="connsiteY211" fmla="*/ 2083107 h 3396418"/>
                <a:gd name="connsiteX212" fmla="*/ 1301601 w 4105100"/>
                <a:gd name="connsiteY212" fmla="*/ 2083107 h 3396418"/>
                <a:gd name="connsiteX213" fmla="*/ 1365835 w 4105100"/>
                <a:gd name="connsiteY213" fmla="*/ 2018873 h 3396418"/>
                <a:gd name="connsiteX214" fmla="*/ 1365835 w 4105100"/>
                <a:gd name="connsiteY214" fmla="*/ 1800308 h 3396418"/>
                <a:gd name="connsiteX215" fmla="*/ 1301601 w 4105100"/>
                <a:gd name="connsiteY215" fmla="*/ 1736074 h 3396418"/>
                <a:gd name="connsiteX216" fmla="*/ 829566 w 4105100"/>
                <a:gd name="connsiteY216" fmla="*/ 1736074 h 3396418"/>
                <a:gd name="connsiteX217" fmla="*/ 765332 w 4105100"/>
                <a:gd name="connsiteY217" fmla="*/ 1800308 h 3396418"/>
                <a:gd name="connsiteX218" fmla="*/ 765332 w 4105100"/>
                <a:gd name="connsiteY218" fmla="*/ 2018873 h 3396418"/>
                <a:gd name="connsiteX219" fmla="*/ 829566 w 4105100"/>
                <a:gd name="connsiteY219" fmla="*/ 2083107 h 3396418"/>
                <a:gd name="connsiteX220" fmla="*/ 972196 w 4105100"/>
                <a:gd name="connsiteY220" fmla="*/ 2083107 h 3396418"/>
                <a:gd name="connsiteX221" fmla="*/ 1036430 w 4105100"/>
                <a:gd name="connsiteY221" fmla="*/ 2018873 h 3396418"/>
                <a:gd name="connsiteX222" fmla="*/ 1036430 w 4105100"/>
                <a:gd name="connsiteY222" fmla="*/ 1800308 h 3396418"/>
                <a:gd name="connsiteX223" fmla="*/ 972196 w 4105100"/>
                <a:gd name="connsiteY223" fmla="*/ 1736074 h 3396418"/>
                <a:gd name="connsiteX224" fmla="*/ 500161 w 4105100"/>
                <a:gd name="connsiteY224" fmla="*/ 1736074 h 3396418"/>
                <a:gd name="connsiteX225" fmla="*/ 435927 w 4105100"/>
                <a:gd name="connsiteY225" fmla="*/ 1800308 h 3396418"/>
                <a:gd name="connsiteX226" fmla="*/ 435927 w 4105100"/>
                <a:gd name="connsiteY226" fmla="*/ 2018873 h 3396418"/>
                <a:gd name="connsiteX227" fmla="*/ 500161 w 4105100"/>
                <a:gd name="connsiteY227" fmla="*/ 2083107 h 3396418"/>
                <a:gd name="connsiteX228" fmla="*/ 642791 w 4105100"/>
                <a:gd name="connsiteY228" fmla="*/ 2083107 h 3396418"/>
                <a:gd name="connsiteX229" fmla="*/ 707025 w 4105100"/>
                <a:gd name="connsiteY229" fmla="*/ 2018873 h 3396418"/>
                <a:gd name="connsiteX230" fmla="*/ 707025 w 4105100"/>
                <a:gd name="connsiteY230" fmla="*/ 1800308 h 3396418"/>
                <a:gd name="connsiteX231" fmla="*/ 642791 w 4105100"/>
                <a:gd name="connsiteY231" fmla="*/ 1736074 h 3396418"/>
                <a:gd name="connsiteX232" fmla="*/ 170756 w 4105100"/>
                <a:gd name="connsiteY232" fmla="*/ 1736074 h 3396418"/>
                <a:gd name="connsiteX233" fmla="*/ 106522 w 4105100"/>
                <a:gd name="connsiteY233" fmla="*/ 1800308 h 3396418"/>
                <a:gd name="connsiteX234" fmla="*/ 106522 w 4105100"/>
                <a:gd name="connsiteY234" fmla="*/ 2018873 h 3396418"/>
                <a:gd name="connsiteX235" fmla="*/ 170756 w 4105100"/>
                <a:gd name="connsiteY235" fmla="*/ 2083107 h 3396418"/>
                <a:gd name="connsiteX236" fmla="*/ 313386 w 4105100"/>
                <a:gd name="connsiteY236" fmla="*/ 2083107 h 3396418"/>
                <a:gd name="connsiteX237" fmla="*/ 377620 w 4105100"/>
                <a:gd name="connsiteY237" fmla="*/ 2018873 h 3396418"/>
                <a:gd name="connsiteX238" fmla="*/ 377620 w 4105100"/>
                <a:gd name="connsiteY238" fmla="*/ 1800308 h 3396418"/>
                <a:gd name="connsiteX239" fmla="*/ 313386 w 4105100"/>
                <a:gd name="connsiteY239" fmla="*/ 1736074 h 3396418"/>
                <a:gd name="connsiteX240" fmla="*/ 3791715 w 4105100"/>
                <a:gd name="connsiteY240" fmla="*/ 1232905 h 3396418"/>
                <a:gd name="connsiteX241" fmla="*/ 3727481 w 4105100"/>
                <a:gd name="connsiteY241" fmla="*/ 1297139 h 3396418"/>
                <a:gd name="connsiteX242" fmla="*/ 3727481 w 4105100"/>
                <a:gd name="connsiteY242" fmla="*/ 1515704 h 3396418"/>
                <a:gd name="connsiteX243" fmla="*/ 3791715 w 4105100"/>
                <a:gd name="connsiteY243" fmla="*/ 1579938 h 3396418"/>
                <a:gd name="connsiteX244" fmla="*/ 3934345 w 4105100"/>
                <a:gd name="connsiteY244" fmla="*/ 1579938 h 3396418"/>
                <a:gd name="connsiteX245" fmla="*/ 3998579 w 4105100"/>
                <a:gd name="connsiteY245" fmla="*/ 1515704 h 3396418"/>
                <a:gd name="connsiteX246" fmla="*/ 3998579 w 4105100"/>
                <a:gd name="connsiteY246" fmla="*/ 1297139 h 3396418"/>
                <a:gd name="connsiteX247" fmla="*/ 3934345 w 4105100"/>
                <a:gd name="connsiteY247" fmla="*/ 1232905 h 3396418"/>
                <a:gd name="connsiteX248" fmla="*/ 3462309 w 4105100"/>
                <a:gd name="connsiteY248" fmla="*/ 1232905 h 3396418"/>
                <a:gd name="connsiteX249" fmla="*/ 3398075 w 4105100"/>
                <a:gd name="connsiteY249" fmla="*/ 1297139 h 3396418"/>
                <a:gd name="connsiteX250" fmla="*/ 3398075 w 4105100"/>
                <a:gd name="connsiteY250" fmla="*/ 1515704 h 3396418"/>
                <a:gd name="connsiteX251" fmla="*/ 3462309 w 4105100"/>
                <a:gd name="connsiteY251" fmla="*/ 1579938 h 3396418"/>
                <a:gd name="connsiteX252" fmla="*/ 3604939 w 4105100"/>
                <a:gd name="connsiteY252" fmla="*/ 1579938 h 3396418"/>
                <a:gd name="connsiteX253" fmla="*/ 3669173 w 4105100"/>
                <a:gd name="connsiteY253" fmla="*/ 1515704 h 3396418"/>
                <a:gd name="connsiteX254" fmla="*/ 3669173 w 4105100"/>
                <a:gd name="connsiteY254" fmla="*/ 1297139 h 3396418"/>
                <a:gd name="connsiteX255" fmla="*/ 3604939 w 4105100"/>
                <a:gd name="connsiteY255" fmla="*/ 1232905 h 3396418"/>
                <a:gd name="connsiteX256" fmla="*/ 3132904 w 4105100"/>
                <a:gd name="connsiteY256" fmla="*/ 1232905 h 3396418"/>
                <a:gd name="connsiteX257" fmla="*/ 3068670 w 4105100"/>
                <a:gd name="connsiteY257" fmla="*/ 1297139 h 3396418"/>
                <a:gd name="connsiteX258" fmla="*/ 3068670 w 4105100"/>
                <a:gd name="connsiteY258" fmla="*/ 1515704 h 3396418"/>
                <a:gd name="connsiteX259" fmla="*/ 3132904 w 4105100"/>
                <a:gd name="connsiteY259" fmla="*/ 1579938 h 3396418"/>
                <a:gd name="connsiteX260" fmla="*/ 3275534 w 4105100"/>
                <a:gd name="connsiteY260" fmla="*/ 1579938 h 3396418"/>
                <a:gd name="connsiteX261" fmla="*/ 3339768 w 4105100"/>
                <a:gd name="connsiteY261" fmla="*/ 1515704 h 3396418"/>
                <a:gd name="connsiteX262" fmla="*/ 3339768 w 4105100"/>
                <a:gd name="connsiteY262" fmla="*/ 1297139 h 3396418"/>
                <a:gd name="connsiteX263" fmla="*/ 3275534 w 4105100"/>
                <a:gd name="connsiteY263" fmla="*/ 1232905 h 3396418"/>
                <a:gd name="connsiteX264" fmla="*/ 2803499 w 4105100"/>
                <a:gd name="connsiteY264" fmla="*/ 1232905 h 3396418"/>
                <a:gd name="connsiteX265" fmla="*/ 2739265 w 4105100"/>
                <a:gd name="connsiteY265" fmla="*/ 1297139 h 3396418"/>
                <a:gd name="connsiteX266" fmla="*/ 2739265 w 4105100"/>
                <a:gd name="connsiteY266" fmla="*/ 1515704 h 3396418"/>
                <a:gd name="connsiteX267" fmla="*/ 2803499 w 4105100"/>
                <a:gd name="connsiteY267" fmla="*/ 1579938 h 3396418"/>
                <a:gd name="connsiteX268" fmla="*/ 2946129 w 4105100"/>
                <a:gd name="connsiteY268" fmla="*/ 1579938 h 3396418"/>
                <a:gd name="connsiteX269" fmla="*/ 3010363 w 4105100"/>
                <a:gd name="connsiteY269" fmla="*/ 1515704 h 3396418"/>
                <a:gd name="connsiteX270" fmla="*/ 3010363 w 4105100"/>
                <a:gd name="connsiteY270" fmla="*/ 1297139 h 3396418"/>
                <a:gd name="connsiteX271" fmla="*/ 2946129 w 4105100"/>
                <a:gd name="connsiteY271" fmla="*/ 1232905 h 3396418"/>
                <a:gd name="connsiteX272" fmla="*/ 2474094 w 4105100"/>
                <a:gd name="connsiteY272" fmla="*/ 1232905 h 3396418"/>
                <a:gd name="connsiteX273" fmla="*/ 2409860 w 4105100"/>
                <a:gd name="connsiteY273" fmla="*/ 1297139 h 3396418"/>
                <a:gd name="connsiteX274" fmla="*/ 2409860 w 4105100"/>
                <a:gd name="connsiteY274" fmla="*/ 1515704 h 3396418"/>
                <a:gd name="connsiteX275" fmla="*/ 2474094 w 4105100"/>
                <a:gd name="connsiteY275" fmla="*/ 1579938 h 3396418"/>
                <a:gd name="connsiteX276" fmla="*/ 2616724 w 4105100"/>
                <a:gd name="connsiteY276" fmla="*/ 1579938 h 3396418"/>
                <a:gd name="connsiteX277" fmla="*/ 2680958 w 4105100"/>
                <a:gd name="connsiteY277" fmla="*/ 1515704 h 3396418"/>
                <a:gd name="connsiteX278" fmla="*/ 2680958 w 4105100"/>
                <a:gd name="connsiteY278" fmla="*/ 1297139 h 3396418"/>
                <a:gd name="connsiteX279" fmla="*/ 2616724 w 4105100"/>
                <a:gd name="connsiteY279" fmla="*/ 1232905 h 3396418"/>
                <a:gd name="connsiteX280" fmla="*/ 1488377 w 4105100"/>
                <a:gd name="connsiteY280" fmla="*/ 1232905 h 3396418"/>
                <a:gd name="connsiteX281" fmla="*/ 1424143 w 4105100"/>
                <a:gd name="connsiteY281" fmla="*/ 1297139 h 3396418"/>
                <a:gd name="connsiteX282" fmla="*/ 1424143 w 4105100"/>
                <a:gd name="connsiteY282" fmla="*/ 1515704 h 3396418"/>
                <a:gd name="connsiteX283" fmla="*/ 1488377 w 4105100"/>
                <a:gd name="connsiteY283" fmla="*/ 1579938 h 3396418"/>
                <a:gd name="connsiteX284" fmla="*/ 1631007 w 4105100"/>
                <a:gd name="connsiteY284" fmla="*/ 1579938 h 3396418"/>
                <a:gd name="connsiteX285" fmla="*/ 1695241 w 4105100"/>
                <a:gd name="connsiteY285" fmla="*/ 1515704 h 3396418"/>
                <a:gd name="connsiteX286" fmla="*/ 1695241 w 4105100"/>
                <a:gd name="connsiteY286" fmla="*/ 1297139 h 3396418"/>
                <a:gd name="connsiteX287" fmla="*/ 1631007 w 4105100"/>
                <a:gd name="connsiteY287" fmla="*/ 1232905 h 3396418"/>
                <a:gd name="connsiteX288" fmla="*/ 1158971 w 4105100"/>
                <a:gd name="connsiteY288" fmla="*/ 1232905 h 3396418"/>
                <a:gd name="connsiteX289" fmla="*/ 1094737 w 4105100"/>
                <a:gd name="connsiteY289" fmla="*/ 1297139 h 3396418"/>
                <a:gd name="connsiteX290" fmla="*/ 1094737 w 4105100"/>
                <a:gd name="connsiteY290" fmla="*/ 1515704 h 3396418"/>
                <a:gd name="connsiteX291" fmla="*/ 1158971 w 4105100"/>
                <a:gd name="connsiteY291" fmla="*/ 1579938 h 3396418"/>
                <a:gd name="connsiteX292" fmla="*/ 1301601 w 4105100"/>
                <a:gd name="connsiteY292" fmla="*/ 1579938 h 3396418"/>
                <a:gd name="connsiteX293" fmla="*/ 1365835 w 4105100"/>
                <a:gd name="connsiteY293" fmla="*/ 1515704 h 3396418"/>
                <a:gd name="connsiteX294" fmla="*/ 1365835 w 4105100"/>
                <a:gd name="connsiteY294" fmla="*/ 1297139 h 3396418"/>
                <a:gd name="connsiteX295" fmla="*/ 1301601 w 4105100"/>
                <a:gd name="connsiteY295" fmla="*/ 1232905 h 3396418"/>
                <a:gd name="connsiteX296" fmla="*/ 829566 w 4105100"/>
                <a:gd name="connsiteY296" fmla="*/ 1232905 h 3396418"/>
                <a:gd name="connsiteX297" fmla="*/ 765332 w 4105100"/>
                <a:gd name="connsiteY297" fmla="*/ 1297139 h 3396418"/>
                <a:gd name="connsiteX298" fmla="*/ 765332 w 4105100"/>
                <a:gd name="connsiteY298" fmla="*/ 1515704 h 3396418"/>
                <a:gd name="connsiteX299" fmla="*/ 829566 w 4105100"/>
                <a:gd name="connsiteY299" fmla="*/ 1579938 h 3396418"/>
                <a:gd name="connsiteX300" fmla="*/ 972196 w 4105100"/>
                <a:gd name="connsiteY300" fmla="*/ 1579938 h 3396418"/>
                <a:gd name="connsiteX301" fmla="*/ 1036430 w 4105100"/>
                <a:gd name="connsiteY301" fmla="*/ 1515704 h 3396418"/>
                <a:gd name="connsiteX302" fmla="*/ 1036430 w 4105100"/>
                <a:gd name="connsiteY302" fmla="*/ 1297139 h 3396418"/>
                <a:gd name="connsiteX303" fmla="*/ 972196 w 4105100"/>
                <a:gd name="connsiteY303" fmla="*/ 1232905 h 3396418"/>
                <a:gd name="connsiteX304" fmla="*/ 500161 w 4105100"/>
                <a:gd name="connsiteY304" fmla="*/ 1232905 h 3396418"/>
                <a:gd name="connsiteX305" fmla="*/ 435927 w 4105100"/>
                <a:gd name="connsiteY305" fmla="*/ 1297139 h 3396418"/>
                <a:gd name="connsiteX306" fmla="*/ 435927 w 4105100"/>
                <a:gd name="connsiteY306" fmla="*/ 1515704 h 3396418"/>
                <a:gd name="connsiteX307" fmla="*/ 500161 w 4105100"/>
                <a:gd name="connsiteY307" fmla="*/ 1579938 h 3396418"/>
                <a:gd name="connsiteX308" fmla="*/ 642791 w 4105100"/>
                <a:gd name="connsiteY308" fmla="*/ 1579938 h 3396418"/>
                <a:gd name="connsiteX309" fmla="*/ 707025 w 4105100"/>
                <a:gd name="connsiteY309" fmla="*/ 1515704 h 3396418"/>
                <a:gd name="connsiteX310" fmla="*/ 707025 w 4105100"/>
                <a:gd name="connsiteY310" fmla="*/ 1297139 h 3396418"/>
                <a:gd name="connsiteX311" fmla="*/ 642791 w 4105100"/>
                <a:gd name="connsiteY311" fmla="*/ 1232905 h 3396418"/>
                <a:gd name="connsiteX312" fmla="*/ 170756 w 4105100"/>
                <a:gd name="connsiteY312" fmla="*/ 1232905 h 3396418"/>
                <a:gd name="connsiteX313" fmla="*/ 106522 w 4105100"/>
                <a:gd name="connsiteY313" fmla="*/ 1297139 h 3396418"/>
                <a:gd name="connsiteX314" fmla="*/ 106522 w 4105100"/>
                <a:gd name="connsiteY314" fmla="*/ 1515704 h 3396418"/>
                <a:gd name="connsiteX315" fmla="*/ 170756 w 4105100"/>
                <a:gd name="connsiteY315" fmla="*/ 1579938 h 3396418"/>
                <a:gd name="connsiteX316" fmla="*/ 313386 w 4105100"/>
                <a:gd name="connsiteY316" fmla="*/ 1579938 h 3396418"/>
                <a:gd name="connsiteX317" fmla="*/ 377620 w 4105100"/>
                <a:gd name="connsiteY317" fmla="*/ 1515704 h 3396418"/>
                <a:gd name="connsiteX318" fmla="*/ 377620 w 4105100"/>
                <a:gd name="connsiteY318" fmla="*/ 1297139 h 3396418"/>
                <a:gd name="connsiteX319" fmla="*/ 313386 w 4105100"/>
                <a:gd name="connsiteY319" fmla="*/ 1232905 h 3396418"/>
                <a:gd name="connsiteX320" fmla="*/ 3791715 w 4105100"/>
                <a:gd name="connsiteY320" fmla="*/ 729736 h 3396418"/>
                <a:gd name="connsiteX321" fmla="*/ 3727481 w 4105100"/>
                <a:gd name="connsiteY321" fmla="*/ 793970 h 3396418"/>
                <a:gd name="connsiteX322" fmla="*/ 3727481 w 4105100"/>
                <a:gd name="connsiteY322" fmla="*/ 1012535 h 3396418"/>
                <a:gd name="connsiteX323" fmla="*/ 3791715 w 4105100"/>
                <a:gd name="connsiteY323" fmla="*/ 1076769 h 3396418"/>
                <a:gd name="connsiteX324" fmla="*/ 3934345 w 4105100"/>
                <a:gd name="connsiteY324" fmla="*/ 1076769 h 3396418"/>
                <a:gd name="connsiteX325" fmla="*/ 3998579 w 4105100"/>
                <a:gd name="connsiteY325" fmla="*/ 1012535 h 3396418"/>
                <a:gd name="connsiteX326" fmla="*/ 3998579 w 4105100"/>
                <a:gd name="connsiteY326" fmla="*/ 793970 h 3396418"/>
                <a:gd name="connsiteX327" fmla="*/ 3934345 w 4105100"/>
                <a:gd name="connsiteY327" fmla="*/ 729736 h 3396418"/>
                <a:gd name="connsiteX328" fmla="*/ 3462309 w 4105100"/>
                <a:gd name="connsiteY328" fmla="*/ 729736 h 3396418"/>
                <a:gd name="connsiteX329" fmla="*/ 3398075 w 4105100"/>
                <a:gd name="connsiteY329" fmla="*/ 793970 h 3396418"/>
                <a:gd name="connsiteX330" fmla="*/ 3398075 w 4105100"/>
                <a:gd name="connsiteY330" fmla="*/ 1012535 h 3396418"/>
                <a:gd name="connsiteX331" fmla="*/ 3462309 w 4105100"/>
                <a:gd name="connsiteY331" fmla="*/ 1076769 h 3396418"/>
                <a:gd name="connsiteX332" fmla="*/ 3604939 w 4105100"/>
                <a:gd name="connsiteY332" fmla="*/ 1076769 h 3396418"/>
                <a:gd name="connsiteX333" fmla="*/ 3669173 w 4105100"/>
                <a:gd name="connsiteY333" fmla="*/ 1012535 h 3396418"/>
                <a:gd name="connsiteX334" fmla="*/ 3669173 w 4105100"/>
                <a:gd name="connsiteY334" fmla="*/ 793970 h 3396418"/>
                <a:gd name="connsiteX335" fmla="*/ 3604939 w 4105100"/>
                <a:gd name="connsiteY335" fmla="*/ 729736 h 3396418"/>
                <a:gd name="connsiteX336" fmla="*/ 3132904 w 4105100"/>
                <a:gd name="connsiteY336" fmla="*/ 729736 h 3396418"/>
                <a:gd name="connsiteX337" fmla="*/ 3068670 w 4105100"/>
                <a:gd name="connsiteY337" fmla="*/ 793970 h 3396418"/>
                <a:gd name="connsiteX338" fmla="*/ 3068670 w 4105100"/>
                <a:gd name="connsiteY338" fmla="*/ 1012535 h 3396418"/>
                <a:gd name="connsiteX339" fmla="*/ 3132904 w 4105100"/>
                <a:gd name="connsiteY339" fmla="*/ 1076769 h 3396418"/>
                <a:gd name="connsiteX340" fmla="*/ 3275534 w 4105100"/>
                <a:gd name="connsiteY340" fmla="*/ 1076769 h 3396418"/>
                <a:gd name="connsiteX341" fmla="*/ 3339768 w 4105100"/>
                <a:gd name="connsiteY341" fmla="*/ 1012535 h 3396418"/>
                <a:gd name="connsiteX342" fmla="*/ 3339768 w 4105100"/>
                <a:gd name="connsiteY342" fmla="*/ 793970 h 3396418"/>
                <a:gd name="connsiteX343" fmla="*/ 3275534 w 4105100"/>
                <a:gd name="connsiteY343" fmla="*/ 729736 h 3396418"/>
                <a:gd name="connsiteX344" fmla="*/ 2803499 w 4105100"/>
                <a:gd name="connsiteY344" fmla="*/ 729736 h 3396418"/>
                <a:gd name="connsiteX345" fmla="*/ 2739265 w 4105100"/>
                <a:gd name="connsiteY345" fmla="*/ 793970 h 3396418"/>
                <a:gd name="connsiteX346" fmla="*/ 2739265 w 4105100"/>
                <a:gd name="connsiteY346" fmla="*/ 1012535 h 3396418"/>
                <a:gd name="connsiteX347" fmla="*/ 2803499 w 4105100"/>
                <a:gd name="connsiteY347" fmla="*/ 1076769 h 3396418"/>
                <a:gd name="connsiteX348" fmla="*/ 2946129 w 4105100"/>
                <a:gd name="connsiteY348" fmla="*/ 1076769 h 3396418"/>
                <a:gd name="connsiteX349" fmla="*/ 3010363 w 4105100"/>
                <a:gd name="connsiteY349" fmla="*/ 1012535 h 3396418"/>
                <a:gd name="connsiteX350" fmla="*/ 3010363 w 4105100"/>
                <a:gd name="connsiteY350" fmla="*/ 793970 h 3396418"/>
                <a:gd name="connsiteX351" fmla="*/ 2946129 w 4105100"/>
                <a:gd name="connsiteY351" fmla="*/ 729736 h 3396418"/>
                <a:gd name="connsiteX352" fmla="*/ 2474094 w 4105100"/>
                <a:gd name="connsiteY352" fmla="*/ 729736 h 3396418"/>
                <a:gd name="connsiteX353" fmla="*/ 2409860 w 4105100"/>
                <a:gd name="connsiteY353" fmla="*/ 793970 h 3396418"/>
                <a:gd name="connsiteX354" fmla="*/ 2409860 w 4105100"/>
                <a:gd name="connsiteY354" fmla="*/ 1012535 h 3396418"/>
                <a:gd name="connsiteX355" fmla="*/ 2474094 w 4105100"/>
                <a:gd name="connsiteY355" fmla="*/ 1076769 h 3396418"/>
                <a:gd name="connsiteX356" fmla="*/ 2616724 w 4105100"/>
                <a:gd name="connsiteY356" fmla="*/ 1076769 h 3396418"/>
                <a:gd name="connsiteX357" fmla="*/ 2680958 w 4105100"/>
                <a:gd name="connsiteY357" fmla="*/ 1012535 h 3396418"/>
                <a:gd name="connsiteX358" fmla="*/ 2680958 w 4105100"/>
                <a:gd name="connsiteY358" fmla="*/ 793970 h 3396418"/>
                <a:gd name="connsiteX359" fmla="*/ 2616724 w 4105100"/>
                <a:gd name="connsiteY359" fmla="*/ 729736 h 3396418"/>
                <a:gd name="connsiteX360" fmla="*/ 1488377 w 4105100"/>
                <a:gd name="connsiteY360" fmla="*/ 729736 h 3396418"/>
                <a:gd name="connsiteX361" fmla="*/ 1424143 w 4105100"/>
                <a:gd name="connsiteY361" fmla="*/ 793970 h 3396418"/>
                <a:gd name="connsiteX362" fmla="*/ 1424143 w 4105100"/>
                <a:gd name="connsiteY362" fmla="*/ 1012535 h 3396418"/>
                <a:gd name="connsiteX363" fmla="*/ 1488377 w 4105100"/>
                <a:gd name="connsiteY363" fmla="*/ 1076769 h 3396418"/>
                <a:gd name="connsiteX364" fmla="*/ 1631007 w 4105100"/>
                <a:gd name="connsiteY364" fmla="*/ 1076769 h 3396418"/>
                <a:gd name="connsiteX365" fmla="*/ 1695241 w 4105100"/>
                <a:gd name="connsiteY365" fmla="*/ 1012535 h 3396418"/>
                <a:gd name="connsiteX366" fmla="*/ 1695241 w 4105100"/>
                <a:gd name="connsiteY366" fmla="*/ 793970 h 3396418"/>
                <a:gd name="connsiteX367" fmla="*/ 1631007 w 4105100"/>
                <a:gd name="connsiteY367" fmla="*/ 729736 h 3396418"/>
                <a:gd name="connsiteX368" fmla="*/ 1158971 w 4105100"/>
                <a:gd name="connsiteY368" fmla="*/ 729736 h 3396418"/>
                <a:gd name="connsiteX369" fmla="*/ 1094737 w 4105100"/>
                <a:gd name="connsiteY369" fmla="*/ 793970 h 3396418"/>
                <a:gd name="connsiteX370" fmla="*/ 1094737 w 4105100"/>
                <a:gd name="connsiteY370" fmla="*/ 1012535 h 3396418"/>
                <a:gd name="connsiteX371" fmla="*/ 1158971 w 4105100"/>
                <a:gd name="connsiteY371" fmla="*/ 1076769 h 3396418"/>
                <a:gd name="connsiteX372" fmla="*/ 1301601 w 4105100"/>
                <a:gd name="connsiteY372" fmla="*/ 1076769 h 3396418"/>
                <a:gd name="connsiteX373" fmla="*/ 1365835 w 4105100"/>
                <a:gd name="connsiteY373" fmla="*/ 1012535 h 3396418"/>
                <a:gd name="connsiteX374" fmla="*/ 1365835 w 4105100"/>
                <a:gd name="connsiteY374" fmla="*/ 793970 h 3396418"/>
                <a:gd name="connsiteX375" fmla="*/ 1301601 w 4105100"/>
                <a:gd name="connsiteY375" fmla="*/ 729736 h 3396418"/>
                <a:gd name="connsiteX376" fmla="*/ 829566 w 4105100"/>
                <a:gd name="connsiteY376" fmla="*/ 729736 h 3396418"/>
                <a:gd name="connsiteX377" fmla="*/ 765332 w 4105100"/>
                <a:gd name="connsiteY377" fmla="*/ 793970 h 3396418"/>
                <a:gd name="connsiteX378" fmla="*/ 765332 w 4105100"/>
                <a:gd name="connsiteY378" fmla="*/ 1012535 h 3396418"/>
                <a:gd name="connsiteX379" fmla="*/ 829566 w 4105100"/>
                <a:gd name="connsiteY379" fmla="*/ 1076769 h 3396418"/>
                <a:gd name="connsiteX380" fmla="*/ 972196 w 4105100"/>
                <a:gd name="connsiteY380" fmla="*/ 1076769 h 3396418"/>
                <a:gd name="connsiteX381" fmla="*/ 1036430 w 4105100"/>
                <a:gd name="connsiteY381" fmla="*/ 1012535 h 3396418"/>
                <a:gd name="connsiteX382" fmla="*/ 1036430 w 4105100"/>
                <a:gd name="connsiteY382" fmla="*/ 793970 h 3396418"/>
                <a:gd name="connsiteX383" fmla="*/ 972196 w 4105100"/>
                <a:gd name="connsiteY383" fmla="*/ 729736 h 3396418"/>
                <a:gd name="connsiteX384" fmla="*/ 500161 w 4105100"/>
                <a:gd name="connsiteY384" fmla="*/ 729736 h 3396418"/>
                <a:gd name="connsiteX385" fmla="*/ 435927 w 4105100"/>
                <a:gd name="connsiteY385" fmla="*/ 793970 h 3396418"/>
                <a:gd name="connsiteX386" fmla="*/ 435927 w 4105100"/>
                <a:gd name="connsiteY386" fmla="*/ 1012535 h 3396418"/>
                <a:gd name="connsiteX387" fmla="*/ 500161 w 4105100"/>
                <a:gd name="connsiteY387" fmla="*/ 1076769 h 3396418"/>
                <a:gd name="connsiteX388" fmla="*/ 642791 w 4105100"/>
                <a:gd name="connsiteY388" fmla="*/ 1076769 h 3396418"/>
                <a:gd name="connsiteX389" fmla="*/ 707025 w 4105100"/>
                <a:gd name="connsiteY389" fmla="*/ 1012535 h 3396418"/>
                <a:gd name="connsiteX390" fmla="*/ 707025 w 4105100"/>
                <a:gd name="connsiteY390" fmla="*/ 793970 h 3396418"/>
                <a:gd name="connsiteX391" fmla="*/ 642791 w 4105100"/>
                <a:gd name="connsiteY391" fmla="*/ 729736 h 3396418"/>
                <a:gd name="connsiteX392" fmla="*/ 170756 w 4105100"/>
                <a:gd name="connsiteY392" fmla="*/ 729736 h 3396418"/>
                <a:gd name="connsiteX393" fmla="*/ 106522 w 4105100"/>
                <a:gd name="connsiteY393" fmla="*/ 793970 h 3396418"/>
                <a:gd name="connsiteX394" fmla="*/ 106522 w 4105100"/>
                <a:gd name="connsiteY394" fmla="*/ 1012535 h 3396418"/>
                <a:gd name="connsiteX395" fmla="*/ 170756 w 4105100"/>
                <a:gd name="connsiteY395" fmla="*/ 1076769 h 3396418"/>
                <a:gd name="connsiteX396" fmla="*/ 313386 w 4105100"/>
                <a:gd name="connsiteY396" fmla="*/ 1076769 h 3396418"/>
                <a:gd name="connsiteX397" fmla="*/ 377620 w 4105100"/>
                <a:gd name="connsiteY397" fmla="*/ 1012535 h 3396418"/>
                <a:gd name="connsiteX398" fmla="*/ 377620 w 4105100"/>
                <a:gd name="connsiteY398" fmla="*/ 793970 h 3396418"/>
                <a:gd name="connsiteX399" fmla="*/ 313386 w 4105100"/>
                <a:gd name="connsiteY399" fmla="*/ 729736 h 3396418"/>
                <a:gd name="connsiteX400" fmla="*/ 3791715 w 4105100"/>
                <a:gd name="connsiteY400" fmla="*/ 226567 h 3396418"/>
                <a:gd name="connsiteX401" fmla="*/ 3727481 w 4105100"/>
                <a:gd name="connsiteY401" fmla="*/ 290801 h 3396418"/>
                <a:gd name="connsiteX402" fmla="*/ 3727481 w 4105100"/>
                <a:gd name="connsiteY402" fmla="*/ 509366 h 3396418"/>
                <a:gd name="connsiteX403" fmla="*/ 3791715 w 4105100"/>
                <a:gd name="connsiteY403" fmla="*/ 573600 h 3396418"/>
                <a:gd name="connsiteX404" fmla="*/ 3934345 w 4105100"/>
                <a:gd name="connsiteY404" fmla="*/ 573600 h 3396418"/>
                <a:gd name="connsiteX405" fmla="*/ 3998579 w 4105100"/>
                <a:gd name="connsiteY405" fmla="*/ 509366 h 3396418"/>
                <a:gd name="connsiteX406" fmla="*/ 3998579 w 4105100"/>
                <a:gd name="connsiteY406" fmla="*/ 290801 h 3396418"/>
                <a:gd name="connsiteX407" fmla="*/ 3934345 w 4105100"/>
                <a:gd name="connsiteY407" fmla="*/ 226567 h 3396418"/>
                <a:gd name="connsiteX408" fmla="*/ 3462309 w 4105100"/>
                <a:gd name="connsiteY408" fmla="*/ 226567 h 3396418"/>
                <a:gd name="connsiteX409" fmla="*/ 3398075 w 4105100"/>
                <a:gd name="connsiteY409" fmla="*/ 290801 h 3396418"/>
                <a:gd name="connsiteX410" fmla="*/ 3398075 w 4105100"/>
                <a:gd name="connsiteY410" fmla="*/ 509366 h 3396418"/>
                <a:gd name="connsiteX411" fmla="*/ 3462309 w 4105100"/>
                <a:gd name="connsiteY411" fmla="*/ 573600 h 3396418"/>
                <a:gd name="connsiteX412" fmla="*/ 3604939 w 4105100"/>
                <a:gd name="connsiteY412" fmla="*/ 573600 h 3396418"/>
                <a:gd name="connsiteX413" fmla="*/ 3669173 w 4105100"/>
                <a:gd name="connsiteY413" fmla="*/ 509366 h 3396418"/>
                <a:gd name="connsiteX414" fmla="*/ 3669173 w 4105100"/>
                <a:gd name="connsiteY414" fmla="*/ 290801 h 3396418"/>
                <a:gd name="connsiteX415" fmla="*/ 3604939 w 4105100"/>
                <a:gd name="connsiteY415" fmla="*/ 226567 h 3396418"/>
                <a:gd name="connsiteX416" fmla="*/ 3132904 w 4105100"/>
                <a:gd name="connsiteY416" fmla="*/ 226567 h 3396418"/>
                <a:gd name="connsiteX417" fmla="*/ 3068670 w 4105100"/>
                <a:gd name="connsiteY417" fmla="*/ 290801 h 3396418"/>
                <a:gd name="connsiteX418" fmla="*/ 3068670 w 4105100"/>
                <a:gd name="connsiteY418" fmla="*/ 509366 h 3396418"/>
                <a:gd name="connsiteX419" fmla="*/ 3132904 w 4105100"/>
                <a:gd name="connsiteY419" fmla="*/ 573600 h 3396418"/>
                <a:gd name="connsiteX420" fmla="*/ 3275534 w 4105100"/>
                <a:gd name="connsiteY420" fmla="*/ 573600 h 3396418"/>
                <a:gd name="connsiteX421" fmla="*/ 3339768 w 4105100"/>
                <a:gd name="connsiteY421" fmla="*/ 509366 h 3396418"/>
                <a:gd name="connsiteX422" fmla="*/ 3339768 w 4105100"/>
                <a:gd name="connsiteY422" fmla="*/ 290801 h 3396418"/>
                <a:gd name="connsiteX423" fmla="*/ 3275534 w 4105100"/>
                <a:gd name="connsiteY423" fmla="*/ 226567 h 3396418"/>
                <a:gd name="connsiteX424" fmla="*/ 2803499 w 4105100"/>
                <a:gd name="connsiteY424" fmla="*/ 226567 h 3396418"/>
                <a:gd name="connsiteX425" fmla="*/ 2739265 w 4105100"/>
                <a:gd name="connsiteY425" fmla="*/ 290801 h 3396418"/>
                <a:gd name="connsiteX426" fmla="*/ 2739265 w 4105100"/>
                <a:gd name="connsiteY426" fmla="*/ 509366 h 3396418"/>
                <a:gd name="connsiteX427" fmla="*/ 2803499 w 4105100"/>
                <a:gd name="connsiteY427" fmla="*/ 573600 h 3396418"/>
                <a:gd name="connsiteX428" fmla="*/ 2946129 w 4105100"/>
                <a:gd name="connsiteY428" fmla="*/ 573600 h 3396418"/>
                <a:gd name="connsiteX429" fmla="*/ 3010363 w 4105100"/>
                <a:gd name="connsiteY429" fmla="*/ 509366 h 3396418"/>
                <a:gd name="connsiteX430" fmla="*/ 3010363 w 4105100"/>
                <a:gd name="connsiteY430" fmla="*/ 290801 h 3396418"/>
                <a:gd name="connsiteX431" fmla="*/ 2946129 w 4105100"/>
                <a:gd name="connsiteY431" fmla="*/ 226567 h 3396418"/>
                <a:gd name="connsiteX432" fmla="*/ 2474094 w 4105100"/>
                <a:gd name="connsiteY432" fmla="*/ 226567 h 3396418"/>
                <a:gd name="connsiteX433" fmla="*/ 2409860 w 4105100"/>
                <a:gd name="connsiteY433" fmla="*/ 290801 h 3396418"/>
                <a:gd name="connsiteX434" fmla="*/ 2409860 w 4105100"/>
                <a:gd name="connsiteY434" fmla="*/ 509366 h 3396418"/>
                <a:gd name="connsiteX435" fmla="*/ 2474094 w 4105100"/>
                <a:gd name="connsiteY435" fmla="*/ 573600 h 3396418"/>
                <a:gd name="connsiteX436" fmla="*/ 2616724 w 4105100"/>
                <a:gd name="connsiteY436" fmla="*/ 573600 h 3396418"/>
                <a:gd name="connsiteX437" fmla="*/ 2680958 w 4105100"/>
                <a:gd name="connsiteY437" fmla="*/ 509366 h 3396418"/>
                <a:gd name="connsiteX438" fmla="*/ 2680958 w 4105100"/>
                <a:gd name="connsiteY438" fmla="*/ 290801 h 3396418"/>
                <a:gd name="connsiteX439" fmla="*/ 2616724 w 4105100"/>
                <a:gd name="connsiteY439" fmla="*/ 226567 h 3396418"/>
                <a:gd name="connsiteX440" fmla="*/ 1488377 w 4105100"/>
                <a:gd name="connsiteY440" fmla="*/ 226567 h 3396418"/>
                <a:gd name="connsiteX441" fmla="*/ 1424143 w 4105100"/>
                <a:gd name="connsiteY441" fmla="*/ 290801 h 3396418"/>
                <a:gd name="connsiteX442" fmla="*/ 1424143 w 4105100"/>
                <a:gd name="connsiteY442" fmla="*/ 509366 h 3396418"/>
                <a:gd name="connsiteX443" fmla="*/ 1488377 w 4105100"/>
                <a:gd name="connsiteY443" fmla="*/ 573600 h 3396418"/>
                <a:gd name="connsiteX444" fmla="*/ 1631007 w 4105100"/>
                <a:gd name="connsiteY444" fmla="*/ 573600 h 3396418"/>
                <a:gd name="connsiteX445" fmla="*/ 1695241 w 4105100"/>
                <a:gd name="connsiteY445" fmla="*/ 509366 h 3396418"/>
                <a:gd name="connsiteX446" fmla="*/ 1695241 w 4105100"/>
                <a:gd name="connsiteY446" fmla="*/ 290801 h 3396418"/>
                <a:gd name="connsiteX447" fmla="*/ 1631007 w 4105100"/>
                <a:gd name="connsiteY447" fmla="*/ 226567 h 3396418"/>
                <a:gd name="connsiteX448" fmla="*/ 1158971 w 4105100"/>
                <a:gd name="connsiteY448" fmla="*/ 226567 h 3396418"/>
                <a:gd name="connsiteX449" fmla="*/ 1094737 w 4105100"/>
                <a:gd name="connsiteY449" fmla="*/ 290801 h 3396418"/>
                <a:gd name="connsiteX450" fmla="*/ 1094737 w 4105100"/>
                <a:gd name="connsiteY450" fmla="*/ 509366 h 3396418"/>
                <a:gd name="connsiteX451" fmla="*/ 1158971 w 4105100"/>
                <a:gd name="connsiteY451" fmla="*/ 573600 h 3396418"/>
                <a:gd name="connsiteX452" fmla="*/ 1301601 w 4105100"/>
                <a:gd name="connsiteY452" fmla="*/ 573600 h 3396418"/>
                <a:gd name="connsiteX453" fmla="*/ 1365835 w 4105100"/>
                <a:gd name="connsiteY453" fmla="*/ 509366 h 3396418"/>
                <a:gd name="connsiteX454" fmla="*/ 1365835 w 4105100"/>
                <a:gd name="connsiteY454" fmla="*/ 290801 h 3396418"/>
                <a:gd name="connsiteX455" fmla="*/ 1301601 w 4105100"/>
                <a:gd name="connsiteY455" fmla="*/ 226567 h 3396418"/>
                <a:gd name="connsiteX456" fmla="*/ 829566 w 4105100"/>
                <a:gd name="connsiteY456" fmla="*/ 226567 h 3396418"/>
                <a:gd name="connsiteX457" fmla="*/ 765332 w 4105100"/>
                <a:gd name="connsiteY457" fmla="*/ 290801 h 3396418"/>
                <a:gd name="connsiteX458" fmla="*/ 765332 w 4105100"/>
                <a:gd name="connsiteY458" fmla="*/ 509366 h 3396418"/>
                <a:gd name="connsiteX459" fmla="*/ 829566 w 4105100"/>
                <a:gd name="connsiteY459" fmla="*/ 573600 h 3396418"/>
                <a:gd name="connsiteX460" fmla="*/ 972196 w 4105100"/>
                <a:gd name="connsiteY460" fmla="*/ 573600 h 3396418"/>
                <a:gd name="connsiteX461" fmla="*/ 1036430 w 4105100"/>
                <a:gd name="connsiteY461" fmla="*/ 509366 h 3396418"/>
                <a:gd name="connsiteX462" fmla="*/ 1036430 w 4105100"/>
                <a:gd name="connsiteY462" fmla="*/ 290801 h 3396418"/>
                <a:gd name="connsiteX463" fmla="*/ 972196 w 4105100"/>
                <a:gd name="connsiteY463" fmla="*/ 226567 h 3396418"/>
                <a:gd name="connsiteX464" fmla="*/ 500161 w 4105100"/>
                <a:gd name="connsiteY464" fmla="*/ 226567 h 3396418"/>
                <a:gd name="connsiteX465" fmla="*/ 435927 w 4105100"/>
                <a:gd name="connsiteY465" fmla="*/ 290801 h 3396418"/>
                <a:gd name="connsiteX466" fmla="*/ 435927 w 4105100"/>
                <a:gd name="connsiteY466" fmla="*/ 509366 h 3396418"/>
                <a:gd name="connsiteX467" fmla="*/ 500161 w 4105100"/>
                <a:gd name="connsiteY467" fmla="*/ 573600 h 3396418"/>
                <a:gd name="connsiteX468" fmla="*/ 642791 w 4105100"/>
                <a:gd name="connsiteY468" fmla="*/ 573600 h 3396418"/>
                <a:gd name="connsiteX469" fmla="*/ 707025 w 4105100"/>
                <a:gd name="connsiteY469" fmla="*/ 509366 h 3396418"/>
                <a:gd name="connsiteX470" fmla="*/ 707025 w 4105100"/>
                <a:gd name="connsiteY470" fmla="*/ 290801 h 3396418"/>
                <a:gd name="connsiteX471" fmla="*/ 642791 w 4105100"/>
                <a:gd name="connsiteY471" fmla="*/ 226567 h 3396418"/>
                <a:gd name="connsiteX472" fmla="*/ 170756 w 4105100"/>
                <a:gd name="connsiteY472" fmla="*/ 226567 h 3396418"/>
                <a:gd name="connsiteX473" fmla="*/ 106522 w 4105100"/>
                <a:gd name="connsiteY473" fmla="*/ 290801 h 3396418"/>
                <a:gd name="connsiteX474" fmla="*/ 106522 w 4105100"/>
                <a:gd name="connsiteY474" fmla="*/ 509366 h 3396418"/>
                <a:gd name="connsiteX475" fmla="*/ 170756 w 4105100"/>
                <a:gd name="connsiteY475" fmla="*/ 573600 h 3396418"/>
                <a:gd name="connsiteX476" fmla="*/ 313386 w 4105100"/>
                <a:gd name="connsiteY476" fmla="*/ 573600 h 3396418"/>
                <a:gd name="connsiteX477" fmla="*/ 377620 w 4105100"/>
                <a:gd name="connsiteY477" fmla="*/ 509366 h 3396418"/>
                <a:gd name="connsiteX478" fmla="*/ 377620 w 4105100"/>
                <a:gd name="connsiteY478" fmla="*/ 290801 h 3396418"/>
                <a:gd name="connsiteX479" fmla="*/ 313386 w 4105100"/>
                <a:gd name="connsiteY479" fmla="*/ 226567 h 3396418"/>
                <a:gd name="connsiteX480" fmla="*/ 130448 w 4105100"/>
                <a:gd name="connsiteY480" fmla="*/ 0 h 3396418"/>
                <a:gd name="connsiteX481" fmla="*/ 1671314 w 4105100"/>
                <a:gd name="connsiteY481" fmla="*/ 0 h 3396418"/>
                <a:gd name="connsiteX482" fmla="*/ 1801762 w 4105100"/>
                <a:gd name="connsiteY482" fmla="*/ 130448 h 3396418"/>
                <a:gd name="connsiteX483" fmla="*/ 1801762 w 4105100"/>
                <a:gd name="connsiteY483" fmla="*/ 780108 h 3396418"/>
                <a:gd name="connsiteX484" fmla="*/ 2303338 w 4105100"/>
                <a:gd name="connsiteY484" fmla="*/ 780108 h 3396418"/>
                <a:gd name="connsiteX485" fmla="*/ 2303338 w 4105100"/>
                <a:gd name="connsiteY485" fmla="*/ 130448 h 3396418"/>
                <a:gd name="connsiteX486" fmla="*/ 2433786 w 4105100"/>
                <a:gd name="connsiteY486" fmla="*/ 0 h 3396418"/>
                <a:gd name="connsiteX487" fmla="*/ 3974652 w 4105100"/>
                <a:gd name="connsiteY487" fmla="*/ 0 h 3396418"/>
                <a:gd name="connsiteX488" fmla="*/ 4105100 w 4105100"/>
                <a:gd name="connsiteY488" fmla="*/ 130448 h 3396418"/>
                <a:gd name="connsiteX489" fmla="*/ 4105100 w 4105100"/>
                <a:gd name="connsiteY489" fmla="*/ 3396418 h 3396418"/>
                <a:gd name="connsiteX490" fmla="*/ 2303338 w 4105100"/>
                <a:gd name="connsiteY490" fmla="*/ 3396418 h 3396418"/>
                <a:gd name="connsiteX491" fmla="*/ 2303338 w 4105100"/>
                <a:gd name="connsiteY491" fmla="*/ 1245413 h 3396418"/>
                <a:gd name="connsiteX492" fmla="*/ 1801762 w 4105100"/>
                <a:gd name="connsiteY492" fmla="*/ 1245413 h 3396418"/>
                <a:gd name="connsiteX493" fmla="*/ 1801762 w 4105100"/>
                <a:gd name="connsiteY493" fmla="*/ 3396418 h 3396418"/>
                <a:gd name="connsiteX494" fmla="*/ 0 w 4105100"/>
                <a:gd name="connsiteY494" fmla="*/ 3396418 h 3396418"/>
                <a:gd name="connsiteX495" fmla="*/ 0 w 4105100"/>
                <a:gd name="connsiteY495" fmla="*/ 130448 h 3396418"/>
                <a:gd name="connsiteX496" fmla="*/ 130448 w 4105100"/>
                <a:gd name="connsiteY496" fmla="*/ 0 h 339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</a:cxnLst>
              <a:rect l="l" t="t" r="r" b="b"/>
              <a:pathLst>
                <a:path w="4105100" h="3396418">
                  <a:moveTo>
                    <a:pt x="3791715" y="2742414"/>
                  </a:moveTo>
                  <a:cubicBezTo>
                    <a:pt x="3756240" y="2742414"/>
                    <a:pt x="3727481" y="2771173"/>
                    <a:pt x="3727481" y="2806648"/>
                  </a:cubicBezTo>
                  <a:lnTo>
                    <a:pt x="3727481" y="3025213"/>
                  </a:lnTo>
                  <a:cubicBezTo>
                    <a:pt x="3727481" y="3060688"/>
                    <a:pt x="3756240" y="3089447"/>
                    <a:pt x="3791715" y="3089447"/>
                  </a:cubicBezTo>
                  <a:lnTo>
                    <a:pt x="3934345" y="3089447"/>
                  </a:lnTo>
                  <a:cubicBezTo>
                    <a:pt x="3969820" y="3089447"/>
                    <a:pt x="3998579" y="3060688"/>
                    <a:pt x="3998579" y="3025213"/>
                  </a:cubicBezTo>
                  <a:lnTo>
                    <a:pt x="3998579" y="2806648"/>
                  </a:lnTo>
                  <a:cubicBezTo>
                    <a:pt x="3998579" y="2771173"/>
                    <a:pt x="3969820" y="2742414"/>
                    <a:pt x="3934345" y="2742414"/>
                  </a:cubicBezTo>
                  <a:close/>
                  <a:moveTo>
                    <a:pt x="3462309" y="2742414"/>
                  </a:moveTo>
                  <a:cubicBezTo>
                    <a:pt x="3426834" y="2742414"/>
                    <a:pt x="3398075" y="2771173"/>
                    <a:pt x="3398075" y="2806648"/>
                  </a:cubicBezTo>
                  <a:lnTo>
                    <a:pt x="3398075" y="3025213"/>
                  </a:lnTo>
                  <a:cubicBezTo>
                    <a:pt x="3398075" y="3060688"/>
                    <a:pt x="3426834" y="3089447"/>
                    <a:pt x="3462309" y="3089447"/>
                  </a:cubicBezTo>
                  <a:lnTo>
                    <a:pt x="3604939" y="3089447"/>
                  </a:lnTo>
                  <a:cubicBezTo>
                    <a:pt x="3640414" y="3089447"/>
                    <a:pt x="3669173" y="3060688"/>
                    <a:pt x="3669173" y="3025213"/>
                  </a:cubicBezTo>
                  <a:lnTo>
                    <a:pt x="3669173" y="2806648"/>
                  </a:lnTo>
                  <a:cubicBezTo>
                    <a:pt x="3669173" y="2771173"/>
                    <a:pt x="3640414" y="2742414"/>
                    <a:pt x="3604939" y="2742414"/>
                  </a:cubicBezTo>
                  <a:close/>
                  <a:moveTo>
                    <a:pt x="3132904" y="2742414"/>
                  </a:moveTo>
                  <a:cubicBezTo>
                    <a:pt x="3097429" y="2742414"/>
                    <a:pt x="3068670" y="2771173"/>
                    <a:pt x="3068670" y="2806648"/>
                  </a:cubicBezTo>
                  <a:lnTo>
                    <a:pt x="3068670" y="3025213"/>
                  </a:lnTo>
                  <a:cubicBezTo>
                    <a:pt x="3068670" y="3060688"/>
                    <a:pt x="3097429" y="3089447"/>
                    <a:pt x="3132904" y="3089447"/>
                  </a:cubicBezTo>
                  <a:lnTo>
                    <a:pt x="3275534" y="3089447"/>
                  </a:lnTo>
                  <a:cubicBezTo>
                    <a:pt x="3311009" y="3089447"/>
                    <a:pt x="3339768" y="3060688"/>
                    <a:pt x="3339768" y="3025213"/>
                  </a:cubicBezTo>
                  <a:lnTo>
                    <a:pt x="3339768" y="2806648"/>
                  </a:lnTo>
                  <a:cubicBezTo>
                    <a:pt x="3339768" y="2771173"/>
                    <a:pt x="3311009" y="2742414"/>
                    <a:pt x="3275534" y="2742414"/>
                  </a:cubicBezTo>
                  <a:close/>
                  <a:moveTo>
                    <a:pt x="2803499" y="2742414"/>
                  </a:moveTo>
                  <a:cubicBezTo>
                    <a:pt x="2768024" y="2742414"/>
                    <a:pt x="2739265" y="2771173"/>
                    <a:pt x="2739265" y="2806648"/>
                  </a:cubicBezTo>
                  <a:lnTo>
                    <a:pt x="2739265" y="3025213"/>
                  </a:lnTo>
                  <a:cubicBezTo>
                    <a:pt x="2739265" y="3060688"/>
                    <a:pt x="2768024" y="3089447"/>
                    <a:pt x="2803499" y="3089447"/>
                  </a:cubicBezTo>
                  <a:lnTo>
                    <a:pt x="2946129" y="3089447"/>
                  </a:lnTo>
                  <a:cubicBezTo>
                    <a:pt x="2981604" y="3089447"/>
                    <a:pt x="3010363" y="3060688"/>
                    <a:pt x="3010363" y="3025213"/>
                  </a:cubicBezTo>
                  <a:lnTo>
                    <a:pt x="3010363" y="2806648"/>
                  </a:lnTo>
                  <a:cubicBezTo>
                    <a:pt x="3010363" y="2771173"/>
                    <a:pt x="2981604" y="2742414"/>
                    <a:pt x="2946129" y="2742414"/>
                  </a:cubicBezTo>
                  <a:close/>
                  <a:moveTo>
                    <a:pt x="2474094" y="2742414"/>
                  </a:moveTo>
                  <a:cubicBezTo>
                    <a:pt x="2438619" y="2742414"/>
                    <a:pt x="2409860" y="2771173"/>
                    <a:pt x="2409860" y="2806648"/>
                  </a:cubicBezTo>
                  <a:lnTo>
                    <a:pt x="2409860" y="3025213"/>
                  </a:lnTo>
                  <a:cubicBezTo>
                    <a:pt x="2409860" y="3060688"/>
                    <a:pt x="2438619" y="3089447"/>
                    <a:pt x="2474094" y="3089447"/>
                  </a:cubicBezTo>
                  <a:lnTo>
                    <a:pt x="2616724" y="3089447"/>
                  </a:lnTo>
                  <a:cubicBezTo>
                    <a:pt x="2652199" y="3089447"/>
                    <a:pt x="2680958" y="3060688"/>
                    <a:pt x="2680958" y="3025213"/>
                  </a:cubicBezTo>
                  <a:lnTo>
                    <a:pt x="2680958" y="2806648"/>
                  </a:lnTo>
                  <a:cubicBezTo>
                    <a:pt x="2680958" y="2771173"/>
                    <a:pt x="2652199" y="2742414"/>
                    <a:pt x="2616724" y="2742414"/>
                  </a:cubicBezTo>
                  <a:close/>
                  <a:moveTo>
                    <a:pt x="1488377" y="2742414"/>
                  </a:moveTo>
                  <a:cubicBezTo>
                    <a:pt x="1452902" y="2742414"/>
                    <a:pt x="1424143" y="2771173"/>
                    <a:pt x="1424143" y="2806648"/>
                  </a:cubicBezTo>
                  <a:lnTo>
                    <a:pt x="1424143" y="3025213"/>
                  </a:lnTo>
                  <a:cubicBezTo>
                    <a:pt x="1424143" y="3060688"/>
                    <a:pt x="1452902" y="3089447"/>
                    <a:pt x="1488377" y="3089447"/>
                  </a:cubicBezTo>
                  <a:lnTo>
                    <a:pt x="1631007" y="3089447"/>
                  </a:lnTo>
                  <a:cubicBezTo>
                    <a:pt x="1666482" y="3089447"/>
                    <a:pt x="1695241" y="3060688"/>
                    <a:pt x="1695241" y="3025213"/>
                  </a:cubicBezTo>
                  <a:lnTo>
                    <a:pt x="1695241" y="2806648"/>
                  </a:lnTo>
                  <a:cubicBezTo>
                    <a:pt x="1695241" y="2771173"/>
                    <a:pt x="1666482" y="2742414"/>
                    <a:pt x="1631007" y="2742414"/>
                  </a:cubicBezTo>
                  <a:close/>
                  <a:moveTo>
                    <a:pt x="1158971" y="2742414"/>
                  </a:moveTo>
                  <a:cubicBezTo>
                    <a:pt x="1123496" y="2742414"/>
                    <a:pt x="1094737" y="2771173"/>
                    <a:pt x="1094737" y="2806648"/>
                  </a:cubicBezTo>
                  <a:lnTo>
                    <a:pt x="1094737" y="3025213"/>
                  </a:lnTo>
                  <a:cubicBezTo>
                    <a:pt x="1094737" y="3060688"/>
                    <a:pt x="1123496" y="3089447"/>
                    <a:pt x="1158971" y="3089447"/>
                  </a:cubicBezTo>
                  <a:lnTo>
                    <a:pt x="1301601" y="3089447"/>
                  </a:lnTo>
                  <a:cubicBezTo>
                    <a:pt x="1337076" y="3089447"/>
                    <a:pt x="1365835" y="3060688"/>
                    <a:pt x="1365835" y="3025213"/>
                  </a:cubicBezTo>
                  <a:lnTo>
                    <a:pt x="1365835" y="2806648"/>
                  </a:lnTo>
                  <a:cubicBezTo>
                    <a:pt x="1365835" y="2771173"/>
                    <a:pt x="1337076" y="2742414"/>
                    <a:pt x="1301601" y="2742414"/>
                  </a:cubicBezTo>
                  <a:close/>
                  <a:moveTo>
                    <a:pt x="829566" y="2742414"/>
                  </a:moveTo>
                  <a:cubicBezTo>
                    <a:pt x="794091" y="2742414"/>
                    <a:pt x="765332" y="2771173"/>
                    <a:pt x="765332" y="2806648"/>
                  </a:cubicBezTo>
                  <a:lnTo>
                    <a:pt x="765332" y="3025213"/>
                  </a:lnTo>
                  <a:cubicBezTo>
                    <a:pt x="765332" y="3060688"/>
                    <a:pt x="794091" y="3089447"/>
                    <a:pt x="829566" y="3089447"/>
                  </a:cubicBezTo>
                  <a:lnTo>
                    <a:pt x="972196" y="3089447"/>
                  </a:lnTo>
                  <a:cubicBezTo>
                    <a:pt x="1007671" y="3089447"/>
                    <a:pt x="1036430" y="3060688"/>
                    <a:pt x="1036430" y="3025213"/>
                  </a:cubicBezTo>
                  <a:lnTo>
                    <a:pt x="1036430" y="2806648"/>
                  </a:lnTo>
                  <a:cubicBezTo>
                    <a:pt x="1036430" y="2771173"/>
                    <a:pt x="1007671" y="2742414"/>
                    <a:pt x="972196" y="2742414"/>
                  </a:cubicBezTo>
                  <a:close/>
                  <a:moveTo>
                    <a:pt x="500161" y="2742414"/>
                  </a:moveTo>
                  <a:cubicBezTo>
                    <a:pt x="464686" y="2742414"/>
                    <a:pt x="435927" y="2771173"/>
                    <a:pt x="435927" y="2806648"/>
                  </a:cubicBezTo>
                  <a:lnTo>
                    <a:pt x="435927" y="3025213"/>
                  </a:lnTo>
                  <a:cubicBezTo>
                    <a:pt x="435927" y="3060688"/>
                    <a:pt x="464686" y="3089447"/>
                    <a:pt x="500161" y="3089447"/>
                  </a:cubicBezTo>
                  <a:lnTo>
                    <a:pt x="642791" y="3089447"/>
                  </a:lnTo>
                  <a:cubicBezTo>
                    <a:pt x="678266" y="3089447"/>
                    <a:pt x="707025" y="3060688"/>
                    <a:pt x="707025" y="3025213"/>
                  </a:cubicBezTo>
                  <a:lnTo>
                    <a:pt x="707025" y="2806648"/>
                  </a:lnTo>
                  <a:cubicBezTo>
                    <a:pt x="707025" y="2771173"/>
                    <a:pt x="678266" y="2742414"/>
                    <a:pt x="642791" y="2742414"/>
                  </a:cubicBezTo>
                  <a:close/>
                  <a:moveTo>
                    <a:pt x="170756" y="2742414"/>
                  </a:moveTo>
                  <a:cubicBezTo>
                    <a:pt x="135281" y="2742414"/>
                    <a:pt x="106522" y="2771173"/>
                    <a:pt x="106522" y="2806648"/>
                  </a:cubicBezTo>
                  <a:lnTo>
                    <a:pt x="106522" y="3025213"/>
                  </a:lnTo>
                  <a:cubicBezTo>
                    <a:pt x="106522" y="3060688"/>
                    <a:pt x="135281" y="3089447"/>
                    <a:pt x="170756" y="3089447"/>
                  </a:cubicBezTo>
                  <a:lnTo>
                    <a:pt x="313386" y="3089447"/>
                  </a:lnTo>
                  <a:cubicBezTo>
                    <a:pt x="348861" y="3089447"/>
                    <a:pt x="377620" y="3060688"/>
                    <a:pt x="377620" y="3025213"/>
                  </a:cubicBezTo>
                  <a:lnTo>
                    <a:pt x="377620" y="2806648"/>
                  </a:lnTo>
                  <a:cubicBezTo>
                    <a:pt x="377620" y="2771173"/>
                    <a:pt x="348861" y="2742414"/>
                    <a:pt x="313386" y="2742414"/>
                  </a:cubicBezTo>
                  <a:close/>
                  <a:moveTo>
                    <a:pt x="3791715" y="2239243"/>
                  </a:moveTo>
                  <a:cubicBezTo>
                    <a:pt x="3756240" y="2239243"/>
                    <a:pt x="3727481" y="2268002"/>
                    <a:pt x="3727481" y="2303477"/>
                  </a:cubicBezTo>
                  <a:lnTo>
                    <a:pt x="3727481" y="2522042"/>
                  </a:lnTo>
                  <a:cubicBezTo>
                    <a:pt x="3727481" y="2557517"/>
                    <a:pt x="3756240" y="2586276"/>
                    <a:pt x="3791715" y="2586276"/>
                  </a:cubicBezTo>
                  <a:lnTo>
                    <a:pt x="3934345" y="2586276"/>
                  </a:lnTo>
                  <a:cubicBezTo>
                    <a:pt x="3969820" y="2586276"/>
                    <a:pt x="3998579" y="2557517"/>
                    <a:pt x="3998579" y="2522042"/>
                  </a:cubicBezTo>
                  <a:lnTo>
                    <a:pt x="3998579" y="2303477"/>
                  </a:lnTo>
                  <a:cubicBezTo>
                    <a:pt x="3998579" y="2268002"/>
                    <a:pt x="3969820" y="2239243"/>
                    <a:pt x="3934345" y="2239243"/>
                  </a:cubicBezTo>
                  <a:close/>
                  <a:moveTo>
                    <a:pt x="3462309" y="2239243"/>
                  </a:moveTo>
                  <a:cubicBezTo>
                    <a:pt x="3426834" y="2239243"/>
                    <a:pt x="3398075" y="2268002"/>
                    <a:pt x="3398075" y="2303477"/>
                  </a:cubicBezTo>
                  <a:lnTo>
                    <a:pt x="3398075" y="2522042"/>
                  </a:lnTo>
                  <a:cubicBezTo>
                    <a:pt x="3398075" y="2557517"/>
                    <a:pt x="3426834" y="2586276"/>
                    <a:pt x="3462309" y="2586276"/>
                  </a:cubicBezTo>
                  <a:lnTo>
                    <a:pt x="3604939" y="2586276"/>
                  </a:lnTo>
                  <a:cubicBezTo>
                    <a:pt x="3640414" y="2586276"/>
                    <a:pt x="3669173" y="2557517"/>
                    <a:pt x="3669173" y="2522042"/>
                  </a:cubicBezTo>
                  <a:lnTo>
                    <a:pt x="3669173" y="2303477"/>
                  </a:lnTo>
                  <a:cubicBezTo>
                    <a:pt x="3669173" y="2268002"/>
                    <a:pt x="3640414" y="2239243"/>
                    <a:pt x="3604939" y="2239243"/>
                  </a:cubicBezTo>
                  <a:close/>
                  <a:moveTo>
                    <a:pt x="3132904" y="2239243"/>
                  </a:moveTo>
                  <a:cubicBezTo>
                    <a:pt x="3097429" y="2239243"/>
                    <a:pt x="3068670" y="2268002"/>
                    <a:pt x="3068670" y="2303477"/>
                  </a:cubicBezTo>
                  <a:lnTo>
                    <a:pt x="3068670" y="2522042"/>
                  </a:lnTo>
                  <a:cubicBezTo>
                    <a:pt x="3068670" y="2557517"/>
                    <a:pt x="3097429" y="2586276"/>
                    <a:pt x="3132904" y="2586276"/>
                  </a:cubicBezTo>
                  <a:lnTo>
                    <a:pt x="3275534" y="2586276"/>
                  </a:lnTo>
                  <a:cubicBezTo>
                    <a:pt x="3311009" y="2586276"/>
                    <a:pt x="3339768" y="2557517"/>
                    <a:pt x="3339768" y="2522042"/>
                  </a:cubicBezTo>
                  <a:lnTo>
                    <a:pt x="3339768" y="2303477"/>
                  </a:lnTo>
                  <a:cubicBezTo>
                    <a:pt x="3339768" y="2268002"/>
                    <a:pt x="3311009" y="2239243"/>
                    <a:pt x="3275534" y="2239243"/>
                  </a:cubicBezTo>
                  <a:close/>
                  <a:moveTo>
                    <a:pt x="2803499" y="2239243"/>
                  </a:moveTo>
                  <a:cubicBezTo>
                    <a:pt x="2768024" y="2239243"/>
                    <a:pt x="2739265" y="2268002"/>
                    <a:pt x="2739265" y="2303477"/>
                  </a:cubicBezTo>
                  <a:lnTo>
                    <a:pt x="2739265" y="2522042"/>
                  </a:lnTo>
                  <a:cubicBezTo>
                    <a:pt x="2739265" y="2557517"/>
                    <a:pt x="2768024" y="2586276"/>
                    <a:pt x="2803499" y="2586276"/>
                  </a:cubicBezTo>
                  <a:lnTo>
                    <a:pt x="2946129" y="2586276"/>
                  </a:lnTo>
                  <a:cubicBezTo>
                    <a:pt x="2981604" y="2586276"/>
                    <a:pt x="3010363" y="2557517"/>
                    <a:pt x="3010363" y="2522042"/>
                  </a:cubicBezTo>
                  <a:lnTo>
                    <a:pt x="3010363" y="2303477"/>
                  </a:lnTo>
                  <a:cubicBezTo>
                    <a:pt x="3010363" y="2268002"/>
                    <a:pt x="2981604" y="2239243"/>
                    <a:pt x="2946129" y="2239243"/>
                  </a:cubicBezTo>
                  <a:close/>
                  <a:moveTo>
                    <a:pt x="2474094" y="2239243"/>
                  </a:moveTo>
                  <a:cubicBezTo>
                    <a:pt x="2438619" y="2239243"/>
                    <a:pt x="2409860" y="2268002"/>
                    <a:pt x="2409860" y="2303477"/>
                  </a:cubicBezTo>
                  <a:lnTo>
                    <a:pt x="2409860" y="2522042"/>
                  </a:lnTo>
                  <a:cubicBezTo>
                    <a:pt x="2409860" y="2557517"/>
                    <a:pt x="2438619" y="2586276"/>
                    <a:pt x="2474094" y="2586276"/>
                  </a:cubicBezTo>
                  <a:lnTo>
                    <a:pt x="2616724" y="2586276"/>
                  </a:lnTo>
                  <a:cubicBezTo>
                    <a:pt x="2652199" y="2586276"/>
                    <a:pt x="2680958" y="2557517"/>
                    <a:pt x="2680958" y="2522042"/>
                  </a:cubicBezTo>
                  <a:lnTo>
                    <a:pt x="2680958" y="2303477"/>
                  </a:lnTo>
                  <a:cubicBezTo>
                    <a:pt x="2680958" y="2268002"/>
                    <a:pt x="2652199" y="2239243"/>
                    <a:pt x="2616724" y="2239243"/>
                  </a:cubicBezTo>
                  <a:close/>
                  <a:moveTo>
                    <a:pt x="1488377" y="2239243"/>
                  </a:moveTo>
                  <a:cubicBezTo>
                    <a:pt x="1452902" y="2239243"/>
                    <a:pt x="1424143" y="2268002"/>
                    <a:pt x="1424143" y="2303477"/>
                  </a:cubicBezTo>
                  <a:lnTo>
                    <a:pt x="1424143" y="2522042"/>
                  </a:lnTo>
                  <a:cubicBezTo>
                    <a:pt x="1424143" y="2557517"/>
                    <a:pt x="1452902" y="2586276"/>
                    <a:pt x="1488377" y="2586276"/>
                  </a:cubicBezTo>
                  <a:lnTo>
                    <a:pt x="1631007" y="2586276"/>
                  </a:lnTo>
                  <a:cubicBezTo>
                    <a:pt x="1666482" y="2586276"/>
                    <a:pt x="1695241" y="2557517"/>
                    <a:pt x="1695241" y="2522042"/>
                  </a:cubicBezTo>
                  <a:lnTo>
                    <a:pt x="1695241" y="2303477"/>
                  </a:lnTo>
                  <a:cubicBezTo>
                    <a:pt x="1695241" y="2268002"/>
                    <a:pt x="1666482" y="2239243"/>
                    <a:pt x="1631007" y="2239243"/>
                  </a:cubicBezTo>
                  <a:close/>
                  <a:moveTo>
                    <a:pt x="1158971" y="2239243"/>
                  </a:moveTo>
                  <a:cubicBezTo>
                    <a:pt x="1123496" y="2239243"/>
                    <a:pt x="1094737" y="2268002"/>
                    <a:pt x="1094737" y="2303477"/>
                  </a:cubicBezTo>
                  <a:lnTo>
                    <a:pt x="1094737" y="2522042"/>
                  </a:lnTo>
                  <a:cubicBezTo>
                    <a:pt x="1094737" y="2557517"/>
                    <a:pt x="1123496" y="2586276"/>
                    <a:pt x="1158971" y="2586276"/>
                  </a:cubicBezTo>
                  <a:lnTo>
                    <a:pt x="1301601" y="2586276"/>
                  </a:lnTo>
                  <a:cubicBezTo>
                    <a:pt x="1337076" y="2586276"/>
                    <a:pt x="1365835" y="2557517"/>
                    <a:pt x="1365835" y="2522042"/>
                  </a:cubicBezTo>
                  <a:lnTo>
                    <a:pt x="1365835" y="2303477"/>
                  </a:lnTo>
                  <a:cubicBezTo>
                    <a:pt x="1365835" y="2268002"/>
                    <a:pt x="1337076" y="2239243"/>
                    <a:pt x="1301601" y="2239243"/>
                  </a:cubicBezTo>
                  <a:close/>
                  <a:moveTo>
                    <a:pt x="829566" y="2239243"/>
                  </a:moveTo>
                  <a:cubicBezTo>
                    <a:pt x="794091" y="2239243"/>
                    <a:pt x="765332" y="2268002"/>
                    <a:pt x="765332" y="2303477"/>
                  </a:cubicBezTo>
                  <a:lnTo>
                    <a:pt x="765332" y="2522042"/>
                  </a:lnTo>
                  <a:cubicBezTo>
                    <a:pt x="765332" y="2557517"/>
                    <a:pt x="794091" y="2586276"/>
                    <a:pt x="829566" y="2586276"/>
                  </a:cubicBezTo>
                  <a:lnTo>
                    <a:pt x="972196" y="2586276"/>
                  </a:lnTo>
                  <a:cubicBezTo>
                    <a:pt x="1007671" y="2586276"/>
                    <a:pt x="1036430" y="2557517"/>
                    <a:pt x="1036430" y="2522042"/>
                  </a:cubicBezTo>
                  <a:lnTo>
                    <a:pt x="1036430" y="2303477"/>
                  </a:lnTo>
                  <a:cubicBezTo>
                    <a:pt x="1036430" y="2268002"/>
                    <a:pt x="1007671" y="2239243"/>
                    <a:pt x="972196" y="2239243"/>
                  </a:cubicBezTo>
                  <a:close/>
                  <a:moveTo>
                    <a:pt x="500161" y="2239243"/>
                  </a:moveTo>
                  <a:cubicBezTo>
                    <a:pt x="464686" y="2239243"/>
                    <a:pt x="435927" y="2268002"/>
                    <a:pt x="435927" y="2303477"/>
                  </a:cubicBezTo>
                  <a:lnTo>
                    <a:pt x="435927" y="2522042"/>
                  </a:lnTo>
                  <a:cubicBezTo>
                    <a:pt x="435927" y="2557517"/>
                    <a:pt x="464686" y="2586276"/>
                    <a:pt x="500161" y="2586276"/>
                  </a:cubicBezTo>
                  <a:lnTo>
                    <a:pt x="642791" y="2586276"/>
                  </a:lnTo>
                  <a:cubicBezTo>
                    <a:pt x="678266" y="2586276"/>
                    <a:pt x="707025" y="2557517"/>
                    <a:pt x="707025" y="2522042"/>
                  </a:cubicBezTo>
                  <a:lnTo>
                    <a:pt x="707025" y="2303477"/>
                  </a:lnTo>
                  <a:cubicBezTo>
                    <a:pt x="707025" y="2268002"/>
                    <a:pt x="678266" y="2239243"/>
                    <a:pt x="642791" y="2239243"/>
                  </a:cubicBezTo>
                  <a:close/>
                  <a:moveTo>
                    <a:pt x="170756" y="2239243"/>
                  </a:moveTo>
                  <a:cubicBezTo>
                    <a:pt x="135281" y="2239243"/>
                    <a:pt x="106522" y="2268002"/>
                    <a:pt x="106522" y="2303477"/>
                  </a:cubicBezTo>
                  <a:lnTo>
                    <a:pt x="106522" y="2522042"/>
                  </a:lnTo>
                  <a:cubicBezTo>
                    <a:pt x="106522" y="2557517"/>
                    <a:pt x="135281" y="2586276"/>
                    <a:pt x="170756" y="2586276"/>
                  </a:cubicBezTo>
                  <a:lnTo>
                    <a:pt x="313386" y="2586276"/>
                  </a:lnTo>
                  <a:cubicBezTo>
                    <a:pt x="348861" y="2586276"/>
                    <a:pt x="377620" y="2557517"/>
                    <a:pt x="377620" y="2522042"/>
                  </a:cubicBezTo>
                  <a:lnTo>
                    <a:pt x="377620" y="2303477"/>
                  </a:lnTo>
                  <a:cubicBezTo>
                    <a:pt x="377620" y="2268002"/>
                    <a:pt x="348861" y="2239243"/>
                    <a:pt x="313386" y="2239243"/>
                  </a:cubicBezTo>
                  <a:close/>
                  <a:moveTo>
                    <a:pt x="3791715" y="1736074"/>
                  </a:moveTo>
                  <a:cubicBezTo>
                    <a:pt x="3756240" y="1736074"/>
                    <a:pt x="3727481" y="1764833"/>
                    <a:pt x="3727481" y="1800308"/>
                  </a:cubicBezTo>
                  <a:lnTo>
                    <a:pt x="3727481" y="2018873"/>
                  </a:lnTo>
                  <a:cubicBezTo>
                    <a:pt x="3727481" y="2054348"/>
                    <a:pt x="3756240" y="2083107"/>
                    <a:pt x="3791715" y="2083107"/>
                  </a:cubicBezTo>
                  <a:lnTo>
                    <a:pt x="3934345" y="2083107"/>
                  </a:lnTo>
                  <a:cubicBezTo>
                    <a:pt x="3969820" y="2083107"/>
                    <a:pt x="3998579" y="2054348"/>
                    <a:pt x="3998579" y="2018873"/>
                  </a:cubicBezTo>
                  <a:lnTo>
                    <a:pt x="3998579" y="1800308"/>
                  </a:lnTo>
                  <a:cubicBezTo>
                    <a:pt x="3998579" y="1764833"/>
                    <a:pt x="3969820" y="1736074"/>
                    <a:pt x="3934345" y="1736074"/>
                  </a:cubicBezTo>
                  <a:close/>
                  <a:moveTo>
                    <a:pt x="3462309" y="1736074"/>
                  </a:moveTo>
                  <a:cubicBezTo>
                    <a:pt x="3426834" y="1736074"/>
                    <a:pt x="3398075" y="1764833"/>
                    <a:pt x="3398075" y="1800308"/>
                  </a:cubicBezTo>
                  <a:lnTo>
                    <a:pt x="3398075" y="2018873"/>
                  </a:lnTo>
                  <a:cubicBezTo>
                    <a:pt x="3398075" y="2054348"/>
                    <a:pt x="3426834" y="2083107"/>
                    <a:pt x="3462309" y="2083107"/>
                  </a:cubicBezTo>
                  <a:lnTo>
                    <a:pt x="3604939" y="2083107"/>
                  </a:lnTo>
                  <a:cubicBezTo>
                    <a:pt x="3640414" y="2083107"/>
                    <a:pt x="3669173" y="2054348"/>
                    <a:pt x="3669173" y="2018873"/>
                  </a:cubicBezTo>
                  <a:lnTo>
                    <a:pt x="3669173" y="1800308"/>
                  </a:lnTo>
                  <a:cubicBezTo>
                    <a:pt x="3669173" y="1764833"/>
                    <a:pt x="3640414" y="1736074"/>
                    <a:pt x="3604939" y="1736074"/>
                  </a:cubicBezTo>
                  <a:close/>
                  <a:moveTo>
                    <a:pt x="3132904" y="1736074"/>
                  </a:moveTo>
                  <a:cubicBezTo>
                    <a:pt x="3097429" y="1736074"/>
                    <a:pt x="3068670" y="1764833"/>
                    <a:pt x="3068670" y="1800308"/>
                  </a:cubicBezTo>
                  <a:lnTo>
                    <a:pt x="3068670" y="2018873"/>
                  </a:lnTo>
                  <a:cubicBezTo>
                    <a:pt x="3068670" y="2054348"/>
                    <a:pt x="3097429" y="2083107"/>
                    <a:pt x="3132904" y="2083107"/>
                  </a:cubicBezTo>
                  <a:lnTo>
                    <a:pt x="3275534" y="2083107"/>
                  </a:lnTo>
                  <a:cubicBezTo>
                    <a:pt x="3311009" y="2083107"/>
                    <a:pt x="3339768" y="2054348"/>
                    <a:pt x="3339768" y="2018873"/>
                  </a:cubicBezTo>
                  <a:lnTo>
                    <a:pt x="3339768" y="1800308"/>
                  </a:lnTo>
                  <a:cubicBezTo>
                    <a:pt x="3339768" y="1764833"/>
                    <a:pt x="3311009" y="1736074"/>
                    <a:pt x="3275534" y="1736074"/>
                  </a:cubicBezTo>
                  <a:close/>
                  <a:moveTo>
                    <a:pt x="2803499" y="1736074"/>
                  </a:moveTo>
                  <a:cubicBezTo>
                    <a:pt x="2768024" y="1736074"/>
                    <a:pt x="2739265" y="1764833"/>
                    <a:pt x="2739265" y="1800308"/>
                  </a:cubicBezTo>
                  <a:lnTo>
                    <a:pt x="2739265" y="2018873"/>
                  </a:lnTo>
                  <a:cubicBezTo>
                    <a:pt x="2739265" y="2054348"/>
                    <a:pt x="2768024" y="2083107"/>
                    <a:pt x="2803499" y="2083107"/>
                  </a:cubicBezTo>
                  <a:lnTo>
                    <a:pt x="2946129" y="2083107"/>
                  </a:lnTo>
                  <a:cubicBezTo>
                    <a:pt x="2981604" y="2083107"/>
                    <a:pt x="3010363" y="2054348"/>
                    <a:pt x="3010363" y="2018873"/>
                  </a:cubicBezTo>
                  <a:lnTo>
                    <a:pt x="3010363" y="1800308"/>
                  </a:lnTo>
                  <a:cubicBezTo>
                    <a:pt x="3010363" y="1764833"/>
                    <a:pt x="2981604" y="1736074"/>
                    <a:pt x="2946129" y="1736074"/>
                  </a:cubicBezTo>
                  <a:close/>
                  <a:moveTo>
                    <a:pt x="2474094" y="1736074"/>
                  </a:moveTo>
                  <a:cubicBezTo>
                    <a:pt x="2438619" y="1736074"/>
                    <a:pt x="2409860" y="1764833"/>
                    <a:pt x="2409860" y="1800308"/>
                  </a:cubicBezTo>
                  <a:lnTo>
                    <a:pt x="2409860" y="2018873"/>
                  </a:lnTo>
                  <a:cubicBezTo>
                    <a:pt x="2409860" y="2054348"/>
                    <a:pt x="2438619" y="2083107"/>
                    <a:pt x="2474094" y="2083107"/>
                  </a:cubicBezTo>
                  <a:lnTo>
                    <a:pt x="2616724" y="2083107"/>
                  </a:lnTo>
                  <a:cubicBezTo>
                    <a:pt x="2652199" y="2083107"/>
                    <a:pt x="2680958" y="2054348"/>
                    <a:pt x="2680958" y="2018873"/>
                  </a:cubicBezTo>
                  <a:lnTo>
                    <a:pt x="2680958" y="1800308"/>
                  </a:lnTo>
                  <a:cubicBezTo>
                    <a:pt x="2680958" y="1764833"/>
                    <a:pt x="2652199" y="1736074"/>
                    <a:pt x="2616724" y="1736074"/>
                  </a:cubicBezTo>
                  <a:close/>
                  <a:moveTo>
                    <a:pt x="1488377" y="1736074"/>
                  </a:moveTo>
                  <a:cubicBezTo>
                    <a:pt x="1452902" y="1736074"/>
                    <a:pt x="1424143" y="1764833"/>
                    <a:pt x="1424143" y="1800308"/>
                  </a:cubicBezTo>
                  <a:lnTo>
                    <a:pt x="1424143" y="2018873"/>
                  </a:lnTo>
                  <a:cubicBezTo>
                    <a:pt x="1424143" y="2054348"/>
                    <a:pt x="1452902" y="2083107"/>
                    <a:pt x="1488377" y="2083107"/>
                  </a:cubicBezTo>
                  <a:lnTo>
                    <a:pt x="1631007" y="2083107"/>
                  </a:lnTo>
                  <a:cubicBezTo>
                    <a:pt x="1666482" y="2083107"/>
                    <a:pt x="1695241" y="2054348"/>
                    <a:pt x="1695241" y="2018873"/>
                  </a:cubicBezTo>
                  <a:lnTo>
                    <a:pt x="1695241" y="1800308"/>
                  </a:lnTo>
                  <a:cubicBezTo>
                    <a:pt x="1695241" y="1764833"/>
                    <a:pt x="1666482" y="1736074"/>
                    <a:pt x="1631007" y="1736074"/>
                  </a:cubicBezTo>
                  <a:close/>
                  <a:moveTo>
                    <a:pt x="1158971" y="1736074"/>
                  </a:moveTo>
                  <a:cubicBezTo>
                    <a:pt x="1123496" y="1736074"/>
                    <a:pt x="1094737" y="1764833"/>
                    <a:pt x="1094737" y="1800308"/>
                  </a:cubicBezTo>
                  <a:lnTo>
                    <a:pt x="1094737" y="2018873"/>
                  </a:lnTo>
                  <a:cubicBezTo>
                    <a:pt x="1094737" y="2054348"/>
                    <a:pt x="1123496" y="2083107"/>
                    <a:pt x="1158971" y="2083107"/>
                  </a:cubicBezTo>
                  <a:lnTo>
                    <a:pt x="1301601" y="2083107"/>
                  </a:lnTo>
                  <a:cubicBezTo>
                    <a:pt x="1337076" y="2083107"/>
                    <a:pt x="1365835" y="2054348"/>
                    <a:pt x="1365835" y="2018873"/>
                  </a:cubicBezTo>
                  <a:lnTo>
                    <a:pt x="1365835" y="1800308"/>
                  </a:lnTo>
                  <a:cubicBezTo>
                    <a:pt x="1365835" y="1764833"/>
                    <a:pt x="1337076" y="1736074"/>
                    <a:pt x="1301601" y="1736074"/>
                  </a:cubicBezTo>
                  <a:close/>
                  <a:moveTo>
                    <a:pt x="829566" y="1736074"/>
                  </a:moveTo>
                  <a:cubicBezTo>
                    <a:pt x="794091" y="1736074"/>
                    <a:pt x="765332" y="1764833"/>
                    <a:pt x="765332" y="1800308"/>
                  </a:cubicBezTo>
                  <a:lnTo>
                    <a:pt x="765332" y="2018873"/>
                  </a:lnTo>
                  <a:cubicBezTo>
                    <a:pt x="765332" y="2054348"/>
                    <a:pt x="794091" y="2083107"/>
                    <a:pt x="829566" y="2083107"/>
                  </a:cubicBezTo>
                  <a:lnTo>
                    <a:pt x="972196" y="2083107"/>
                  </a:lnTo>
                  <a:cubicBezTo>
                    <a:pt x="1007671" y="2083107"/>
                    <a:pt x="1036430" y="2054348"/>
                    <a:pt x="1036430" y="2018873"/>
                  </a:cubicBezTo>
                  <a:lnTo>
                    <a:pt x="1036430" y="1800308"/>
                  </a:lnTo>
                  <a:cubicBezTo>
                    <a:pt x="1036430" y="1764833"/>
                    <a:pt x="1007671" y="1736074"/>
                    <a:pt x="972196" y="1736074"/>
                  </a:cubicBezTo>
                  <a:close/>
                  <a:moveTo>
                    <a:pt x="500161" y="1736074"/>
                  </a:moveTo>
                  <a:cubicBezTo>
                    <a:pt x="464686" y="1736074"/>
                    <a:pt x="435927" y="1764833"/>
                    <a:pt x="435927" y="1800308"/>
                  </a:cubicBezTo>
                  <a:lnTo>
                    <a:pt x="435927" y="2018873"/>
                  </a:lnTo>
                  <a:cubicBezTo>
                    <a:pt x="435927" y="2054348"/>
                    <a:pt x="464686" y="2083107"/>
                    <a:pt x="500161" y="2083107"/>
                  </a:cubicBezTo>
                  <a:lnTo>
                    <a:pt x="642791" y="2083107"/>
                  </a:lnTo>
                  <a:cubicBezTo>
                    <a:pt x="678266" y="2083107"/>
                    <a:pt x="707025" y="2054348"/>
                    <a:pt x="707025" y="2018873"/>
                  </a:cubicBezTo>
                  <a:lnTo>
                    <a:pt x="707025" y="1800308"/>
                  </a:lnTo>
                  <a:cubicBezTo>
                    <a:pt x="707025" y="1764833"/>
                    <a:pt x="678266" y="1736074"/>
                    <a:pt x="642791" y="1736074"/>
                  </a:cubicBezTo>
                  <a:close/>
                  <a:moveTo>
                    <a:pt x="170756" y="1736074"/>
                  </a:moveTo>
                  <a:cubicBezTo>
                    <a:pt x="135281" y="1736074"/>
                    <a:pt x="106522" y="1764833"/>
                    <a:pt x="106522" y="1800308"/>
                  </a:cubicBezTo>
                  <a:lnTo>
                    <a:pt x="106522" y="2018873"/>
                  </a:lnTo>
                  <a:cubicBezTo>
                    <a:pt x="106522" y="2054348"/>
                    <a:pt x="135281" y="2083107"/>
                    <a:pt x="170756" y="2083107"/>
                  </a:cubicBezTo>
                  <a:lnTo>
                    <a:pt x="313386" y="2083107"/>
                  </a:lnTo>
                  <a:cubicBezTo>
                    <a:pt x="348861" y="2083107"/>
                    <a:pt x="377620" y="2054348"/>
                    <a:pt x="377620" y="2018873"/>
                  </a:cubicBezTo>
                  <a:lnTo>
                    <a:pt x="377620" y="1800308"/>
                  </a:lnTo>
                  <a:cubicBezTo>
                    <a:pt x="377620" y="1764833"/>
                    <a:pt x="348861" y="1736074"/>
                    <a:pt x="313386" y="1736074"/>
                  </a:cubicBezTo>
                  <a:close/>
                  <a:moveTo>
                    <a:pt x="3791715" y="1232905"/>
                  </a:moveTo>
                  <a:cubicBezTo>
                    <a:pt x="3756240" y="1232905"/>
                    <a:pt x="3727481" y="1261664"/>
                    <a:pt x="3727481" y="1297139"/>
                  </a:cubicBezTo>
                  <a:lnTo>
                    <a:pt x="3727481" y="1515704"/>
                  </a:lnTo>
                  <a:cubicBezTo>
                    <a:pt x="3727481" y="1551179"/>
                    <a:pt x="3756240" y="1579938"/>
                    <a:pt x="3791715" y="1579938"/>
                  </a:cubicBezTo>
                  <a:lnTo>
                    <a:pt x="3934345" y="1579938"/>
                  </a:lnTo>
                  <a:cubicBezTo>
                    <a:pt x="3969820" y="1579938"/>
                    <a:pt x="3998579" y="1551179"/>
                    <a:pt x="3998579" y="1515704"/>
                  </a:cubicBezTo>
                  <a:lnTo>
                    <a:pt x="3998579" y="1297139"/>
                  </a:lnTo>
                  <a:cubicBezTo>
                    <a:pt x="3998579" y="1261664"/>
                    <a:pt x="3969820" y="1232905"/>
                    <a:pt x="3934345" y="1232905"/>
                  </a:cubicBezTo>
                  <a:close/>
                  <a:moveTo>
                    <a:pt x="3462309" y="1232905"/>
                  </a:moveTo>
                  <a:cubicBezTo>
                    <a:pt x="3426834" y="1232905"/>
                    <a:pt x="3398075" y="1261664"/>
                    <a:pt x="3398075" y="1297139"/>
                  </a:cubicBezTo>
                  <a:lnTo>
                    <a:pt x="3398075" y="1515704"/>
                  </a:lnTo>
                  <a:cubicBezTo>
                    <a:pt x="3398075" y="1551179"/>
                    <a:pt x="3426834" y="1579938"/>
                    <a:pt x="3462309" y="1579938"/>
                  </a:cubicBezTo>
                  <a:lnTo>
                    <a:pt x="3604939" y="1579938"/>
                  </a:lnTo>
                  <a:cubicBezTo>
                    <a:pt x="3640414" y="1579938"/>
                    <a:pt x="3669173" y="1551179"/>
                    <a:pt x="3669173" y="1515704"/>
                  </a:cubicBezTo>
                  <a:lnTo>
                    <a:pt x="3669173" y="1297139"/>
                  </a:lnTo>
                  <a:cubicBezTo>
                    <a:pt x="3669173" y="1261664"/>
                    <a:pt x="3640414" y="1232905"/>
                    <a:pt x="3604939" y="1232905"/>
                  </a:cubicBezTo>
                  <a:close/>
                  <a:moveTo>
                    <a:pt x="3132904" y="1232905"/>
                  </a:moveTo>
                  <a:cubicBezTo>
                    <a:pt x="3097429" y="1232905"/>
                    <a:pt x="3068670" y="1261664"/>
                    <a:pt x="3068670" y="1297139"/>
                  </a:cubicBezTo>
                  <a:lnTo>
                    <a:pt x="3068670" y="1515704"/>
                  </a:lnTo>
                  <a:cubicBezTo>
                    <a:pt x="3068670" y="1551179"/>
                    <a:pt x="3097429" y="1579938"/>
                    <a:pt x="3132904" y="1579938"/>
                  </a:cubicBezTo>
                  <a:lnTo>
                    <a:pt x="3275534" y="1579938"/>
                  </a:lnTo>
                  <a:cubicBezTo>
                    <a:pt x="3311009" y="1579938"/>
                    <a:pt x="3339768" y="1551179"/>
                    <a:pt x="3339768" y="1515704"/>
                  </a:cubicBezTo>
                  <a:lnTo>
                    <a:pt x="3339768" y="1297139"/>
                  </a:lnTo>
                  <a:cubicBezTo>
                    <a:pt x="3339768" y="1261664"/>
                    <a:pt x="3311009" y="1232905"/>
                    <a:pt x="3275534" y="1232905"/>
                  </a:cubicBezTo>
                  <a:close/>
                  <a:moveTo>
                    <a:pt x="2803499" y="1232905"/>
                  </a:moveTo>
                  <a:cubicBezTo>
                    <a:pt x="2768024" y="1232905"/>
                    <a:pt x="2739265" y="1261664"/>
                    <a:pt x="2739265" y="1297139"/>
                  </a:cubicBezTo>
                  <a:lnTo>
                    <a:pt x="2739265" y="1515704"/>
                  </a:lnTo>
                  <a:cubicBezTo>
                    <a:pt x="2739265" y="1551179"/>
                    <a:pt x="2768024" y="1579938"/>
                    <a:pt x="2803499" y="1579938"/>
                  </a:cubicBezTo>
                  <a:lnTo>
                    <a:pt x="2946129" y="1579938"/>
                  </a:lnTo>
                  <a:cubicBezTo>
                    <a:pt x="2981604" y="1579938"/>
                    <a:pt x="3010363" y="1551179"/>
                    <a:pt x="3010363" y="1515704"/>
                  </a:cubicBezTo>
                  <a:lnTo>
                    <a:pt x="3010363" y="1297139"/>
                  </a:lnTo>
                  <a:cubicBezTo>
                    <a:pt x="3010363" y="1261664"/>
                    <a:pt x="2981604" y="1232905"/>
                    <a:pt x="2946129" y="1232905"/>
                  </a:cubicBezTo>
                  <a:close/>
                  <a:moveTo>
                    <a:pt x="2474094" y="1232905"/>
                  </a:moveTo>
                  <a:cubicBezTo>
                    <a:pt x="2438619" y="1232905"/>
                    <a:pt x="2409860" y="1261664"/>
                    <a:pt x="2409860" y="1297139"/>
                  </a:cubicBezTo>
                  <a:lnTo>
                    <a:pt x="2409860" y="1515704"/>
                  </a:lnTo>
                  <a:cubicBezTo>
                    <a:pt x="2409860" y="1551179"/>
                    <a:pt x="2438619" y="1579938"/>
                    <a:pt x="2474094" y="1579938"/>
                  </a:cubicBezTo>
                  <a:lnTo>
                    <a:pt x="2616724" y="1579938"/>
                  </a:lnTo>
                  <a:cubicBezTo>
                    <a:pt x="2652199" y="1579938"/>
                    <a:pt x="2680958" y="1551179"/>
                    <a:pt x="2680958" y="1515704"/>
                  </a:cubicBezTo>
                  <a:lnTo>
                    <a:pt x="2680958" y="1297139"/>
                  </a:lnTo>
                  <a:cubicBezTo>
                    <a:pt x="2680958" y="1261664"/>
                    <a:pt x="2652199" y="1232905"/>
                    <a:pt x="2616724" y="1232905"/>
                  </a:cubicBezTo>
                  <a:close/>
                  <a:moveTo>
                    <a:pt x="1488377" y="1232905"/>
                  </a:moveTo>
                  <a:cubicBezTo>
                    <a:pt x="1452902" y="1232905"/>
                    <a:pt x="1424143" y="1261664"/>
                    <a:pt x="1424143" y="1297139"/>
                  </a:cubicBezTo>
                  <a:lnTo>
                    <a:pt x="1424143" y="1515704"/>
                  </a:lnTo>
                  <a:cubicBezTo>
                    <a:pt x="1424143" y="1551179"/>
                    <a:pt x="1452902" y="1579938"/>
                    <a:pt x="1488377" y="1579938"/>
                  </a:cubicBezTo>
                  <a:lnTo>
                    <a:pt x="1631007" y="1579938"/>
                  </a:lnTo>
                  <a:cubicBezTo>
                    <a:pt x="1666482" y="1579938"/>
                    <a:pt x="1695241" y="1551179"/>
                    <a:pt x="1695241" y="1515704"/>
                  </a:cubicBezTo>
                  <a:lnTo>
                    <a:pt x="1695241" y="1297139"/>
                  </a:lnTo>
                  <a:cubicBezTo>
                    <a:pt x="1695241" y="1261664"/>
                    <a:pt x="1666482" y="1232905"/>
                    <a:pt x="1631007" y="1232905"/>
                  </a:cubicBezTo>
                  <a:close/>
                  <a:moveTo>
                    <a:pt x="1158971" y="1232905"/>
                  </a:moveTo>
                  <a:cubicBezTo>
                    <a:pt x="1123496" y="1232905"/>
                    <a:pt x="1094737" y="1261664"/>
                    <a:pt x="1094737" y="1297139"/>
                  </a:cubicBezTo>
                  <a:lnTo>
                    <a:pt x="1094737" y="1515704"/>
                  </a:lnTo>
                  <a:cubicBezTo>
                    <a:pt x="1094737" y="1551179"/>
                    <a:pt x="1123496" y="1579938"/>
                    <a:pt x="1158971" y="1579938"/>
                  </a:cubicBezTo>
                  <a:lnTo>
                    <a:pt x="1301601" y="1579938"/>
                  </a:lnTo>
                  <a:cubicBezTo>
                    <a:pt x="1337076" y="1579938"/>
                    <a:pt x="1365835" y="1551179"/>
                    <a:pt x="1365835" y="1515704"/>
                  </a:cubicBezTo>
                  <a:lnTo>
                    <a:pt x="1365835" y="1297139"/>
                  </a:lnTo>
                  <a:cubicBezTo>
                    <a:pt x="1365835" y="1261664"/>
                    <a:pt x="1337076" y="1232905"/>
                    <a:pt x="1301601" y="1232905"/>
                  </a:cubicBezTo>
                  <a:close/>
                  <a:moveTo>
                    <a:pt x="829566" y="1232905"/>
                  </a:moveTo>
                  <a:cubicBezTo>
                    <a:pt x="794091" y="1232905"/>
                    <a:pt x="765332" y="1261664"/>
                    <a:pt x="765332" y="1297139"/>
                  </a:cubicBezTo>
                  <a:lnTo>
                    <a:pt x="765332" y="1515704"/>
                  </a:lnTo>
                  <a:cubicBezTo>
                    <a:pt x="765332" y="1551179"/>
                    <a:pt x="794091" y="1579938"/>
                    <a:pt x="829566" y="1579938"/>
                  </a:cubicBezTo>
                  <a:lnTo>
                    <a:pt x="972196" y="1579938"/>
                  </a:lnTo>
                  <a:cubicBezTo>
                    <a:pt x="1007671" y="1579938"/>
                    <a:pt x="1036430" y="1551179"/>
                    <a:pt x="1036430" y="1515704"/>
                  </a:cubicBezTo>
                  <a:lnTo>
                    <a:pt x="1036430" y="1297139"/>
                  </a:lnTo>
                  <a:cubicBezTo>
                    <a:pt x="1036430" y="1261664"/>
                    <a:pt x="1007671" y="1232905"/>
                    <a:pt x="972196" y="1232905"/>
                  </a:cubicBezTo>
                  <a:close/>
                  <a:moveTo>
                    <a:pt x="500161" y="1232905"/>
                  </a:moveTo>
                  <a:cubicBezTo>
                    <a:pt x="464686" y="1232905"/>
                    <a:pt x="435927" y="1261664"/>
                    <a:pt x="435927" y="1297139"/>
                  </a:cubicBezTo>
                  <a:lnTo>
                    <a:pt x="435927" y="1515704"/>
                  </a:lnTo>
                  <a:cubicBezTo>
                    <a:pt x="435927" y="1551179"/>
                    <a:pt x="464686" y="1579938"/>
                    <a:pt x="500161" y="1579938"/>
                  </a:cubicBezTo>
                  <a:lnTo>
                    <a:pt x="642791" y="1579938"/>
                  </a:lnTo>
                  <a:cubicBezTo>
                    <a:pt x="678266" y="1579938"/>
                    <a:pt x="707025" y="1551179"/>
                    <a:pt x="707025" y="1515704"/>
                  </a:cubicBezTo>
                  <a:lnTo>
                    <a:pt x="707025" y="1297139"/>
                  </a:lnTo>
                  <a:cubicBezTo>
                    <a:pt x="707025" y="1261664"/>
                    <a:pt x="678266" y="1232905"/>
                    <a:pt x="642791" y="1232905"/>
                  </a:cubicBezTo>
                  <a:close/>
                  <a:moveTo>
                    <a:pt x="170756" y="1232905"/>
                  </a:moveTo>
                  <a:cubicBezTo>
                    <a:pt x="135281" y="1232905"/>
                    <a:pt x="106522" y="1261664"/>
                    <a:pt x="106522" y="1297139"/>
                  </a:cubicBezTo>
                  <a:lnTo>
                    <a:pt x="106522" y="1515704"/>
                  </a:lnTo>
                  <a:cubicBezTo>
                    <a:pt x="106522" y="1551179"/>
                    <a:pt x="135281" y="1579938"/>
                    <a:pt x="170756" y="1579938"/>
                  </a:cubicBezTo>
                  <a:lnTo>
                    <a:pt x="313386" y="1579938"/>
                  </a:lnTo>
                  <a:cubicBezTo>
                    <a:pt x="348861" y="1579938"/>
                    <a:pt x="377620" y="1551179"/>
                    <a:pt x="377620" y="1515704"/>
                  </a:cubicBezTo>
                  <a:lnTo>
                    <a:pt x="377620" y="1297139"/>
                  </a:lnTo>
                  <a:cubicBezTo>
                    <a:pt x="377620" y="1261664"/>
                    <a:pt x="348861" y="1232905"/>
                    <a:pt x="313386" y="1232905"/>
                  </a:cubicBezTo>
                  <a:close/>
                  <a:moveTo>
                    <a:pt x="3791715" y="729736"/>
                  </a:moveTo>
                  <a:cubicBezTo>
                    <a:pt x="3756240" y="729736"/>
                    <a:pt x="3727481" y="758495"/>
                    <a:pt x="3727481" y="793970"/>
                  </a:cubicBezTo>
                  <a:lnTo>
                    <a:pt x="3727481" y="1012535"/>
                  </a:lnTo>
                  <a:cubicBezTo>
                    <a:pt x="3727481" y="1048010"/>
                    <a:pt x="3756240" y="1076769"/>
                    <a:pt x="3791715" y="1076769"/>
                  </a:cubicBezTo>
                  <a:lnTo>
                    <a:pt x="3934345" y="1076769"/>
                  </a:lnTo>
                  <a:cubicBezTo>
                    <a:pt x="3969820" y="1076769"/>
                    <a:pt x="3998579" y="1048010"/>
                    <a:pt x="3998579" y="1012535"/>
                  </a:cubicBezTo>
                  <a:lnTo>
                    <a:pt x="3998579" y="793970"/>
                  </a:lnTo>
                  <a:cubicBezTo>
                    <a:pt x="3998579" y="758495"/>
                    <a:pt x="3969820" y="729736"/>
                    <a:pt x="3934345" y="729736"/>
                  </a:cubicBezTo>
                  <a:close/>
                  <a:moveTo>
                    <a:pt x="3462309" y="729736"/>
                  </a:moveTo>
                  <a:cubicBezTo>
                    <a:pt x="3426834" y="729736"/>
                    <a:pt x="3398075" y="758495"/>
                    <a:pt x="3398075" y="793970"/>
                  </a:cubicBezTo>
                  <a:lnTo>
                    <a:pt x="3398075" y="1012535"/>
                  </a:lnTo>
                  <a:cubicBezTo>
                    <a:pt x="3398075" y="1048010"/>
                    <a:pt x="3426834" y="1076769"/>
                    <a:pt x="3462309" y="1076769"/>
                  </a:cubicBezTo>
                  <a:lnTo>
                    <a:pt x="3604939" y="1076769"/>
                  </a:lnTo>
                  <a:cubicBezTo>
                    <a:pt x="3640414" y="1076769"/>
                    <a:pt x="3669173" y="1048010"/>
                    <a:pt x="3669173" y="1012535"/>
                  </a:cubicBezTo>
                  <a:lnTo>
                    <a:pt x="3669173" y="793970"/>
                  </a:lnTo>
                  <a:cubicBezTo>
                    <a:pt x="3669173" y="758495"/>
                    <a:pt x="3640414" y="729736"/>
                    <a:pt x="3604939" y="729736"/>
                  </a:cubicBezTo>
                  <a:close/>
                  <a:moveTo>
                    <a:pt x="3132904" y="729736"/>
                  </a:moveTo>
                  <a:cubicBezTo>
                    <a:pt x="3097429" y="729736"/>
                    <a:pt x="3068670" y="758495"/>
                    <a:pt x="3068670" y="793970"/>
                  </a:cubicBezTo>
                  <a:lnTo>
                    <a:pt x="3068670" y="1012535"/>
                  </a:lnTo>
                  <a:cubicBezTo>
                    <a:pt x="3068670" y="1048010"/>
                    <a:pt x="3097429" y="1076769"/>
                    <a:pt x="3132904" y="1076769"/>
                  </a:cubicBezTo>
                  <a:lnTo>
                    <a:pt x="3275534" y="1076769"/>
                  </a:lnTo>
                  <a:cubicBezTo>
                    <a:pt x="3311009" y="1076769"/>
                    <a:pt x="3339768" y="1048010"/>
                    <a:pt x="3339768" y="1012535"/>
                  </a:cubicBezTo>
                  <a:lnTo>
                    <a:pt x="3339768" y="793970"/>
                  </a:lnTo>
                  <a:cubicBezTo>
                    <a:pt x="3339768" y="758495"/>
                    <a:pt x="3311009" y="729736"/>
                    <a:pt x="3275534" y="729736"/>
                  </a:cubicBezTo>
                  <a:close/>
                  <a:moveTo>
                    <a:pt x="2803499" y="729736"/>
                  </a:moveTo>
                  <a:cubicBezTo>
                    <a:pt x="2768024" y="729736"/>
                    <a:pt x="2739265" y="758495"/>
                    <a:pt x="2739265" y="793970"/>
                  </a:cubicBezTo>
                  <a:lnTo>
                    <a:pt x="2739265" y="1012535"/>
                  </a:lnTo>
                  <a:cubicBezTo>
                    <a:pt x="2739265" y="1048010"/>
                    <a:pt x="2768024" y="1076769"/>
                    <a:pt x="2803499" y="1076769"/>
                  </a:cubicBezTo>
                  <a:lnTo>
                    <a:pt x="2946129" y="1076769"/>
                  </a:lnTo>
                  <a:cubicBezTo>
                    <a:pt x="2981604" y="1076769"/>
                    <a:pt x="3010363" y="1048010"/>
                    <a:pt x="3010363" y="1012535"/>
                  </a:cubicBezTo>
                  <a:lnTo>
                    <a:pt x="3010363" y="793970"/>
                  </a:lnTo>
                  <a:cubicBezTo>
                    <a:pt x="3010363" y="758495"/>
                    <a:pt x="2981604" y="729736"/>
                    <a:pt x="2946129" y="729736"/>
                  </a:cubicBezTo>
                  <a:close/>
                  <a:moveTo>
                    <a:pt x="2474094" y="729736"/>
                  </a:moveTo>
                  <a:cubicBezTo>
                    <a:pt x="2438619" y="729736"/>
                    <a:pt x="2409860" y="758495"/>
                    <a:pt x="2409860" y="793970"/>
                  </a:cubicBezTo>
                  <a:lnTo>
                    <a:pt x="2409860" y="1012535"/>
                  </a:lnTo>
                  <a:cubicBezTo>
                    <a:pt x="2409860" y="1048010"/>
                    <a:pt x="2438619" y="1076769"/>
                    <a:pt x="2474094" y="1076769"/>
                  </a:cubicBezTo>
                  <a:lnTo>
                    <a:pt x="2616724" y="1076769"/>
                  </a:lnTo>
                  <a:cubicBezTo>
                    <a:pt x="2652199" y="1076769"/>
                    <a:pt x="2680958" y="1048010"/>
                    <a:pt x="2680958" y="1012535"/>
                  </a:cubicBezTo>
                  <a:lnTo>
                    <a:pt x="2680958" y="793970"/>
                  </a:lnTo>
                  <a:cubicBezTo>
                    <a:pt x="2680958" y="758495"/>
                    <a:pt x="2652199" y="729736"/>
                    <a:pt x="2616724" y="729736"/>
                  </a:cubicBezTo>
                  <a:close/>
                  <a:moveTo>
                    <a:pt x="1488377" y="729736"/>
                  </a:moveTo>
                  <a:cubicBezTo>
                    <a:pt x="1452902" y="729736"/>
                    <a:pt x="1424143" y="758495"/>
                    <a:pt x="1424143" y="793970"/>
                  </a:cubicBezTo>
                  <a:lnTo>
                    <a:pt x="1424143" y="1012535"/>
                  </a:lnTo>
                  <a:cubicBezTo>
                    <a:pt x="1424143" y="1048010"/>
                    <a:pt x="1452902" y="1076769"/>
                    <a:pt x="1488377" y="1076769"/>
                  </a:cubicBezTo>
                  <a:lnTo>
                    <a:pt x="1631007" y="1076769"/>
                  </a:lnTo>
                  <a:cubicBezTo>
                    <a:pt x="1666482" y="1076769"/>
                    <a:pt x="1695241" y="1048010"/>
                    <a:pt x="1695241" y="1012535"/>
                  </a:cubicBezTo>
                  <a:lnTo>
                    <a:pt x="1695241" y="793970"/>
                  </a:lnTo>
                  <a:cubicBezTo>
                    <a:pt x="1695241" y="758495"/>
                    <a:pt x="1666482" y="729736"/>
                    <a:pt x="1631007" y="729736"/>
                  </a:cubicBezTo>
                  <a:close/>
                  <a:moveTo>
                    <a:pt x="1158971" y="729736"/>
                  </a:moveTo>
                  <a:cubicBezTo>
                    <a:pt x="1123496" y="729736"/>
                    <a:pt x="1094737" y="758495"/>
                    <a:pt x="1094737" y="793970"/>
                  </a:cubicBezTo>
                  <a:lnTo>
                    <a:pt x="1094737" y="1012535"/>
                  </a:lnTo>
                  <a:cubicBezTo>
                    <a:pt x="1094737" y="1048010"/>
                    <a:pt x="1123496" y="1076769"/>
                    <a:pt x="1158971" y="1076769"/>
                  </a:cubicBezTo>
                  <a:lnTo>
                    <a:pt x="1301601" y="1076769"/>
                  </a:lnTo>
                  <a:cubicBezTo>
                    <a:pt x="1337076" y="1076769"/>
                    <a:pt x="1365835" y="1048010"/>
                    <a:pt x="1365835" y="1012535"/>
                  </a:cubicBezTo>
                  <a:lnTo>
                    <a:pt x="1365835" y="793970"/>
                  </a:lnTo>
                  <a:cubicBezTo>
                    <a:pt x="1365835" y="758495"/>
                    <a:pt x="1337076" y="729736"/>
                    <a:pt x="1301601" y="729736"/>
                  </a:cubicBezTo>
                  <a:close/>
                  <a:moveTo>
                    <a:pt x="829566" y="729736"/>
                  </a:moveTo>
                  <a:cubicBezTo>
                    <a:pt x="794091" y="729736"/>
                    <a:pt x="765332" y="758495"/>
                    <a:pt x="765332" y="793970"/>
                  </a:cubicBezTo>
                  <a:lnTo>
                    <a:pt x="765332" y="1012535"/>
                  </a:lnTo>
                  <a:cubicBezTo>
                    <a:pt x="765332" y="1048010"/>
                    <a:pt x="794091" y="1076769"/>
                    <a:pt x="829566" y="1076769"/>
                  </a:cubicBezTo>
                  <a:lnTo>
                    <a:pt x="972196" y="1076769"/>
                  </a:lnTo>
                  <a:cubicBezTo>
                    <a:pt x="1007671" y="1076769"/>
                    <a:pt x="1036430" y="1048010"/>
                    <a:pt x="1036430" y="1012535"/>
                  </a:cubicBezTo>
                  <a:lnTo>
                    <a:pt x="1036430" y="793970"/>
                  </a:lnTo>
                  <a:cubicBezTo>
                    <a:pt x="1036430" y="758495"/>
                    <a:pt x="1007671" y="729736"/>
                    <a:pt x="972196" y="729736"/>
                  </a:cubicBezTo>
                  <a:close/>
                  <a:moveTo>
                    <a:pt x="500161" y="729736"/>
                  </a:moveTo>
                  <a:cubicBezTo>
                    <a:pt x="464686" y="729736"/>
                    <a:pt x="435927" y="758495"/>
                    <a:pt x="435927" y="793970"/>
                  </a:cubicBezTo>
                  <a:lnTo>
                    <a:pt x="435927" y="1012535"/>
                  </a:lnTo>
                  <a:cubicBezTo>
                    <a:pt x="435927" y="1048010"/>
                    <a:pt x="464686" y="1076769"/>
                    <a:pt x="500161" y="1076769"/>
                  </a:cubicBezTo>
                  <a:lnTo>
                    <a:pt x="642791" y="1076769"/>
                  </a:lnTo>
                  <a:cubicBezTo>
                    <a:pt x="678266" y="1076769"/>
                    <a:pt x="707025" y="1048010"/>
                    <a:pt x="707025" y="1012535"/>
                  </a:cubicBezTo>
                  <a:lnTo>
                    <a:pt x="707025" y="793970"/>
                  </a:lnTo>
                  <a:cubicBezTo>
                    <a:pt x="707025" y="758495"/>
                    <a:pt x="678266" y="729736"/>
                    <a:pt x="642791" y="729736"/>
                  </a:cubicBezTo>
                  <a:close/>
                  <a:moveTo>
                    <a:pt x="170756" y="729736"/>
                  </a:moveTo>
                  <a:cubicBezTo>
                    <a:pt x="135281" y="729736"/>
                    <a:pt x="106522" y="758495"/>
                    <a:pt x="106522" y="793970"/>
                  </a:cubicBezTo>
                  <a:lnTo>
                    <a:pt x="106522" y="1012535"/>
                  </a:lnTo>
                  <a:cubicBezTo>
                    <a:pt x="106522" y="1048010"/>
                    <a:pt x="135281" y="1076769"/>
                    <a:pt x="170756" y="1076769"/>
                  </a:cubicBezTo>
                  <a:lnTo>
                    <a:pt x="313386" y="1076769"/>
                  </a:lnTo>
                  <a:cubicBezTo>
                    <a:pt x="348861" y="1076769"/>
                    <a:pt x="377620" y="1048010"/>
                    <a:pt x="377620" y="1012535"/>
                  </a:cubicBezTo>
                  <a:lnTo>
                    <a:pt x="377620" y="793970"/>
                  </a:lnTo>
                  <a:cubicBezTo>
                    <a:pt x="377620" y="758495"/>
                    <a:pt x="348861" y="729736"/>
                    <a:pt x="313386" y="729736"/>
                  </a:cubicBezTo>
                  <a:close/>
                  <a:moveTo>
                    <a:pt x="3791715" y="226567"/>
                  </a:moveTo>
                  <a:cubicBezTo>
                    <a:pt x="3756240" y="226567"/>
                    <a:pt x="3727481" y="255326"/>
                    <a:pt x="3727481" y="290801"/>
                  </a:cubicBezTo>
                  <a:lnTo>
                    <a:pt x="3727481" y="509366"/>
                  </a:lnTo>
                  <a:cubicBezTo>
                    <a:pt x="3727481" y="544841"/>
                    <a:pt x="3756240" y="573600"/>
                    <a:pt x="3791715" y="573600"/>
                  </a:cubicBezTo>
                  <a:lnTo>
                    <a:pt x="3934345" y="573600"/>
                  </a:lnTo>
                  <a:cubicBezTo>
                    <a:pt x="3969820" y="573600"/>
                    <a:pt x="3998579" y="544841"/>
                    <a:pt x="3998579" y="509366"/>
                  </a:cubicBezTo>
                  <a:lnTo>
                    <a:pt x="3998579" y="290801"/>
                  </a:lnTo>
                  <a:cubicBezTo>
                    <a:pt x="3998579" y="255326"/>
                    <a:pt x="3969820" y="226567"/>
                    <a:pt x="3934345" y="226567"/>
                  </a:cubicBezTo>
                  <a:close/>
                  <a:moveTo>
                    <a:pt x="3462309" y="226567"/>
                  </a:moveTo>
                  <a:cubicBezTo>
                    <a:pt x="3426834" y="226567"/>
                    <a:pt x="3398075" y="255326"/>
                    <a:pt x="3398075" y="290801"/>
                  </a:cubicBezTo>
                  <a:lnTo>
                    <a:pt x="3398075" y="509366"/>
                  </a:lnTo>
                  <a:cubicBezTo>
                    <a:pt x="3398075" y="544841"/>
                    <a:pt x="3426834" y="573600"/>
                    <a:pt x="3462309" y="573600"/>
                  </a:cubicBezTo>
                  <a:lnTo>
                    <a:pt x="3604939" y="573600"/>
                  </a:lnTo>
                  <a:cubicBezTo>
                    <a:pt x="3640414" y="573600"/>
                    <a:pt x="3669173" y="544841"/>
                    <a:pt x="3669173" y="509366"/>
                  </a:cubicBezTo>
                  <a:lnTo>
                    <a:pt x="3669173" y="290801"/>
                  </a:lnTo>
                  <a:cubicBezTo>
                    <a:pt x="3669173" y="255326"/>
                    <a:pt x="3640414" y="226567"/>
                    <a:pt x="3604939" y="226567"/>
                  </a:cubicBezTo>
                  <a:close/>
                  <a:moveTo>
                    <a:pt x="3132904" y="226567"/>
                  </a:moveTo>
                  <a:cubicBezTo>
                    <a:pt x="3097429" y="226567"/>
                    <a:pt x="3068670" y="255326"/>
                    <a:pt x="3068670" y="290801"/>
                  </a:cubicBezTo>
                  <a:lnTo>
                    <a:pt x="3068670" y="509366"/>
                  </a:lnTo>
                  <a:cubicBezTo>
                    <a:pt x="3068670" y="544841"/>
                    <a:pt x="3097429" y="573600"/>
                    <a:pt x="3132904" y="573600"/>
                  </a:cubicBezTo>
                  <a:lnTo>
                    <a:pt x="3275534" y="573600"/>
                  </a:lnTo>
                  <a:cubicBezTo>
                    <a:pt x="3311009" y="573600"/>
                    <a:pt x="3339768" y="544841"/>
                    <a:pt x="3339768" y="509366"/>
                  </a:cubicBezTo>
                  <a:lnTo>
                    <a:pt x="3339768" y="290801"/>
                  </a:lnTo>
                  <a:cubicBezTo>
                    <a:pt x="3339768" y="255326"/>
                    <a:pt x="3311009" y="226567"/>
                    <a:pt x="3275534" y="226567"/>
                  </a:cubicBezTo>
                  <a:close/>
                  <a:moveTo>
                    <a:pt x="2803499" y="226567"/>
                  </a:moveTo>
                  <a:cubicBezTo>
                    <a:pt x="2768024" y="226567"/>
                    <a:pt x="2739265" y="255326"/>
                    <a:pt x="2739265" y="290801"/>
                  </a:cubicBezTo>
                  <a:lnTo>
                    <a:pt x="2739265" y="509366"/>
                  </a:lnTo>
                  <a:cubicBezTo>
                    <a:pt x="2739265" y="544841"/>
                    <a:pt x="2768024" y="573600"/>
                    <a:pt x="2803499" y="573600"/>
                  </a:cubicBezTo>
                  <a:lnTo>
                    <a:pt x="2946129" y="573600"/>
                  </a:lnTo>
                  <a:cubicBezTo>
                    <a:pt x="2981604" y="573600"/>
                    <a:pt x="3010363" y="544841"/>
                    <a:pt x="3010363" y="509366"/>
                  </a:cubicBezTo>
                  <a:lnTo>
                    <a:pt x="3010363" y="290801"/>
                  </a:lnTo>
                  <a:cubicBezTo>
                    <a:pt x="3010363" y="255326"/>
                    <a:pt x="2981604" y="226567"/>
                    <a:pt x="2946129" y="226567"/>
                  </a:cubicBezTo>
                  <a:close/>
                  <a:moveTo>
                    <a:pt x="2474094" y="226567"/>
                  </a:moveTo>
                  <a:cubicBezTo>
                    <a:pt x="2438619" y="226567"/>
                    <a:pt x="2409860" y="255326"/>
                    <a:pt x="2409860" y="290801"/>
                  </a:cubicBezTo>
                  <a:lnTo>
                    <a:pt x="2409860" y="509366"/>
                  </a:lnTo>
                  <a:cubicBezTo>
                    <a:pt x="2409860" y="544841"/>
                    <a:pt x="2438619" y="573600"/>
                    <a:pt x="2474094" y="573600"/>
                  </a:cubicBezTo>
                  <a:lnTo>
                    <a:pt x="2616724" y="573600"/>
                  </a:lnTo>
                  <a:cubicBezTo>
                    <a:pt x="2652199" y="573600"/>
                    <a:pt x="2680958" y="544841"/>
                    <a:pt x="2680958" y="509366"/>
                  </a:cubicBezTo>
                  <a:lnTo>
                    <a:pt x="2680958" y="290801"/>
                  </a:lnTo>
                  <a:cubicBezTo>
                    <a:pt x="2680958" y="255326"/>
                    <a:pt x="2652199" y="226567"/>
                    <a:pt x="2616724" y="226567"/>
                  </a:cubicBezTo>
                  <a:close/>
                  <a:moveTo>
                    <a:pt x="1488377" y="226567"/>
                  </a:moveTo>
                  <a:cubicBezTo>
                    <a:pt x="1452902" y="226567"/>
                    <a:pt x="1424143" y="255326"/>
                    <a:pt x="1424143" y="290801"/>
                  </a:cubicBezTo>
                  <a:lnTo>
                    <a:pt x="1424143" y="509366"/>
                  </a:lnTo>
                  <a:cubicBezTo>
                    <a:pt x="1424143" y="544841"/>
                    <a:pt x="1452902" y="573600"/>
                    <a:pt x="1488377" y="573600"/>
                  </a:cubicBezTo>
                  <a:lnTo>
                    <a:pt x="1631007" y="573600"/>
                  </a:lnTo>
                  <a:cubicBezTo>
                    <a:pt x="1666482" y="573600"/>
                    <a:pt x="1695241" y="544841"/>
                    <a:pt x="1695241" y="509366"/>
                  </a:cubicBezTo>
                  <a:lnTo>
                    <a:pt x="1695241" y="290801"/>
                  </a:lnTo>
                  <a:cubicBezTo>
                    <a:pt x="1695241" y="255326"/>
                    <a:pt x="1666482" y="226567"/>
                    <a:pt x="1631007" y="226567"/>
                  </a:cubicBezTo>
                  <a:close/>
                  <a:moveTo>
                    <a:pt x="1158971" y="226567"/>
                  </a:moveTo>
                  <a:cubicBezTo>
                    <a:pt x="1123496" y="226567"/>
                    <a:pt x="1094737" y="255326"/>
                    <a:pt x="1094737" y="290801"/>
                  </a:cubicBezTo>
                  <a:lnTo>
                    <a:pt x="1094737" y="509366"/>
                  </a:lnTo>
                  <a:cubicBezTo>
                    <a:pt x="1094737" y="544841"/>
                    <a:pt x="1123496" y="573600"/>
                    <a:pt x="1158971" y="573600"/>
                  </a:cubicBezTo>
                  <a:lnTo>
                    <a:pt x="1301601" y="573600"/>
                  </a:lnTo>
                  <a:cubicBezTo>
                    <a:pt x="1337076" y="573600"/>
                    <a:pt x="1365835" y="544841"/>
                    <a:pt x="1365835" y="509366"/>
                  </a:cubicBezTo>
                  <a:lnTo>
                    <a:pt x="1365835" y="290801"/>
                  </a:lnTo>
                  <a:cubicBezTo>
                    <a:pt x="1365835" y="255326"/>
                    <a:pt x="1337076" y="226567"/>
                    <a:pt x="1301601" y="226567"/>
                  </a:cubicBezTo>
                  <a:close/>
                  <a:moveTo>
                    <a:pt x="829566" y="226567"/>
                  </a:moveTo>
                  <a:cubicBezTo>
                    <a:pt x="794091" y="226567"/>
                    <a:pt x="765332" y="255326"/>
                    <a:pt x="765332" y="290801"/>
                  </a:cubicBezTo>
                  <a:lnTo>
                    <a:pt x="765332" y="509366"/>
                  </a:lnTo>
                  <a:cubicBezTo>
                    <a:pt x="765332" y="544841"/>
                    <a:pt x="794091" y="573600"/>
                    <a:pt x="829566" y="573600"/>
                  </a:cubicBezTo>
                  <a:lnTo>
                    <a:pt x="972196" y="573600"/>
                  </a:lnTo>
                  <a:cubicBezTo>
                    <a:pt x="1007671" y="573600"/>
                    <a:pt x="1036430" y="544841"/>
                    <a:pt x="1036430" y="509366"/>
                  </a:cubicBezTo>
                  <a:lnTo>
                    <a:pt x="1036430" y="290801"/>
                  </a:lnTo>
                  <a:cubicBezTo>
                    <a:pt x="1036430" y="255326"/>
                    <a:pt x="1007671" y="226567"/>
                    <a:pt x="972196" y="226567"/>
                  </a:cubicBezTo>
                  <a:close/>
                  <a:moveTo>
                    <a:pt x="500161" y="226567"/>
                  </a:moveTo>
                  <a:cubicBezTo>
                    <a:pt x="464686" y="226567"/>
                    <a:pt x="435927" y="255326"/>
                    <a:pt x="435927" y="290801"/>
                  </a:cubicBezTo>
                  <a:lnTo>
                    <a:pt x="435927" y="509366"/>
                  </a:lnTo>
                  <a:cubicBezTo>
                    <a:pt x="435927" y="544841"/>
                    <a:pt x="464686" y="573600"/>
                    <a:pt x="500161" y="573600"/>
                  </a:cubicBezTo>
                  <a:lnTo>
                    <a:pt x="642791" y="573600"/>
                  </a:lnTo>
                  <a:cubicBezTo>
                    <a:pt x="678266" y="573600"/>
                    <a:pt x="707025" y="544841"/>
                    <a:pt x="707025" y="509366"/>
                  </a:cubicBezTo>
                  <a:lnTo>
                    <a:pt x="707025" y="290801"/>
                  </a:lnTo>
                  <a:cubicBezTo>
                    <a:pt x="707025" y="255326"/>
                    <a:pt x="678266" y="226567"/>
                    <a:pt x="642791" y="226567"/>
                  </a:cubicBezTo>
                  <a:close/>
                  <a:moveTo>
                    <a:pt x="170756" y="226567"/>
                  </a:moveTo>
                  <a:cubicBezTo>
                    <a:pt x="135281" y="226567"/>
                    <a:pt x="106522" y="255326"/>
                    <a:pt x="106522" y="290801"/>
                  </a:cubicBezTo>
                  <a:lnTo>
                    <a:pt x="106522" y="509366"/>
                  </a:lnTo>
                  <a:cubicBezTo>
                    <a:pt x="106522" y="544841"/>
                    <a:pt x="135281" y="573600"/>
                    <a:pt x="170756" y="573600"/>
                  </a:cubicBezTo>
                  <a:lnTo>
                    <a:pt x="313386" y="573600"/>
                  </a:lnTo>
                  <a:cubicBezTo>
                    <a:pt x="348861" y="573600"/>
                    <a:pt x="377620" y="544841"/>
                    <a:pt x="377620" y="509366"/>
                  </a:cubicBezTo>
                  <a:lnTo>
                    <a:pt x="377620" y="290801"/>
                  </a:lnTo>
                  <a:cubicBezTo>
                    <a:pt x="377620" y="255326"/>
                    <a:pt x="348861" y="226567"/>
                    <a:pt x="313386" y="226567"/>
                  </a:cubicBezTo>
                  <a:close/>
                  <a:moveTo>
                    <a:pt x="130448" y="0"/>
                  </a:moveTo>
                  <a:lnTo>
                    <a:pt x="1671314" y="0"/>
                  </a:lnTo>
                  <a:cubicBezTo>
                    <a:pt x="1743358" y="0"/>
                    <a:pt x="1801762" y="58404"/>
                    <a:pt x="1801762" y="130448"/>
                  </a:cubicBezTo>
                  <a:lnTo>
                    <a:pt x="1801762" y="780108"/>
                  </a:lnTo>
                  <a:lnTo>
                    <a:pt x="2303338" y="780108"/>
                  </a:lnTo>
                  <a:lnTo>
                    <a:pt x="2303338" y="130448"/>
                  </a:lnTo>
                  <a:cubicBezTo>
                    <a:pt x="2303338" y="58404"/>
                    <a:pt x="2361742" y="0"/>
                    <a:pt x="2433786" y="0"/>
                  </a:cubicBezTo>
                  <a:lnTo>
                    <a:pt x="3974652" y="0"/>
                  </a:lnTo>
                  <a:cubicBezTo>
                    <a:pt x="4046696" y="0"/>
                    <a:pt x="4105100" y="58404"/>
                    <a:pt x="4105100" y="130448"/>
                  </a:cubicBezTo>
                  <a:lnTo>
                    <a:pt x="4105100" y="3396418"/>
                  </a:lnTo>
                  <a:lnTo>
                    <a:pt x="2303338" y="3396418"/>
                  </a:lnTo>
                  <a:lnTo>
                    <a:pt x="2303338" y="1245413"/>
                  </a:lnTo>
                  <a:lnTo>
                    <a:pt x="1801762" y="1245413"/>
                  </a:lnTo>
                  <a:lnTo>
                    <a:pt x="1801762" y="3396418"/>
                  </a:lnTo>
                  <a:lnTo>
                    <a:pt x="0" y="3396418"/>
                  </a:lnTo>
                  <a:lnTo>
                    <a:pt x="0" y="130448"/>
                  </a:lnTo>
                  <a:cubicBezTo>
                    <a:pt x="0" y="58404"/>
                    <a:pt x="58404" y="0"/>
                    <a:pt x="13044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1116">
              <a:extLst>
                <a:ext uri="{FF2B5EF4-FFF2-40B4-BE49-F238E27FC236}">
                  <a16:creationId xmlns:a16="http://schemas.microsoft.com/office/drawing/2014/main" id="{4386CFDD-983E-4FF9-9A45-F232EEE9ECFF}"/>
                </a:ext>
              </a:extLst>
            </p:cNvPr>
            <p:cNvSpPr/>
            <p:nvPr/>
          </p:nvSpPr>
          <p:spPr>
            <a:xfrm>
              <a:off x="5562280" y="5284448"/>
              <a:ext cx="947543" cy="358135"/>
            </a:xfrm>
            <a:custGeom>
              <a:avLst/>
              <a:gdLst>
                <a:gd name="connsiteX0" fmla="*/ 1239677 w 2500196"/>
                <a:gd name="connsiteY0" fmla="*/ 0 h 944977"/>
                <a:gd name="connsiteX1" fmla="*/ 2304979 w 2500196"/>
                <a:gd name="connsiteY1" fmla="*/ 684101 h 944977"/>
                <a:gd name="connsiteX2" fmla="*/ 2428142 w 2500196"/>
                <a:gd name="connsiteY2" fmla="*/ 684101 h 944977"/>
                <a:gd name="connsiteX3" fmla="*/ 2500196 w 2500196"/>
                <a:gd name="connsiteY3" fmla="*/ 756155 h 944977"/>
                <a:gd name="connsiteX4" fmla="*/ 2500196 w 2500196"/>
                <a:gd name="connsiteY4" fmla="*/ 872923 h 944977"/>
                <a:gd name="connsiteX5" fmla="*/ 2428142 w 2500196"/>
                <a:gd name="connsiteY5" fmla="*/ 944977 h 944977"/>
                <a:gd name="connsiteX6" fmla="*/ 72054 w 2500196"/>
                <a:gd name="connsiteY6" fmla="*/ 944977 h 944977"/>
                <a:gd name="connsiteX7" fmla="*/ 0 w 2500196"/>
                <a:gd name="connsiteY7" fmla="*/ 872923 h 944977"/>
                <a:gd name="connsiteX8" fmla="*/ 0 w 2500196"/>
                <a:gd name="connsiteY8" fmla="*/ 756155 h 944977"/>
                <a:gd name="connsiteX9" fmla="*/ 72054 w 2500196"/>
                <a:gd name="connsiteY9" fmla="*/ 684101 h 944977"/>
                <a:gd name="connsiteX10" fmla="*/ 174375 w 2500196"/>
                <a:gd name="connsiteY10" fmla="*/ 684101 h 94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0196" h="944977">
                  <a:moveTo>
                    <a:pt x="1239677" y="0"/>
                  </a:moveTo>
                  <a:lnTo>
                    <a:pt x="2304979" y="684101"/>
                  </a:lnTo>
                  <a:lnTo>
                    <a:pt x="2428142" y="684101"/>
                  </a:lnTo>
                  <a:cubicBezTo>
                    <a:pt x="2467936" y="684101"/>
                    <a:pt x="2500196" y="716361"/>
                    <a:pt x="2500196" y="756155"/>
                  </a:cubicBezTo>
                  <a:lnTo>
                    <a:pt x="2500196" y="872923"/>
                  </a:lnTo>
                  <a:cubicBezTo>
                    <a:pt x="2500196" y="912717"/>
                    <a:pt x="2467936" y="944977"/>
                    <a:pt x="2428142" y="944977"/>
                  </a:cubicBezTo>
                  <a:lnTo>
                    <a:pt x="72054" y="944977"/>
                  </a:lnTo>
                  <a:cubicBezTo>
                    <a:pt x="32260" y="944977"/>
                    <a:pt x="0" y="912717"/>
                    <a:pt x="0" y="872923"/>
                  </a:cubicBezTo>
                  <a:lnTo>
                    <a:pt x="0" y="756155"/>
                  </a:lnTo>
                  <a:cubicBezTo>
                    <a:pt x="0" y="716361"/>
                    <a:pt x="32260" y="684101"/>
                    <a:pt x="72054" y="684101"/>
                  </a:cubicBezTo>
                  <a:lnTo>
                    <a:pt x="174375" y="68410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1117">
              <a:extLst>
                <a:ext uri="{FF2B5EF4-FFF2-40B4-BE49-F238E27FC236}">
                  <a16:creationId xmlns:a16="http://schemas.microsoft.com/office/drawing/2014/main" id="{FBA58171-6118-4298-AF5E-EFD06F2E85A5}"/>
                </a:ext>
              </a:extLst>
            </p:cNvPr>
            <p:cNvGrpSpPr/>
            <p:nvPr/>
          </p:nvGrpSpPr>
          <p:grpSpPr>
            <a:xfrm>
              <a:off x="5606758" y="5637992"/>
              <a:ext cx="848048" cy="532510"/>
              <a:chOff x="1755435" y="3992043"/>
              <a:chExt cx="2237667" cy="1446386"/>
            </a:xfrm>
          </p:grpSpPr>
          <p:sp>
            <p:nvSpPr>
              <p:cNvPr id="64" name="Rectangle 1142">
                <a:extLst>
                  <a:ext uri="{FF2B5EF4-FFF2-40B4-BE49-F238E27FC236}">
                    <a16:creationId xmlns:a16="http://schemas.microsoft.com/office/drawing/2014/main" id="{9F824E13-7DCE-481B-8DE2-4BB18695D077}"/>
                  </a:ext>
                </a:extLst>
              </p:cNvPr>
              <p:cNvSpPr/>
              <p:nvPr/>
            </p:nvSpPr>
            <p:spPr>
              <a:xfrm>
                <a:off x="1755435" y="3992043"/>
                <a:ext cx="2237667" cy="144638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1143">
                <a:extLst>
                  <a:ext uri="{FF2B5EF4-FFF2-40B4-BE49-F238E27FC236}">
                    <a16:creationId xmlns:a16="http://schemas.microsoft.com/office/drawing/2014/main" id="{E169AAF8-E366-4B83-B65D-664C06627A6B}"/>
                  </a:ext>
                </a:extLst>
              </p:cNvPr>
              <p:cNvSpPr/>
              <p:nvPr/>
            </p:nvSpPr>
            <p:spPr>
              <a:xfrm>
                <a:off x="2191484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1144">
                <a:extLst>
                  <a:ext uri="{FF2B5EF4-FFF2-40B4-BE49-F238E27FC236}">
                    <a16:creationId xmlns:a16="http://schemas.microsoft.com/office/drawing/2014/main" id="{32E4C613-4E37-43C6-B917-306007CF015A}"/>
                  </a:ext>
                </a:extLst>
              </p:cNvPr>
              <p:cNvSpPr/>
              <p:nvPr/>
            </p:nvSpPr>
            <p:spPr>
              <a:xfrm>
                <a:off x="1848584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1145">
                <a:extLst>
                  <a:ext uri="{FF2B5EF4-FFF2-40B4-BE49-F238E27FC236}">
                    <a16:creationId xmlns:a16="http://schemas.microsoft.com/office/drawing/2014/main" id="{65A773BD-2C72-4E6E-91F0-98359948F2B2}"/>
                  </a:ext>
                </a:extLst>
              </p:cNvPr>
              <p:cNvSpPr/>
              <p:nvPr/>
            </p:nvSpPr>
            <p:spPr>
              <a:xfrm>
                <a:off x="3391515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1146">
                <a:extLst>
                  <a:ext uri="{FF2B5EF4-FFF2-40B4-BE49-F238E27FC236}">
                    <a16:creationId xmlns:a16="http://schemas.microsoft.com/office/drawing/2014/main" id="{ABCBD1A2-D6ED-41E4-B29F-D9EAB4AC40B2}"/>
                  </a:ext>
                </a:extLst>
              </p:cNvPr>
              <p:cNvSpPr/>
              <p:nvPr/>
            </p:nvSpPr>
            <p:spPr>
              <a:xfrm>
                <a:off x="3717079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Freeform: Shape 1118">
              <a:extLst>
                <a:ext uri="{FF2B5EF4-FFF2-40B4-BE49-F238E27FC236}">
                  <a16:creationId xmlns:a16="http://schemas.microsoft.com/office/drawing/2014/main" id="{BB4E71B0-4B7F-490B-9FBE-A581536B55C9}"/>
                </a:ext>
              </a:extLst>
            </p:cNvPr>
            <p:cNvSpPr/>
            <p:nvPr/>
          </p:nvSpPr>
          <p:spPr>
            <a:xfrm>
              <a:off x="5883472" y="5687195"/>
              <a:ext cx="304623" cy="155358"/>
            </a:xfrm>
            <a:custGeom>
              <a:avLst/>
              <a:gdLst>
                <a:gd name="connsiteX0" fmla="*/ 401890 w 803780"/>
                <a:gd name="connsiteY0" fmla="*/ 0 h 409928"/>
                <a:gd name="connsiteX1" fmla="*/ 546821 w 803780"/>
                <a:gd name="connsiteY1" fmla="*/ 60033 h 409928"/>
                <a:gd name="connsiteX2" fmla="*/ 553278 w 803780"/>
                <a:gd name="connsiteY2" fmla="*/ 69609 h 409928"/>
                <a:gd name="connsiteX3" fmla="*/ 674576 w 803780"/>
                <a:gd name="connsiteY3" fmla="*/ 69609 h 409928"/>
                <a:gd name="connsiteX4" fmla="*/ 803780 w 803780"/>
                <a:gd name="connsiteY4" fmla="*/ 198813 h 409928"/>
                <a:gd name="connsiteX5" fmla="*/ 803780 w 803780"/>
                <a:gd name="connsiteY5" fmla="*/ 201281 h 409928"/>
                <a:gd name="connsiteX6" fmla="*/ 674576 w 803780"/>
                <a:gd name="connsiteY6" fmla="*/ 330485 h 409928"/>
                <a:gd name="connsiteX7" fmla="*/ 559908 w 803780"/>
                <a:gd name="connsiteY7" fmla="*/ 330485 h 409928"/>
                <a:gd name="connsiteX8" fmla="*/ 546821 w 803780"/>
                <a:gd name="connsiteY8" fmla="*/ 349895 h 409928"/>
                <a:gd name="connsiteX9" fmla="*/ 401890 w 803780"/>
                <a:gd name="connsiteY9" fmla="*/ 409928 h 409928"/>
                <a:gd name="connsiteX10" fmla="*/ 256959 w 803780"/>
                <a:gd name="connsiteY10" fmla="*/ 349895 h 409928"/>
                <a:gd name="connsiteX11" fmla="*/ 243872 w 803780"/>
                <a:gd name="connsiteY11" fmla="*/ 330485 h 409928"/>
                <a:gd name="connsiteX12" fmla="*/ 129204 w 803780"/>
                <a:gd name="connsiteY12" fmla="*/ 330485 h 409928"/>
                <a:gd name="connsiteX13" fmla="*/ 0 w 803780"/>
                <a:gd name="connsiteY13" fmla="*/ 201281 h 409928"/>
                <a:gd name="connsiteX14" fmla="*/ 0 w 803780"/>
                <a:gd name="connsiteY14" fmla="*/ 198813 h 409928"/>
                <a:gd name="connsiteX15" fmla="*/ 129204 w 803780"/>
                <a:gd name="connsiteY15" fmla="*/ 69609 h 409928"/>
                <a:gd name="connsiteX16" fmla="*/ 250502 w 803780"/>
                <a:gd name="connsiteY16" fmla="*/ 69609 h 409928"/>
                <a:gd name="connsiteX17" fmla="*/ 256959 w 803780"/>
                <a:gd name="connsiteY17" fmla="*/ 60033 h 409928"/>
                <a:gd name="connsiteX18" fmla="*/ 401890 w 803780"/>
                <a:gd name="connsiteY18" fmla="*/ 0 h 40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780" h="409928">
                  <a:moveTo>
                    <a:pt x="401890" y="0"/>
                  </a:moveTo>
                  <a:cubicBezTo>
                    <a:pt x="458489" y="0"/>
                    <a:pt x="509730" y="22941"/>
                    <a:pt x="546821" y="60033"/>
                  </a:cubicBezTo>
                  <a:lnTo>
                    <a:pt x="553278" y="69609"/>
                  </a:lnTo>
                  <a:lnTo>
                    <a:pt x="674576" y="69609"/>
                  </a:lnTo>
                  <a:cubicBezTo>
                    <a:pt x="745933" y="69609"/>
                    <a:pt x="803780" y="127456"/>
                    <a:pt x="803780" y="198813"/>
                  </a:cubicBezTo>
                  <a:lnTo>
                    <a:pt x="803780" y="201281"/>
                  </a:lnTo>
                  <a:cubicBezTo>
                    <a:pt x="803780" y="272638"/>
                    <a:pt x="745933" y="330485"/>
                    <a:pt x="674576" y="330485"/>
                  </a:cubicBezTo>
                  <a:lnTo>
                    <a:pt x="559908" y="330485"/>
                  </a:lnTo>
                  <a:lnTo>
                    <a:pt x="546821" y="349895"/>
                  </a:lnTo>
                  <a:cubicBezTo>
                    <a:pt x="509730" y="386987"/>
                    <a:pt x="458489" y="409928"/>
                    <a:pt x="401890" y="409928"/>
                  </a:cubicBezTo>
                  <a:cubicBezTo>
                    <a:pt x="345291" y="409928"/>
                    <a:pt x="294050" y="386987"/>
                    <a:pt x="256959" y="349895"/>
                  </a:cubicBezTo>
                  <a:lnTo>
                    <a:pt x="243872" y="330485"/>
                  </a:lnTo>
                  <a:lnTo>
                    <a:pt x="129204" y="330485"/>
                  </a:lnTo>
                  <a:cubicBezTo>
                    <a:pt x="57847" y="330485"/>
                    <a:pt x="0" y="272638"/>
                    <a:pt x="0" y="201281"/>
                  </a:cubicBezTo>
                  <a:lnTo>
                    <a:pt x="0" y="198813"/>
                  </a:lnTo>
                  <a:cubicBezTo>
                    <a:pt x="0" y="127456"/>
                    <a:pt x="57847" y="69609"/>
                    <a:pt x="129204" y="69609"/>
                  </a:cubicBezTo>
                  <a:lnTo>
                    <a:pt x="250502" y="69609"/>
                  </a:lnTo>
                  <a:lnTo>
                    <a:pt x="256959" y="60033"/>
                  </a:lnTo>
                  <a:cubicBezTo>
                    <a:pt x="294050" y="22941"/>
                    <a:pt x="345291" y="0"/>
                    <a:pt x="40189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1119">
              <a:extLst>
                <a:ext uri="{FF2B5EF4-FFF2-40B4-BE49-F238E27FC236}">
                  <a16:creationId xmlns:a16="http://schemas.microsoft.com/office/drawing/2014/main" id="{37C13B61-2800-453C-8B1D-24E67F7B97E0}"/>
                </a:ext>
              </a:extLst>
            </p:cNvPr>
            <p:cNvSpPr/>
            <p:nvPr/>
          </p:nvSpPr>
          <p:spPr>
            <a:xfrm>
              <a:off x="5902098" y="5891253"/>
              <a:ext cx="138619" cy="2792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1120">
              <a:extLst>
                <a:ext uri="{FF2B5EF4-FFF2-40B4-BE49-F238E27FC236}">
                  <a16:creationId xmlns:a16="http://schemas.microsoft.com/office/drawing/2014/main" id="{ED14FBA3-D61F-4472-AB49-3EBC9D78DAD1}"/>
                </a:ext>
              </a:extLst>
            </p:cNvPr>
            <p:cNvSpPr/>
            <p:nvPr/>
          </p:nvSpPr>
          <p:spPr>
            <a:xfrm>
              <a:off x="6043699" y="5891253"/>
              <a:ext cx="138619" cy="2792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1128">
              <a:extLst>
                <a:ext uri="{FF2B5EF4-FFF2-40B4-BE49-F238E27FC236}">
                  <a16:creationId xmlns:a16="http://schemas.microsoft.com/office/drawing/2014/main" id="{229F250F-BE12-4996-B5D6-715154590FB0}"/>
                </a:ext>
              </a:extLst>
            </p:cNvPr>
            <p:cNvGrpSpPr/>
            <p:nvPr/>
          </p:nvGrpSpPr>
          <p:grpSpPr>
            <a:xfrm>
              <a:off x="4847599" y="5548574"/>
              <a:ext cx="518109" cy="740519"/>
              <a:chOff x="-4879" y="3800380"/>
              <a:chExt cx="1367087" cy="1953939"/>
            </a:xfrm>
          </p:grpSpPr>
          <p:sp>
            <p:nvSpPr>
              <p:cNvPr id="80" name="Rectangle: Rounded Corners 1138">
                <a:extLst>
                  <a:ext uri="{FF2B5EF4-FFF2-40B4-BE49-F238E27FC236}">
                    <a16:creationId xmlns:a16="http://schemas.microsoft.com/office/drawing/2014/main" id="{6F45D6D2-901F-4A14-913D-4338E4805B53}"/>
                  </a:ext>
                </a:extLst>
              </p:cNvPr>
              <p:cNvSpPr/>
              <p:nvPr/>
            </p:nvSpPr>
            <p:spPr>
              <a:xfrm>
                <a:off x="117450" y="380038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: Rounded Corners 1139">
                <a:extLst>
                  <a:ext uri="{FF2B5EF4-FFF2-40B4-BE49-F238E27FC236}">
                    <a16:creationId xmlns:a16="http://schemas.microsoft.com/office/drawing/2014/main" id="{6654C700-A4E4-47D2-BE9B-C7F421411B25}"/>
                  </a:ext>
                </a:extLst>
              </p:cNvPr>
              <p:cNvSpPr/>
              <p:nvPr/>
            </p:nvSpPr>
            <p:spPr>
              <a:xfrm>
                <a:off x="-4879" y="413602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: Rounded Corners 1140">
                <a:extLst>
                  <a:ext uri="{FF2B5EF4-FFF2-40B4-BE49-F238E27FC236}">
                    <a16:creationId xmlns:a16="http://schemas.microsoft.com/office/drawing/2014/main" id="{F52B568E-D76B-47F0-A95C-9E6BDD11E6F9}"/>
                  </a:ext>
                </a:extLst>
              </p:cNvPr>
              <p:cNvSpPr/>
              <p:nvPr/>
            </p:nvSpPr>
            <p:spPr>
              <a:xfrm>
                <a:off x="300587" y="4033344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: Rounded Corners 1141">
                <a:extLst>
                  <a:ext uri="{FF2B5EF4-FFF2-40B4-BE49-F238E27FC236}">
                    <a16:creationId xmlns:a16="http://schemas.microsoft.com/office/drawing/2014/main" id="{89816AA3-2271-4956-BFE0-4E9B7492DFAC}"/>
                  </a:ext>
                </a:extLst>
              </p:cNvPr>
              <p:cNvSpPr/>
              <p:nvPr/>
            </p:nvSpPr>
            <p:spPr>
              <a:xfrm>
                <a:off x="651803" y="4916173"/>
                <a:ext cx="95825" cy="838146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4" name="Group 1129">
              <a:extLst>
                <a:ext uri="{FF2B5EF4-FFF2-40B4-BE49-F238E27FC236}">
                  <a16:creationId xmlns:a16="http://schemas.microsoft.com/office/drawing/2014/main" id="{102DEE2F-C265-4613-99E3-0896FE45B53C}"/>
                </a:ext>
              </a:extLst>
            </p:cNvPr>
            <p:cNvGrpSpPr/>
            <p:nvPr/>
          </p:nvGrpSpPr>
          <p:grpSpPr>
            <a:xfrm>
              <a:off x="6761903" y="5555638"/>
              <a:ext cx="518109" cy="740519"/>
              <a:chOff x="-4879" y="3800380"/>
              <a:chExt cx="1367087" cy="1953939"/>
            </a:xfrm>
          </p:grpSpPr>
          <p:sp>
            <p:nvSpPr>
              <p:cNvPr id="85" name="Rectangle: Rounded Corners 1134">
                <a:extLst>
                  <a:ext uri="{FF2B5EF4-FFF2-40B4-BE49-F238E27FC236}">
                    <a16:creationId xmlns:a16="http://schemas.microsoft.com/office/drawing/2014/main" id="{5CA0ED83-FCAE-4C97-B804-6FE7B48315A3}"/>
                  </a:ext>
                </a:extLst>
              </p:cNvPr>
              <p:cNvSpPr/>
              <p:nvPr/>
            </p:nvSpPr>
            <p:spPr>
              <a:xfrm>
                <a:off x="117450" y="380038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Rectangle: Rounded Corners 1135">
                <a:extLst>
                  <a:ext uri="{FF2B5EF4-FFF2-40B4-BE49-F238E27FC236}">
                    <a16:creationId xmlns:a16="http://schemas.microsoft.com/office/drawing/2014/main" id="{1424574D-7B3D-49BA-8CC4-7A44714F35E1}"/>
                  </a:ext>
                </a:extLst>
              </p:cNvPr>
              <p:cNvSpPr/>
              <p:nvPr/>
            </p:nvSpPr>
            <p:spPr>
              <a:xfrm>
                <a:off x="-4879" y="413602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: Rounded Corners 1136">
                <a:extLst>
                  <a:ext uri="{FF2B5EF4-FFF2-40B4-BE49-F238E27FC236}">
                    <a16:creationId xmlns:a16="http://schemas.microsoft.com/office/drawing/2014/main" id="{ACBD11A9-6F55-41AA-A665-F41E2B141A54}"/>
                  </a:ext>
                </a:extLst>
              </p:cNvPr>
              <p:cNvSpPr/>
              <p:nvPr/>
            </p:nvSpPr>
            <p:spPr>
              <a:xfrm>
                <a:off x="300587" y="4033344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: Rounded Corners 1137">
                <a:extLst>
                  <a:ext uri="{FF2B5EF4-FFF2-40B4-BE49-F238E27FC236}">
                    <a16:creationId xmlns:a16="http://schemas.microsoft.com/office/drawing/2014/main" id="{FD6F7794-FA13-4DF2-9B78-F6A5B0F848C3}"/>
                  </a:ext>
                </a:extLst>
              </p:cNvPr>
              <p:cNvSpPr/>
              <p:nvPr/>
            </p:nvSpPr>
            <p:spPr>
              <a:xfrm>
                <a:off x="651803" y="4916173"/>
                <a:ext cx="95825" cy="838146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9" name="Rectangle: Rounded Corners 1130">
              <a:extLst>
                <a:ext uri="{FF2B5EF4-FFF2-40B4-BE49-F238E27FC236}">
                  <a16:creationId xmlns:a16="http://schemas.microsoft.com/office/drawing/2014/main" id="{8A0042FA-8477-442D-855D-93C0B66A41F9}"/>
                </a:ext>
              </a:extLst>
            </p:cNvPr>
            <p:cNvSpPr/>
            <p:nvPr/>
          </p:nvSpPr>
          <p:spPr>
            <a:xfrm>
              <a:off x="5171758" y="6042504"/>
              <a:ext cx="90314" cy="119121"/>
            </a:xfrm>
            <a:prstGeom prst="roundRect">
              <a:avLst>
                <a:gd name="adj" fmla="val 36451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1131">
              <a:extLst>
                <a:ext uri="{FF2B5EF4-FFF2-40B4-BE49-F238E27FC236}">
                  <a16:creationId xmlns:a16="http://schemas.microsoft.com/office/drawing/2014/main" id="{2A10C6D8-D6FE-4455-9C80-0A63A94C0C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69447" y="6070764"/>
              <a:ext cx="199332" cy="103964"/>
            </a:xfrm>
            <a:custGeom>
              <a:avLst/>
              <a:gdLst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87334 w 2223628"/>
                <a:gd name="connsiteY60" fmla="*/ 759133 h 1159759"/>
                <a:gd name="connsiteX61" fmla="*/ 44793 w 2223628"/>
                <a:gd name="connsiteY61" fmla="*/ 1077115 h 1159759"/>
                <a:gd name="connsiteX62" fmla="*/ 22057 w 2223628"/>
                <a:gd name="connsiteY62" fmla="*/ 1159759 h 1159759"/>
                <a:gd name="connsiteX63" fmla="*/ 0 w 2223628"/>
                <a:gd name="connsiteY63" fmla="*/ 557599 h 1159759"/>
                <a:gd name="connsiteX64" fmla="*/ 111960 w 2223628"/>
                <a:gd name="connsiteY64" fmla="*/ 315750 h 1159759"/>
                <a:gd name="connsiteX65" fmla="*/ 147787 w 2223628"/>
                <a:gd name="connsiteY65" fmla="*/ 123161 h 1159759"/>
                <a:gd name="connsiteX66" fmla="*/ 270957 w 2223628"/>
                <a:gd name="connsiteY66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73046 w 2223628"/>
                <a:gd name="connsiteY60" fmla="*/ 832952 h 1159759"/>
                <a:gd name="connsiteX61" fmla="*/ 44793 w 2223628"/>
                <a:gd name="connsiteY61" fmla="*/ 1077115 h 1159759"/>
                <a:gd name="connsiteX62" fmla="*/ 22057 w 2223628"/>
                <a:gd name="connsiteY62" fmla="*/ 1159759 h 1159759"/>
                <a:gd name="connsiteX63" fmla="*/ 0 w 2223628"/>
                <a:gd name="connsiteY63" fmla="*/ 557599 h 1159759"/>
                <a:gd name="connsiteX64" fmla="*/ 111960 w 2223628"/>
                <a:gd name="connsiteY64" fmla="*/ 315750 h 1159759"/>
                <a:gd name="connsiteX65" fmla="*/ 147787 w 2223628"/>
                <a:gd name="connsiteY65" fmla="*/ 123161 h 1159759"/>
                <a:gd name="connsiteX66" fmla="*/ 270957 w 2223628"/>
                <a:gd name="connsiteY66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44793 w 2223628"/>
                <a:gd name="connsiteY60" fmla="*/ 1077115 h 1159759"/>
                <a:gd name="connsiteX61" fmla="*/ 22057 w 2223628"/>
                <a:gd name="connsiteY61" fmla="*/ 1159759 h 1159759"/>
                <a:gd name="connsiteX62" fmla="*/ 0 w 2223628"/>
                <a:gd name="connsiteY62" fmla="*/ 557599 h 1159759"/>
                <a:gd name="connsiteX63" fmla="*/ 111960 w 2223628"/>
                <a:gd name="connsiteY63" fmla="*/ 315750 h 1159759"/>
                <a:gd name="connsiteX64" fmla="*/ 147787 w 2223628"/>
                <a:gd name="connsiteY64" fmla="*/ 123161 h 1159759"/>
                <a:gd name="connsiteX65" fmla="*/ 270957 w 2223628"/>
                <a:gd name="connsiteY65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204055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44793 w 2223628"/>
                <a:gd name="connsiteY60" fmla="*/ 1077115 h 1159759"/>
                <a:gd name="connsiteX61" fmla="*/ 22057 w 2223628"/>
                <a:gd name="connsiteY61" fmla="*/ 1159759 h 1159759"/>
                <a:gd name="connsiteX62" fmla="*/ 0 w 2223628"/>
                <a:gd name="connsiteY62" fmla="*/ 557599 h 1159759"/>
                <a:gd name="connsiteX63" fmla="*/ 111960 w 2223628"/>
                <a:gd name="connsiteY63" fmla="*/ 315750 h 1159759"/>
                <a:gd name="connsiteX64" fmla="*/ 147787 w 2223628"/>
                <a:gd name="connsiteY64" fmla="*/ 123161 h 1159759"/>
                <a:gd name="connsiteX65" fmla="*/ 270957 w 2223628"/>
                <a:gd name="connsiteY65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4549 w 2223628"/>
                <a:gd name="connsiteY54" fmla="*/ 761663 h 1159759"/>
                <a:gd name="connsiteX55" fmla="*/ 155641 w 2223628"/>
                <a:gd name="connsiteY55" fmla="*/ 690552 h 1159759"/>
                <a:gd name="connsiteX56" fmla="*/ 116447 w 2223628"/>
                <a:gd name="connsiteY56" fmla="*/ 649406 h 1159759"/>
                <a:gd name="connsiteX57" fmla="*/ 88455 w 2223628"/>
                <a:gd name="connsiteY57" fmla="*/ 689432 h 1159759"/>
                <a:gd name="connsiteX58" fmla="*/ 87368 w 2223628"/>
                <a:gd name="connsiteY58" fmla="*/ 759114 h 1159759"/>
                <a:gd name="connsiteX59" fmla="*/ 44793 w 2223628"/>
                <a:gd name="connsiteY59" fmla="*/ 1077115 h 1159759"/>
                <a:gd name="connsiteX60" fmla="*/ 22057 w 2223628"/>
                <a:gd name="connsiteY60" fmla="*/ 1159759 h 1159759"/>
                <a:gd name="connsiteX61" fmla="*/ 0 w 2223628"/>
                <a:gd name="connsiteY61" fmla="*/ 557599 h 1159759"/>
                <a:gd name="connsiteX62" fmla="*/ 111960 w 2223628"/>
                <a:gd name="connsiteY62" fmla="*/ 315750 h 1159759"/>
                <a:gd name="connsiteX63" fmla="*/ 147787 w 2223628"/>
                <a:gd name="connsiteY63" fmla="*/ 123161 h 1159759"/>
                <a:gd name="connsiteX64" fmla="*/ 270957 w 2223628"/>
                <a:gd name="connsiteY64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5641 w 2223628"/>
                <a:gd name="connsiteY54" fmla="*/ 690552 h 1159759"/>
                <a:gd name="connsiteX55" fmla="*/ 116447 w 2223628"/>
                <a:gd name="connsiteY55" fmla="*/ 649406 h 1159759"/>
                <a:gd name="connsiteX56" fmla="*/ 88455 w 2223628"/>
                <a:gd name="connsiteY56" fmla="*/ 689432 h 1159759"/>
                <a:gd name="connsiteX57" fmla="*/ 87368 w 2223628"/>
                <a:gd name="connsiteY57" fmla="*/ 759114 h 1159759"/>
                <a:gd name="connsiteX58" fmla="*/ 44793 w 2223628"/>
                <a:gd name="connsiteY58" fmla="*/ 1077115 h 1159759"/>
                <a:gd name="connsiteX59" fmla="*/ 22057 w 2223628"/>
                <a:gd name="connsiteY59" fmla="*/ 1159759 h 1159759"/>
                <a:gd name="connsiteX60" fmla="*/ 0 w 2223628"/>
                <a:gd name="connsiteY60" fmla="*/ 557599 h 1159759"/>
                <a:gd name="connsiteX61" fmla="*/ 111960 w 2223628"/>
                <a:gd name="connsiteY61" fmla="*/ 315750 h 1159759"/>
                <a:gd name="connsiteX62" fmla="*/ 147787 w 2223628"/>
                <a:gd name="connsiteY62" fmla="*/ 123161 h 1159759"/>
                <a:gd name="connsiteX63" fmla="*/ 270957 w 2223628"/>
                <a:gd name="connsiteY63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5641 w 2223628"/>
                <a:gd name="connsiteY54" fmla="*/ 690552 h 1159759"/>
                <a:gd name="connsiteX55" fmla="*/ 116447 w 2223628"/>
                <a:gd name="connsiteY55" fmla="*/ 649406 h 1159759"/>
                <a:gd name="connsiteX56" fmla="*/ 88455 w 2223628"/>
                <a:gd name="connsiteY56" fmla="*/ 689432 h 1159759"/>
                <a:gd name="connsiteX57" fmla="*/ 87368 w 2223628"/>
                <a:gd name="connsiteY57" fmla="*/ 759114 h 1159759"/>
                <a:gd name="connsiteX58" fmla="*/ 44793 w 2223628"/>
                <a:gd name="connsiteY58" fmla="*/ 1077115 h 1159759"/>
                <a:gd name="connsiteX59" fmla="*/ 22057 w 2223628"/>
                <a:gd name="connsiteY59" fmla="*/ 1159759 h 1159759"/>
                <a:gd name="connsiteX60" fmla="*/ 0 w 2223628"/>
                <a:gd name="connsiteY60" fmla="*/ 557599 h 1159759"/>
                <a:gd name="connsiteX61" fmla="*/ 111960 w 2223628"/>
                <a:gd name="connsiteY61" fmla="*/ 315750 h 1159759"/>
                <a:gd name="connsiteX62" fmla="*/ 147787 w 2223628"/>
                <a:gd name="connsiteY62" fmla="*/ 123161 h 1159759"/>
                <a:gd name="connsiteX63" fmla="*/ 270957 w 2223628"/>
                <a:gd name="connsiteY63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172131 w 2223628"/>
                <a:gd name="connsiteY36" fmla="*/ 1133099 h 1159759"/>
                <a:gd name="connsiteX37" fmla="*/ 2172131 w 2223628"/>
                <a:gd name="connsiteY37" fmla="*/ 759133 h 1159759"/>
                <a:gd name="connsiteX38" fmla="*/ 2172121 w 2223628"/>
                <a:gd name="connsiteY38" fmla="*/ 759129 h 1159759"/>
                <a:gd name="connsiteX39" fmla="*/ 2168206 w 2223628"/>
                <a:gd name="connsiteY39" fmla="*/ 674594 h 1159759"/>
                <a:gd name="connsiteX40" fmla="*/ 2113900 w 2223628"/>
                <a:gd name="connsiteY40" fmla="*/ 627007 h 1159759"/>
                <a:gd name="connsiteX41" fmla="*/ 2060162 w 2223628"/>
                <a:gd name="connsiteY41" fmla="*/ 761365 h 1159759"/>
                <a:gd name="connsiteX42" fmla="*/ 2060177 w 2223628"/>
                <a:gd name="connsiteY42" fmla="*/ 761365 h 1159759"/>
                <a:gd name="connsiteX43" fmla="*/ 2060172 w 2223628"/>
                <a:gd name="connsiteY43" fmla="*/ 761370 h 1159759"/>
                <a:gd name="connsiteX44" fmla="*/ 2037773 w 2223628"/>
                <a:gd name="connsiteY44" fmla="*/ 942757 h 1159759"/>
                <a:gd name="connsiteX45" fmla="*/ 2015379 w 2223628"/>
                <a:gd name="connsiteY45" fmla="*/ 759133 h 1159759"/>
                <a:gd name="connsiteX46" fmla="*/ 2015370 w 2223628"/>
                <a:gd name="connsiteY46" fmla="*/ 759124 h 1159759"/>
                <a:gd name="connsiteX47" fmla="*/ 2005957 w 2223628"/>
                <a:gd name="connsiteY47" fmla="*/ 676417 h 1159759"/>
                <a:gd name="connsiteX48" fmla="*/ 1856377 w 2223628"/>
                <a:gd name="connsiteY48" fmla="*/ 604613 h 1159759"/>
                <a:gd name="connsiteX49" fmla="*/ 358287 w 2223628"/>
                <a:gd name="connsiteY49" fmla="*/ 602377 h 1159759"/>
                <a:gd name="connsiteX50" fmla="*/ 233442 w 2223628"/>
                <a:gd name="connsiteY50" fmla="*/ 637088 h 1159759"/>
                <a:gd name="connsiteX51" fmla="*/ 200053 w 2223628"/>
                <a:gd name="connsiteY51" fmla="*/ 756392 h 1159759"/>
                <a:gd name="connsiteX52" fmla="*/ 174663 w 2223628"/>
                <a:gd name="connsiteY52" fmla="*/ 931560 h 1159759"/>
                <a:gd name="connsiteX53" fmla="*/ 155641 w 2223628"/>
                <a:gd name="connsiteY53" fmla="*/ 690552 h 1159759"/>
                <a:gd name="connsiteX54" fmla="*/ 116447 w 2223628"/>
                <a:gd name="connsiteY54" fmla="*/ 649406 h 1159759"/>
                <a:gd name="connsiteX55" fmla="*/ 88455 w 2223628"/>
                <a:gd name="connsiteY55" fmla="*/ 689432 h 1159759"/>
                <a:gd name="connsiteX56" fmla="*/ 87368 w 2223628"/>
                <a:gd name="connsiteY56" fmla="*/ 759114 h 1159759"/>
                <a:gd name="connsiteX57" fmla="*/ 44793 w 2223628"/>
                <a:gd name="connsiteY57" fmla="*/ 1077115 h 1159759"/>
                <a:gd name="connsiteX58" fmla="*/ 22057 w 2223628"/>
                <a:gd name="connsiteY58" fmla="*/ 1159759 h 1159759"/>
                <a:gd name="connsiteX59" fmla="*/ 0 w 2223628"/>
                <a:gd name="connsiteY59" fmla="*/ 557599 h 1159759"/>
                <a:gd name="connsiteX60" fmla="*/ 111960 w 2223628"/>
                <a:gd name="connsiteY60" fmla="*/ 315750 h 1159759"/>
                <a:gd name="connsiteX61" fmla="*/ 147787 w 2223628"/>
                <a:gd name="connsiteY61" fmla="*/ 123161 h 1159759"/>
                <a:gd name="connsiteX62" fmla="*/ 270957 w 2223628"/>
                <a:gd name="connsiteY62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172131 w 2223628"/>
                <a:gd name="connsiteY35" fmla="*/ 1133099 h 1159759"/>
                <a:gd name="connsiteX36" fmla="*/ 2172131 w 2223628"/>
                <a:gd name="connsiteY36" fmla="*/ 759133 h 1159759"/>
                <a:gd name="connsiteX37" fmla="*/ 2172121 w 2223628"/>
                <a:gd name="connsiteY37" fmla="*/ 759129 h 1159759"/>
                <a:gd name="connsiteX38" fmla="*/ 2168206 w 2223628"/>
                <a:gd name="connsiteY38" fmla="*/ 674594 h 1159759"/>
                <a:gd name="connsiteX39" fmla="*/ 2113900 w 2223628"/>
                <a:gd name="connsiteY39" fmla="*/ 627007 h 1159759"/>
                <a:gd name="connsiteX40" fmla="*/ 2060162 w 2223628"/>
                <a:gd name="connsiteY40" fmla="*/ 761365 h 1159759"/>
                <a:gd name="connsiteX41" fmla="*/ 2060177 w 2223628"/>
                <a:gd name="connsiteY41" fmla="*/ 761365 h 1159759"/>
                <a:gd name="connsiteX42" fmla="*/ 2060172 w 2223628"/>
                <a:gd name="connsiteY42" fmla="*/ 761370 h 1159759"/>
                <a:gd name="connsiteX43" fmla="*/ 2037773 w 2223628"/>
                <a:gd name="connsiteY43" fmla="*/ 942757 h 1159759"/>
                <a:gd name="connsiteX44" fmla="*/ 2015379 w 2223628"/>
                <a:gd name="connsiteY44" fmla="*/ 759133 h 1159759"/>
                <a:gd name="connsiteX45" fmla="*/ 2015370 w 2223628"/>
                <a:gd name="connsiteY45" fmla="*/ 759124 h 1159759"/>
                <a:gd name="connsiteX46" fmla="*/ 2005957 w 2223628"/>
                <a:gd name="connsiteY46" fmla="*/ 676417 h 1159759"/>
                <a:gd name="connsiteX47" fmla="*/ 1856377 w 2223628"/>
                <a:gd name="connsiteY47" fmla="*/ 604613 h 1159759"/>
                <a:gd name="connsiteX48" fmla="*/ 358287 w 2223628"/>
                <a:gd name="connsiteY48" fmla="*/ 602377 h 1159759"/>
                <a:gd name="connsiteX49" fmla="*/ 233442 w 2223628"/>
                <a:gd name="connsiteY49" fmla="*/ 637088 h 1159759"/>
                <a:gd name="connsiteX50" fmla="*/ 200053 w 2223628"/>
                <a:gd name="connsiteY50" fmla="*/ 756392 h 1159759"/>
                <a:gd name="connsiteX51" fmla="*/ 174663 w 2223628"/>
                <a:gd name="connsiteY51" fmla="*/ 931560 h 1159759"/>
                <a:gd name="connsiteX52" fmla="*/ 155641 w 2223628"/>
                <a:gd name="connsiteY52" fmla="*/ 690552 h 1159759"/>
                <a:gd name="connsiteX53" fmla="*/ 116447 w 2223628"/>
                <a:gd name="connsiteY53" fmla="*/ 649406 h 1159759"/>
                <a:gd name="connsiteX54" fmla="*/ 88455 w 2223628"/>
                <a:gd name="connsiteY54" fmla="*/ 689432 h 1159759"/>
                <a:gd name="connsiteX55" fmla="*/ 87368 w 2223628"/>
                <a:gd name="connsiteY55" fmla="*/ 759114 h 1159759"/>
                <a:gd name="connsiteX56" fmla="*/ 44793 w 2223628"/>
                <a:gd name="connsiteY56" fmla="*/ 1077115 h 1159759"/>
                <a:gd name="connsiteX57" fmla="*/ 22057 w 2223628"/>
                <a:gd name="connsiteY57" fmla="*/ 1159759 h 1159759"/>
                <a:gd name="connsiteX58" fmla="*/ 0 w 2223628"/>
                <a:gd name="connsiteY58" fmla="*/ 557599 h 1159759"/>
                <a:gd name="connsiteX59" fmla="*/ 111960 w 2223628"/>
                <a:gd name="connsiteY59" fmla="*/ 315750 h 1159759"/>
                <a:gd name="connsiteX60" fmla="*/ 147787 w 2223628"/>
                <a:gd name="connsiteY60" fmla="*/ 123161 h 1159759"/>
                <a:gd name="connsiteX61" fmla="*/ 270957 w 2223628"/>
                <a:gd name="connsiteY61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172131 w 2223628"/>
                <a:gd name="connsiteY35" fmla="*/ 1133099 h 1159759"/>
                <a:gd name="connsiteX36" fmla="*/ 2172131 w 2223628"/>
                <a:gd name="connsiteY36" fmla="*/ 759133 h 1159759"/>
                <a:gd name="connsiteX37" fmla="*/ 2172121 w 2223628"/>
                <a:gd name="connsiteY37" fmla="*/ 759129 h 1159759"/>
                <a:gd name="connsiteX38" fmla="*/ 2168206 w 2223628"/>
                <a:gd name="connsiteY38" fmla="*/ 674594 h 1159759"/>
                <a:gd name="connsiteX39" fmla="*/ 2113900 w 2223628"/>
                <a:gd name="connsiteY39" fmla="*/ 627007 h 1159759"/>
                <a:gd name="connsiteX40" fmla="*/ 2060162 w 2223628"/>
                <a:gd name="connsiteY40" fmla="*/ 761365 h 1159759"/>
                <a:gd name="connsiteX41" fmla="*/ 2060177 w 2223628"/>
                <a:gd name="connsiteY41" fmla="*/ 761365 h 1159759"/>
                <a:gd name="connsiteX42" fmla="*/ 2060172 w 2223628"/>
                <a:gd name="connsiteY42" fmla="*/ 761370 h 1159759"/>
                <a:gd name="connsiteX43" fmla="*/ 2037773 w 2223628"/>
                <a:gd name="connsiteY43" fmla="*/ 942757 h 1159759"/>
                <a:gd name="connsiteX44" fmla="*/ 2015379 w 2223628"/>
                <a:gd name="connsiteY44" fmla="*/ 759133 h 1159759"/>
                <a:gd name="connsiteX45" fmla="*/ 2015370 w 2223628"/>
                <a:gd name="connsiteY45" fmla="*/ 759124 h 1159759"/>
                <a:gd name="connsiteX46" fmla="*/ 2005957 w 2223628"/>
                <a:gd name="connsiteY46" fmla="*/ 676417 h 1159759"/>
                <a:gd name="connsiteX47" fmla="*/ 1856377 w 2223628"/>
                <a:gd name="connsiteY47" fmla="*/ 604613 h 1159759"/>
                <a:gd name="connsiteX48" fmla="*/ 358287 w 2223628"/>
                <a:gd name="connsiteY48" fmla="*/ 602377 h 1159759"/>
                <a:gd name="connsiteX49" fmla="*/ 233442 w 2223628"/>
                <a:gd name="connsiteY49" fmla="*/ 637088 h 1159759"/>
                <a:gd name="connsiteX50" fmla="*/ 200053 w 2223628"/>
                <a:gd name="connsiteY50" fmla="*/ 756392 h 1159759"/>
                <a:gd name="connsiteX51" fmla="*/ 174663 w 2223628"/>
                <a:gd name="connsiteY51" fmla="*/ 931560 h 1159759"/>
                <a:gd name="connsiteX52" fmla="*/ 155641 w 2223628"/>
                <a:gd name="connsiteY52" fmla="*/ 690552 h 1159759"/>
                <a:gd name="connsiteX53" fmla="*/ 116447 w 2223628"/>
                <a:gd name="connsiteY53" fmla="*/ 649406 h 1159759"/>
                <a:gd name="connsiteX54" fmla="*/ 88455 w 2223628"/>
                <a:gd name="connsiteY54" fmla="*/ 689432 h 1159759"/>
                <a:gd name="connsiteX55" fmla="*/ 87368 w 2223628"/>
                <a:gd name="connsiteY55" fmla="*/ 759114 h 1159759"/>
                <a:gd name="connsiteX56" fmla="*/ 44793 w 2223628"/>
                <a:gd name="connsiteY56" fmla="*/ 1077115 h 1159759"/>
                <a:gd name="connsiteX57" fmla="*/ 22057 w 2223628"/>
                <a:gd name="connsiteY57" fmla="*/ 1159759 h 1159759"/>
                <a:gd name="connsiteX58" fmla="*/ 0 w 2223628"/>
                <a:gd name="connsiteY58" fmla="*/ 557599 h 1159759"/>
                <a:gd name="connsiteX59" fmla="*/ 111960 w 2223628"/>
                <a:gd name="connsiteY59" fmla="*/ 315750 h 1159759"/>
                <a:gd name="connsiteX60" fmla="*/ 147787 w 2223628"/>
                <a:gd name="connsiteY60" fmla="*/ 123161 h 1159759"/>
                <a:gd name="connsiteX61" fmla="*/ 270957 w 2223628"/>
                <a:gd name="connsiteY61" fmla="*/ 0 h 115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223628" h="1159759">
                  <a:moveTo>
                    <a:pt x="2093758" y="380695"/>
                  </a:moveTo>
                  <a:cubicBezTo>
                    <a:pt x="2069118" y="373976"/>
                    <a:pt x="2064645" y="398611"/>
                    <a:pt x="2069118" y="416522"/>
                  </a:cubicBezTo>
                  <a:cubicBezTo>
                    <a:pt x="2078078" y="450117"/>
                    <a:pt x="2095994" y="479230"/>
                    <a:pt x="2134072" y="481467"/>
                  </a:cubicBezTo>
                  <a:cubicBezTo>
                    <a:pt x="2151988" y="481467"/>
                    <a:pt x="2158702" y="465797"/>
                    <a:pt x="2156471" y="447881"/>
                  </a:cubicBezTo>
                  <a:cubicBezTo>
                    <a:pt x="2147506" y="416522"/>
                    <a:pt x="2131826" y="385177"/>
                    <a:pt x="2093758" y="380695"/>
                  </a:cubicBezTo>
                  <a:close/>
                  <a:moveTo>
                    <a:pt x="146489" y="327982"/>
                  </a:moveTo>
                  <a:cubicBezTo>
                    <a:pt x="130532" y="331806"/>
                    <a:pt x="113650" y="348859"/>
                    <a:pt x="104189" y="372776"/>
                  </a:cubicBezTo>
                  <a:cubicBezTo>
                    <a:pt x="91574" y="404664"/>
                    <a:pt x="96928" y="436678"/>
                    <a:pt x="116148" y="444282"/>
                  </a:cubicBezTo>
                  <a:cubicBezTo>
                    <a:pt x="135368" y="451885"/>
                    <a:pt x="161174" y="432197"/>
                    <a:pt x="173789" y="400309"/>
                  </a:cubicBezTo>
                  <a:cubicBezTo>
                    <a:pt x="186404" y="368420"/>
                    <a:pt x="181050" y="336406"/>
                    <a:pt x="161830" y="328803"/>
                  </a:cubicBezTo>
                  <a:cubicBezTo>
                    <a:pt x="157025" y="326902"/>
                    <a:pt x="151808" y="326707"/>
                    <a:pt x="146489" y="327982"/>
                  </a:cubicBezTo>
                  <a:close/>
                  <a:moveTo>
                    <a:pt x="414276" y="268721"/>
                  </a:moveTo>
                  <a:cubicBezTo>
                    <a:pt x="385163" y="268721"/>
                    <a:pt x="353809" y="268721"/>
                    <a:pt x="324696" y="270957"/>
                  </a:cubicBezTo>
                  <a:cubicBezTo>
                    <a:pt x="264243" y="273204"/>
                    <a:pt x="208254" y="286637"/>
                    <a:pt x="210490" y="362769"/>
                  </a:cubicBezTo>
                  <a:cubicBezTo>
                    <a:pt x="210490" y="438906"/>
                    <a:pt x="270957" y="445630"/>
                    <a:pt x="329178" y="447866"/>
                  </a:cubicBezTo>
                  <a:lnTo>
                    <a:pt x="418744" y="447866"/>
                  </a:lnTo>
                  <a:lnTo>
                    <a:pt x="1110696" y="447866"/>
                  </a:lnTo>
                  <a:lnTo>
                    <a:pt x="1773535" y="447866"/>
                  </a:lnTo>
                  <a:cubicBezTo>
                    <a:pt x="1802648" y="447866"/>
                    <a:pt x="1834002" y="450103"/>
                    <a:pt x="1863115" y="447866"/>
                  </a:cubicBezTo>
                  <a:cubicBezTo>
                    <a:pt x="1928050" y="443389"/>
                    <a:pt x="2010902" y="454586"/>
                    <a:pt x="2008670" y="356055"/>
                  </a:cubicBezTo>
                  <a:cubicBezTo>
                    <a:pt x="2006433" y="257524"/>
                    <a:pt x="1921336" y="273204"/>
                    <a:pt x="1856396" y="268721"/>
                  </a:cubicBezTo>
                  <a:lnTo>
                    <a:pt x="1800411" y="268721"/>
                  </a:lnTo>
                  <a:lnTo>
                    <a:pt x="414276" y="268721"/>
                  </a:lnTo>
                  <a:close/>
                  <a:moveTo>
                    <a:pt x="257514" y="72881"/>
                  </a:moveTo>
                  <a:cubicBezTo>
                    <a:pt x="257514" y="108097"/>
                    <a:pt x="255278" y="134488"/>
                    <a:pt x="255278" y="160883"/>
                  </a:cubicBezTo>
                  <a:lnTo>
                    <a:pt x="1959390" y="160883"/>
                  </a:lnTo>
                  <a:lnTo>
                    <a:pt x="1959390" y="72881"/>
                  </a:lnTo>
                  <a:lnTo>
                    <a:pt x="257514" y="72881"/>
                  </a:lnTo>
                  <a:close/>
                  <a:moveTo>
                    <a:pt x="270957" y="0"/>
                  </a:moveTo>
                  <a:lnTo>
                    <a:pt x="573259" y="0"/>
                  </a:lnTo>
                  <a:lnTo>
                    <a:pt x="1912366" y="0"/>
                  </a:lnTo>
                  <a:cubicBezTo>
                    <a:pt x="2066881" y="0"/>
                    <a:pt x="2075842" y="8965"/>
                    <a:pt x="2075842" y="165712"/>
                  </a:cubicBezTo>
                  <a:cubicBezTo>
                    <a:pt x="2075842" y="241849"/>
                    <a:pt x="2078078" y="311267"/>
                    <a:pt x="2151974" y="360528"/>
                  </a:cubicBezTo>
                  <a:cubicBezTo>
                    <a:pt x="2203480" y="396365"/>
                    <a:pt x="2214677" y="459068"/>
                    <a:pt x="2216914" y="519526"/>
                  </a:cubicBezTo>
                  <a:cubicBezTo>
                    <a:pt x="2219160" y="593426"/>
                    <a:pt x="2221392" y="667327"/>
                    <a:pt x="2223628" y="743459"/>
                  </a:cubicBezTo>
                  <a:cubicBezTo>
                    <a:pt x="2220749" y="897151"/>
                    <a:pt x="2189297" y="1003219"/>
                    <a:pt x="2172131" y="1133099"/>
                  </a:cubicBezTo>
                  <a:lnTo>
                    <a:pt x="2172131" y="759133"/>
                  </a:lnTo>
                  <a:cubicBezTo>
                    <a:pt x="2172128" y="759132"/>
                    <a:pt x="2172124" y="759130"/>
                    <a:pt x="2172121" y="759129"/>
                  </a:cubicBezTo>
                  <a:lnTo>
                    <a:pt x="2168206" y="674594"/>
                  </a:lnTo>
                  <a:cubicBezTo>
                    <a:pt x="2164286" y="647722"/>
                    <a:pt x="2151969" y="627007"/>
                    <a:pt x="2113900" y="627007"/>
                  </a:cubicBezTo>
                  <a:cubicBezTo>
                    <a:pt x="2040014" y="629244"/>
                    <a:pt x="2066881" y="709858"/>
                    <a:pt x="2060162" y="761365"/>
                  </a:cubicBezTo>
                  <a:lnTo>
                    <a:pt x="2060177" y="761365"/>
                  </a:lnTo>
                  <a:lnTo>
                    <a:pt x="2060172" y="761370"/>
                  </a:lnTo>
                  <a:cubicBezTo>
                    <a:pt x="2058070" y="839066"/>
                    <a:pt x="2066886" y="868861"/>
                    <a:pt x="2037773" y="942757"/>
                  </a:cubicBezTo>
                  <a:cubicBezTo>
                    <a:pt x="2008665" y="868861"/>
                    <a:pt x="2019862" y="812872"/>
                    <a:pt x="2015379" y="759133"/>
                  </a:cubicBezTo>
                  <a:lnTo>
                    <a:pt x="2015370" y="759124"/>
                  </a:lnTo>
                  <a:lnTo>
                    <a:pt x="2005957" y="676417"/>
                  </a:lnTo>
                  <a:cubicBezTo>
                    <a:pt x="1991995" y="613434"/>
                    <a:pt x="1958827" y="604613"/>
                    <a:pt x="1856377" y="604613"/>
                  </a:cubicBezTo>
                  <a:lnTo>
                    <a:pt x="358287" y="602377"/>
                  </a:lnTo>
                  <a:cubicBezTo>
                    <a:pt x="302302" y="602377"/>
                    <a:pt x="260314" y="612458"/>
                    <a:pt x="233442" y="637088"/>
                  </a:cubicBezTo>
                  <a:lnTo>
                    <a:pt x="200053" y="756392"/>
                  </a:lnTo>
                  <a:lnTo>
                    <a:pt x="174663" y="931560"/>
                  </a:lnTo>
                  <a:lnTo>
                    <a:pt x="155641" y="690552"/>
                  </a:lnTo>
                  <a:cubicBezTo>
                    <a:pt x="155083" y="667322"/>
                    <a:pt x="147801" y="649406"/>
                    <a:pt x="116447" y="649406"/>
                  </a:cubicBezTo>
                  <a:cubicBezTo>
                    <a:pt x="95174" y="648290"/>
                    <a:pt x="89575" y="666201"/>
                    <a:pt x="88455" y="689432"/>
                  </a:cubicBezTo>
                  <a:cubicBezTo>
                    <a:pt x="88093" y="712659"/>
                    <a:pt x="87730" y="735887"/>
                    <a:pt x="87368" y="759114"/>
                  </a:cubicBezTo>
                  <a:cubicBezTo>
                    <a:pt x="80091" y="823728"/>
                    <a:pt x="55678" y="1010341"/>
                    <a:pt x="44793" y="1077115"/>
                  </a:cubicBezTo>
                  <a:lnTo>
                    <a:pt x="22057" y="1159759"/>
                  </a:lnTo>
                  <a:lnTo>
                    <a:pt x="0" y="557599"/>
                  </a:lnTo>
                  <a:cubicBezTo>
                    <a:pt x="4483" y="459068"/>
                    <a:pt x="29113" y="373971"/>
                    <a:pt x="111960" y="315750"/>
                  </a:cubicBezTo>
                  <a:cubicBezTo>
                    <a:pt x="158984" y="257529"/>
                    <a:pt x="154516" y="185865"/>
                    <a:pt x="147787" y="123161"/>
                  </a:cubicBezTo>
                  <a:cubicBezTo>
                    <a:pt x="136600" y="17916"/>
                    <a:pt x="188097" y="0"/>
                    <a:pt x="27095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1" name="Isosceles Triangle 1132">
              <a:extLst>
                <a:ext uri="{FF2B5EF4-FFF2-40B4-BE49-F238E27FC236}">
                  <a16:creationId xmlns:a16="http://schemas.microsoft.com/office/drawing/2014/main" id="{72480ACB-0CA6-4E09-82C4-D958BC4212B4}"/>
                </a:ext>
              </a:extLst>
            </p:cNvPr>
            <p:cNvSpPr/>
            <p:nvPr/>
          </p:nvSpPr>
          <p:spPr>
            <a:xfrm>
              <a:off x="5720217" y="5341708"/>
              <a:ext cx="631133" cy="202646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자유형: 도형 119">
              <a:extLst>
                <a:ext uri="{FF2B5EF4-FFF2-40B4-BE49-F238E27FC236}">
                  <a16:creationId xmlns:a16="http://schemas.microsoft.com/office/drawing/2014/main" id="{57A12332-630E-4F75-9B42-ECF3998F1FD7}"/>
                </a:ext>
              </a:extLst>
            </p:cNvPr>
            <p:cNvSpPr/>
            <p:nvPr/>
          </p:nvSpPr>
          <p:spPr>
            <a:xfrm>
              <a:off x="4792257" y="6411178"/>
              <a:ext cx="2487053" cy="145008"/>
            </a:xfrm>
            <a:custGeom>
              <a:avLst/>
              <a:gdLst>
                <a:gd name="connsiteX0" fmla="*/ 0 w 2487053"/>
                <a:gd name="connsiteY0" fmla="*/ 86272 h 172546"/>
                <a:gd name="connsiteX1" fmla="*/ 0 w 2487053"/>
                <a:gd name="connsiteY1" fmla="*/ 86273 h 172546"/>
                <a:gd name="connsiteX2" fmla="*/ 0 w 2487053"/>
                <a:gd name="connsiteY2" fmla="*/ 86273 h 172546"/>
                <a:gd name="connsiteX3" fmla="*/ 1611283 w 2487053"/>
                <a:gd name="connsiteY3" fmla="*/ 81220 h 172546"/>
                <a:gd name="connsiteX4" fmla="*/ 1597552 w 2487053"/>
                <a:gd name="connsiteY4" fmla="*/ 87570 h 172546"/>
                <a:gd name="connsiteX5" fmla="*/ 1611687 w 2487053"/>
                <a:gd name="connsiteY5" fmla="*/ 93831 h 172546"/>
                <a:gd name="connsiteX6" fmla="*/ 1620774 w 2487053"/>
                <a:gd name="connsiteY6" fmla="*/ 93921 h 172546"/>
                <a:gd name="connsiteX7" fmla="*/ 1718710 w 2487053"/>
                <a:gd name="connsiteY7" fmla="*/ 93921 h 172546"/>
                <a:gd name="connsiteX8" fmla="*/ 1823310 w 2487053"/>
                <a:gd name="connsiteY8" fmla="*/ 93831 h 172546"/>
                <a:gd name="connsiteX9" fmla="*/ 1839667 w 2487053"/>
                <a:gd name="connsiteY9" fmla="*/ 87659 h 172546"/>
                <a:gd name="connsiteX10" fmla="*/ 1826137 w 2487053"/>
                <a:gd name="connsiteY10" fmla="*/ 81220 h 172546"/>
                <a:gd name="connsiteX11" fmla="*/ 1611283 w 2487053"/>
                <a:gd name="connsiteY11" fmla="*/ 81220 h 172546"/>
                <a:gd name="connsiteX12" fmla="*/ 206459 w 2487053"/>
                <a:gd name="connsiteY12" fmla="*/ 81219 h 172546"/>
                <a:gd name="connsiteX13" fmla="*/ 195353 w 2487053"/>
                <a:gd name="connsiteY13" fmla="*/ 81488 h 172546"/>
                <a:gd name="connsiteX14" fmla="*/ 184448 w 2487053"/>
                <a:gd name="connsiteY14" fmla="*/ 87570 h 172546"/>
                <a:gd name="connsiteX15" fmla="*/ 195353 w 2487053"/>
                <a:gd name="connsiteY15" fmla="*/ 93652 h 172546"/>
                <a:gd name="connsiteX16" fmla="*/ 205449 w 2487053"/>
                <a:gd name="connsiteY16" fmla="*/ 93921 h 172546"/>
                <a:gd name="connsiteX17" fmla="*/ 305405 w 2487053"/>
                <a:gd name="connsiteY17" fmla="*/ 93921 h 172546"/>
                <a:gd name="connsiteX18" fmla="*/ 404148 w 2487053"/>
                <a:gd name="connsiteY18" fmla="*/ 94010 h 172546"/>
                <a:gd name="connsiteX19" fmla="*/ 426765 w 2487053"/>
                <a:gd name="connsiteY19" fmla="*/ 87838 h 172546"/>
                <a:gd name="connsiteX20" fmla="*/ 404148 w 2487053"/>
                <a:gd name="connsiteY20" fmla="*/ 81219 h 172546"/>
                <a:gd name="connsiteX21" fmla="*/ 206459 w 2487053"/>
                <a:gd name="connsiteY21" fmla="*/ 81219 h 172546"/>
                <a:gd name="connsiteX22" fmla="*/ 2119943 w 2487053"/>
                <a:gd name="connsiteY22" fmla="*/ 81129 h 172546"/>
                <a:gd name="connsiteX23" fmla="*/ 2062393 w 2487053"/>
                <a:gd name="connsiteY23" fmla="*/ 81218 h 172546"/>
                <a:gd name="connsiteX24" fmla="*/ 2045431 w 2487053"/>
                <a:gd name="connsiteY24" fmla="*/ 87659 h 172546"/>
                <a:gd name="connsiteX25" fmla="*/ 2062797 w 2487053"/>
                <a:gd name="connsiteY25" fmla="*/ 93920 h 172546"/>
                <a:gd name="connsiteX26" fmla="*/ 2166589 w 2487053"/>
                <a:gd name="connsiteY26" fmla="*/ 93920 h 172546"/>
                <a:gd name="connsiteX27" fmla="*/ 2238274 w 2487053"/>
                <a:gd name="connsiteY27" fmla="*/ 93920 h 172546"/>
                <a:gd name="connsiteX28" fmla="*/ 2273612 w 2487053"/>
                <a:gd name="connsiteY28" fmla="*/ 93831 h 172546"/>
                <a:gd name="connsiteX29" fmla="*/ 2287747 w 2487053"/>
                <a:gd name="connsiteY29" fmla="*/ 87659 h 172546"/>
                <a:gd name="connsiteX30" fmla="*/ 2274218 w 2487053"/>
                <a:gd name="connsiteY30" fmla="*/ 81218 h 172546"/>
                <a:gd name="connsiteX31" fmla="*/ 2263112 w 2487053"/>
                <a:gd name="connsiteY31" fmla="*/ 81129 h 172546"/>
                <a:gd name="connsiteX32" fmla="*/ 2119943 w 2487053"/>
                <a:gd name="connsiteY32" fmla="*/ 81129 h 172546"/>
                <a:gd name="connsiteX33" fmla="*/ 1198942 w 2487053"/>
                <a:gd name="connsiteY33" fmla="*/ 81129 h 172546"/>
                <a:gd name="connsiteX34" fmla="*/ 1139373 w 2487053"/>
                <a:gd name="connsiteY34" fmla="*/ 81218 h 172546"/>
                <a:gd name="connsiteX35" fmla="*/ 1122411 w 2487053"/>
                <a:gd name="connsiteY35" fmla="*/ 87659 h 172546"/>
                <a:gd name="connsiteX36" fmla="*/ 1139776 w 2487053"/>
                <a:gd name="connsiteY36" fmla="*/ 93920 h 172546"/>
                <a:gd name="connsiteX37" fmla="*/ 1243569 w 2487053"/>
                <a:gd name="connsiteY37" fmla="*/ 93920 h 172546"/>
                <a:gd name="connsiteX38" fmla="*/ 1315254 w 2487053"/>
                <a:gd name="connsiteY38" fmla="*/ 93920 h 172546"/>
                <a:gd name="connsiteX39" fmla="*/ 1350592 w 2487053"/>
                <a:gd name="connsiteY39" fmla="*/ 93831 h 172546"/>
                <a:gd name="connsiteX40" fmla="*/ 1364727 w 2487053"/>
                <a:gd name="connsiteY40" fmla="*/ 87659 h 172546"/>
                <a:gd name="connsiteX41" fmla="*/ 1351197 w 2487053"/>
                <a:gd name="connsiteY41" fmla="*/ 81218 h 172546"/>
                <a:gd name="connsiteX42" fmla="*/ 1340091 w 2487053"/>
                <a:gd name="connsiteY42" fmla="*/ 81129 h 172546"/>
                <a:gd name="connsiteX43" fmla="*/ 1198942 w 2487053"/>
                <a:gd name="connsiteY43" fmla="*/ 81129 h 172546"/>
                <a:gd name="connsiteX44" fmla="*/ 676753 w 2487053"/>
                <a:gd name="connsiteY44" fmla="*/ 80951 h 172546"/>
                <a:gd name="connsiteX45" fmla="*/ 658579 w 2487053"/>
                <a:gd name="connsiteY45" fmla="*/ 81130 h 172546"/>
                <a:gd name="connsiteX46" fmla="*/ 645655 w 2487053"/>
                <a:gd name="connsiteY46" fmla="*/ 87391 h 172546"/>
                <a:gd name="connsiteX47" fmla="*/ 658579 w 2487053"/>
                <a:gd name="connsiteY47" fmla="*/ 93742 h 172546"/>
                <a:gd name="connsiteX48" fmla="*/ 664636 w 2487053"/>
                <a:gd name="connsiteY48" fmla="*/ 93831 h 172546"/>
                <a:gd name="connsiteX49" fmla="*/ 869394 w 2487053"/>
                <a:gd name="connsiteY49" fmla="*/ 93831 h 172546"/>
                <a:gd name="connsiteX50" fmla="*/ 877472 w 2487053"/>
                <a:gd name="connsiteY50" fmla="*/ 93563 h 172546"/>
                <a:gd name="connsiteX51" fmla="*/ 887972 w 2487053"/>
                <a:gd name="connsiteY51" fmla="*/ 87302 h 172546"/>
                <a:gd name="connsiteX52" fmla="*/ 877673 w 2487053"/>
                <a:gd name="connsiteY52" fmla="*/ 81487 h 172546"/>
                <a:gd name="connsiteX53" fmla="*/ 866567 w 2487053"/>
                <a:gd name="connsiteY53" fmla="*/ 81130 h 172546"/>
                <a:gd name="connsiteX54" fmla="*/ 767823 w 2487053"/>
                <a:gd name="connsiteY54" fmla="*/ 81130 h 172546"/>
                <a:gd name="connsiteX55" fmla="*/ 676753 w 2487053"/>
                <a:gd name="connsiteY55" fmla="*/ 80951 h 172546"/>
                <a:gd name="connsiteX56" fmla="*/ 86273 w 2487053"/>
                <a:gd name="connsiteY56" fmla="*/ 0 h 172546"/>
                <a:gd name="connsiteX57" fmla="*/ 2400780 w 2487053"/>
                <a:gd name="connsiteY57" fmla="*/ 0 h 172546"/>
                <a:gd name="connsiteX58" fmla="*/ 2487053 w 2487053"/>
                <a:gd name="connsiteY58" fmla="*/ 86273 h 172546"/>
                <a:gd name="connsiteX59" fmla="*/ 2487052 w 2487053"/>
                <a:gd name="connsiteY59" fmla="*/ 86273 h 172546"/>
                <a:gd name="connsiteX60" fmla="*/ 2400779 w 2487053"/>
                <a:gd name="connsiteY60" fmla="*/ 172546 h 172546"/>
                <a:gd name="connsiteX61" fmla="*/ 86273 w 2487053"/>
                <a:gd name="connsiteY61" fmla="*/ 172545 h 172546"/>
                <a:gd name="connsiteX62" fmla="*/ 6780 w 2487053"/>
                <a:gd name="connsiteY62" fmla="*/ 119853 h 172546"/>
                <a:gd name="connsiteX63" fmla="*/ 0 w 2487053"/>
                <a:gd name="connsiteY63" fmla="*/ 86273 h 172546"/>
                <a:gd name="connsiteX64" fmla="*/ 6780 w 2487053"/>
                <a:gd name="connsiteY64" fmla="*/ 52692 h 172546"/>
                <a:gd name="connsiteX65" fmla="*/ 86273 w 2487053"/>
                <a:gd name="connsiteY65" fmla="*/ 0 h 17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487053" h="172546">
                  <a:moveTo>
                    <a:pt x="0" y="86272"/>
                  </a:moveTo>
                  <a:lnTo>
                    <a:pt x="0" y="86273"/>
                  </a:lnTo>
                  <a:lnTo>
                    <a:pt x="0" y="86273"/>
                  </a:lnTo>
                  <a:close/>
                  <a:moveTo>
                    <a:pt x="1611283" y="81220"/>
                  </a:moveTo>
                  <a:cubicBezTo>
                    <a:pt x="1602601" y="81220"/>
                    <a:pt x="1597350" y="83724"/>
                    <a:pt x="1597552" y="87570"/>
                  </a:cubicBezTo>
                  <a:cubicBezTo>
                    <a:pt x="1597753" y="91327"/>
                    <a:pt x="1603004" y="93563"/>
                    <a:pt x="1611687" y="93831"/>
                  </a:cubicBezTo>
                  <a:cubicBezTo>
                    <a:pt x="1614716" y="93921"/>
                    <a:pt x="1617745" y="93921"/>
                    <a:pt x="1620774" y="93921"/>
                  </a:cubicBezTo>
                  <a:cubicBezTo>
                    <a:pt x="1653487" y="93921"/>
                    <a:pt x="1685997" y="93921"/>
                    <a:pt x="1718710" y="93921"/>
                  </a:cubicBezTo>
                  <a:cubicBezTo>
                    <a:pt x="1753847" y="93921"/>
                    <a:pt x="1788780" y="93921"/>
                    <a:pt x="1823310" y="93831"/>
                  </a:cubicBezTo>
                  <a:cubicBezTo>
                    <a:pt x="1833407" y="93831"/>
                    <a:pt x="1839869" y="91327"/>
                    <a:pt x="1839667" y="87659"/>
                  </a:cubicBezTo>
                  <a:cubicBezTo>
                    <a:pt x="1839667" y="83814"/>
                    <a:pt x="1834820" y="81220"/>
                    <a:pt x="1826137" y="81220"/>
                  </a:cubicBezTo>
                  <a:cubicBezTo>
                    <a:pt x="1754452" y="81130"/>
                    <a:pt x="1682968" y="81130"/>
                    <a:pt x="1611283" y="81220"/>
                  </a:cubicBezTo>
                  <a:close/>
                  <a:moveTo>
                    <a:pt x="206459" y="81219"/>
                  </a:moveTo>
                  <a:cubicBezTo>
                    <a:pt x="202622" y="81219"/>
                    <a:pt x="198987" y="81130"/>
                    <a:pt x="195353" y="81488"/>
                  </a:cubicBezTo>
                  <a:cubicBezTo>
                    <a:pt x="188285" y="82203"/>
                    <a:pt x="184448" y="84350"/>
                    <a:pt x="184448" y="87570"/>
                  </a:cubicBezTo>
                  <a:cubicBezTo>
                    <a:pt x="184448" y="90701"/>
                    <a:pt x="188285" y="92848"/>
                    <a:pt x="195353" y="93652"/>
                  </a:cubicBezTo>
                  <a:cubicBezTo>
                    <a:pt x="198583" y="94010"/>
                    <a:pt x="202017" y="93921"/>
                    <a:pt x="205449" y="93921"/>
                  </a:cubicBezTo>
                  <a:cubicBezTo>
                    <a:pt x="238767" y="93921"/>
                    <a:pt x="272086" y="93921"/>
                    <a:pt x="305405" y="93921"/>
                  </a:cubicBezTo>
                  <a:cubicBezTo>
                    <a:pt x="338521" y="93921"/>
                    <a:pt x="371435" y="93921"/>
                    <a:pt x="404148" y="94010"/>
                  </a:cubicBezTo>
                  <a:cubicBezTo>
                    <a:pt x="419495" y="94010"/>
                    <a:pt x="426361" y="92132"/>
                    <a:pt x="426765" y="87838"/>
                  </a:cubicBezTo>
                  <a:cubicBezTo>
                    <a:pt x="427169" y="83366"/>
                    <a:pt x="419899" y="81219"/>
                    <a:pt x="404148" y="81219"/>
                  </a:cubicBezTo>
                  <a:cubicBezTo>
                    <a:pt x="338319" y="81219"/>
                    <a:pt x="272288" y="81219"/>
                    <a:pt x="206459" y="81219"/>
                  </a:cubicBezTo>
                  <a:close/>
                  <a:moveTo>
                    <a:pt x="2119943" y="81129"/>
                  </a:moveTo>
                  <a:cubicBezTo>
                    <a:pt x="2100759" y="81129"/>
                    <a:pt x="2081577" y="81129"/>
                    <a:pt x="2062393" y="81218"/>
                  </a:cubicBezTo>
                  <a:cubicBezTo>
                    <a:pt x="2051691" y="81218"/>
                    <a:pt x="2045229" y="83902"/>
                    <a:pt x="2045431" y="87659"/>
                  </a:cubicBezTo>
                  <a:cubicBezTo>
                    <a:pt x="2045633" y="91415"/>
                    <a:pt x="2052094" y="93920"/>
                    <a:pt x="2062797" y="93920"/>
                  </a:cubicBezTo>
                  <a:cubicBezTo>
                    <a:pt x="2097327" y="93920"/>
                    <a:pt x="2132059" y="93920"/>
                    <a:pt x="2166589" y="93920"/>
                  </a:cubicBezTo>
                  <a:cubicBezTo>
                    <a:pt x="2190417" y="93920"/>
                    <a:pt x="2214245" y="93920"/>
                    <a:pt x="2238274" y="93920"/>
                  </a:cubicBezTo>
                  <a:cubicBezTo>
                    <a:pt x="2249986" y="93920"/>
                    <a:pt x="2261900" y="94009"/>
                    <a:pt x="2273612" y="93831"/>
                  </a:cubicBezTo>
                  <a:cubicBezTo>
                    <a:pt x="2282295" y="93741"/>
                    <a:pt x="2287545" y="91594"/>
                    <a:pt x="2287747" y="87659"/>
                  </a:cubicBezTo>
                  <a:cubicBezTo>
                    <a:pt x="2287948" y="83723"/>
                    <a:pt x="2282901" y="81666"/>
                    <a:pt x="2274218" y="81218"/>
                  </a:cubicBezTo>
                  <a:cubicBezTo>
                    <a:pt x="2270583" y="81039"/>
                    <a:pt x="2266746" y="81129"/>
                    <a:pt x="2263112" y="81129"/>
                  </a:cubicBezTo>
                  <a:cubicBezTo>
                    <a:pt x="2215456" y="81129"/>
                    <a:pt x="2167598" y="81129"/>
                    <a:pt x="2119943" y="81129"/>
                  </a:cubicBezTo>
                  <a:close/>
                  <a:moveTo>
                    <a:pt x="1198942" y="81129"/>
                  </a:moveTo>
                  <a:cubicBezTo>
                    <a:pt x="1178951" y="81129"/>
                    <a:pt x="1159162" y="81129"/>
                    <a:pt x="1139373" y="81218"/>
                  </a:cubicBezTo>
                  <a:cubicBezTo>
                    <a:pt x="1128872" y="81218"/>
                    <a:pt x="1122209" y="83902"/>
                    <a:pt x="1122411" y="87659"/>
                  </a:cubicBezTo>
                  <a:cubicBezTo>
                    <a:pt x="1122612" y="91415"/>
                    <a:pt x="1129074" y="93920"/>
                    <a:pt x="1139776" y="93920"/>
                  </a:cubicBezTo>
                  <a:cubicBezTo>
                    <a:pt x="1174307" y="93920"/>
                    <a:pt x="1209038" y="93920"/>
                    <a:pt x="1243569" y="93920"/>
                  </a:cubicBezTo>
                  <a:cubicBezTo>
                    <a:pt x="1267397" y="93920"/>
                    <a:pt x="1291223" y="93920"/>
                    <a:pt x="1315254" y="93920"/>
                  </a:cubicBezTo>
                  <a:cubicBezTo>
                    <a:pt x="1326966" y="93920"/>
                    <a:pt x="1338880" y="94009"/>
                    <a:pt x="1350592" y="93831"/>
                  </a:cubicBezTo>
                  <a:cubicBezTo>
                    <a:pt x="1359274" y="93652"/>
                    <a:pt x="1364524" y="91505"/>
                    <a:pt x="1364727" y="87659"/>
                  </a:cubicBezTo>
                  <a:cubicBezTo>
                    <a:pt x="1364929" y="83812"/>
                    <a:pt x="1359880" y="81666"/>
                    <a:pt x="1351197" y="81218"/>
                  </a:cubicBezTo>
                  <a:cubicBezTo>
                    <a:pt x="1347563" y="81039"/>
                    <a:pt x="1343725" y="81129"/>
                    <a:pt x="1340091" y="81129"/>
                  </a:cubicBezTo>
                  <a:cubicBezTo>
                    <a:pt x="1293042" y="81129"/>
                    <a:pt x="1245991" y="81129"/>
                    <a:pt x="1198942" y="81129"/>
                  </a:cubicBezTo>
                  <a:close/>
                  <a:moveTo>
                    <a:pt x="676753" y="80951"/>
                  </a:moveTo>
                  <a:cubicBezTo>
                    <a:pt x="670695" y="80951"/>
                    <a:pt x="664636" y="80862"/>
                    <a:pt x="658579" y="81130"/>
                  </a:cubicBezTo>
                  <a:cubicBezTo>
                    <a:pt x="650502" y="81577"/>
                    <a:pt x="645655" y="83813"/>
                    <a:pt x="645655" y="87391"/>
                  </a:cubicBezTo>
                  <a:cubicBezTo>
                    <a:pt x="645655" y="91059"/>
                    <a:pt x="650502" y="93205"/>
                    <a:pt x="658579" y="93742"/>
                  </a:cubicBezTo>
                  <a:cubicBezTo>
                    <a:pt x="660598" y="93831"/>
                    <a:pt x="662618" y="93831"/>
                    <a:pt x="664636" y="93831"/>
                  </a:cubicBezTo>
                  <a:cubicBezTo>
                    <a:pt x="732890" y="93831"/>
                    <a:pt x="801142" y="93831"/>
                    <a:pt x="869394" y="93831"/>
                  </a:cubicBezTo>
                  <a:cubicBezTo>
                    <a:pt x="872222" y="93831"/>
                    <a:pt x="875048" y="93921"/>
                    <a:pt x="877472" y="93563"/>
                  </a:cubicBezTo>
                  <a:cubicBezTo>
                    <a:pt x="884337" y="92669"/>
                    <a:pt x="888173" y="90522"/>
                    <a:pt x="887972" y="87302"/>
                  </a:cubicBezTo>
                  <a:cubicBezTo>
                    <a:pt x="887972" y="84260"/>
                    <a:pt x="884135" y="82293"/>
                    <a:pt x="877673" y="81487"/>
                  </a:cubicBezTo>
                  <a:cubicBezTo>
                    <a:pt x="874038" y="81040"/>
                    <a:pt x="870202" y="81130"/>
                    <a:pt x="866567" y="81130"/>
                  </a:cubicBezTo>
                  <a:cubicBezTo>
                    <a:pt x="833652" y="81130"/>
                    <a:pt x="800738" y="81130"/>
                    <a:pt x="767823" y="81130"/>
                  </a:cubicBezTo>
                  <a:cubicBezTo>
                    <a:pt x="737534" y="81130"/>
                    <a:pt x="707446" y="81130"/>
                    <a:pt x="676753" y="80951"/>
                  </a:cubicBezTo>
                  <a:close/>
                  <a:moveTo>
                    <a:pt x="86273" y="0"/>
                  </a:moveTo>
                  <a:lnTo>
                    <a:pt x="2400780" y="0"/>
                  </a:lnTo>
                  <a:cubicBezTo>
                    <a:pt x="2448427" y="0"/>
                    <a:pt x="2487053" y="38626"/>
                    <a:pt x="2487053" y="86273"/>
                  </a:cubicBezTo>
                  <a:lnTo>
                    <a:pt x="2487052" y="86273"/>
                  </a:lnTo>
                  <a:cubicBezTo>
                    <a:pt x="2487052" y="133920"/>
                    <a:pt x="2448426" y="172546"/>
                    <a:pt x="2400779" y="172546"/>
                  </a:cubicBezTo>
                  <a:lnTo>
                    <a:pt x="86273" y="172545"/>
                  </a:lnTo>
                  <a:cubicBezTo>
                    <a:pt x="50538" y="172545"/>
                    <a:pt x="19877" y="150818"/>
                    <a:pt x="6780" y="119853"/>
                  </a:cubicBezTo>
                  <a:lnTo>
                    <a:pt x="0" y="86273"/>
                  </a:lnTo>
                  <a:lnTo>
                    <a:pt x="6780" y="52692"/>
                  </a:lnTo>
                  <a:cubicBezTo>
                    <a:pt x="19877" y="21727"/>
                    <a:pt x="50538" y="0"/>
                    <a:pt x="8627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277E70-53EC-4063-970A-32CA40220EB6}"/>
              </a:ext>
            </a:extLst>
          </p:cNvPr>
          <p:cNvSpPr txBox="1"/>
          <p:nvPr/>
        </p:nvSpPr>
        <p:spPr>
          <a:xfrm>
            <a:off x="6096000" y="1997839"/>
            <a:ext cx="4425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</a:t>
            </a:r>
            <a:r>
              <a:rPr lang="en-US" altLang="ko-KR" sz="2800" dirty="0">
                <a:solidFill>
                  <a:schemeClr val="accent4"/>
                </a:solidFill>
                <a:cs typeface="Arial" pitchFamily="34" charset="0"/>
              </a:rPr>
              <a:t>POWERPOINT</a:t>
            </a:r>
            <a:endParaRPr lang="en-US" altLang="ko-KR" sz="2800" dirty="0">
              <a:solidFill>
                <a:schemeClr val="accent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056F0B-E2DC-4924-9488-CC2B9F480133}"/>
              </a:ext>
            </a:extLst>
          </p:cNvPr>
          <p:cNvSpPr txBox="1"/>
          <p:nvPr/>
        </p:nvSpPr>
        <p:spPr>
          <a:xfrm>
            <a:off x="6096000" y="1659156"/>
            <a:ext cx="4425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5D0133-0EFB-4C46-96E8-6CB0E5FF4148}"/>
              </a:ext>
            </a:extLst>
          </p:cNvPr>
          <p:cNvSpPr txBox="1"/>
          <p:nvPr/>
        </p:nvSpPr>
        <p:spPr>
          <a:xfrm>
            <a:off x="6096000" y="2521188"/>
            <a:ext cx="49492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314EDF-7F55-4F6E-B81F-72B122800450}"/>
              </a:ext>
            </a:extLst>
          </p:cNvPr>
          <p:cNvSpPr txBox="1"/>
          <p:nvPr/>
        </p:nvSpPr>
        <p:spPr>
          <a:xfrm rot="16200000">
            <a:off x="-1519913" y="2921168"/>
            <a:ext cx="5180481" cy="101566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6600" spc="-150" dirty="0">
              <a:solidFill>
                <a:schemeClr val="bg1"/>
              </a:solidFill>
            </a:endParaRPr>
          </a:p>
        </p:txBody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3BAB630A-E305-4F5B-8572-A7B0FAE758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aphic 1">
            <a:extLst>
              <a:ext uri="{FF2B5EF4-FFF2-40B4-BE49-F238E27FC236}">
                <a16:creationId xmlns:a16="http://schemas.microsoft.com/office/drawing/2014/main" id="{B863E4D1-8BAB-41FF-8713-7488D231B923}"/>
              </a:ext>
            </a:extLst>
          </p:cNvPr>
          <p:cNvGrpSpPr/>
          <p:nvPr/>
        </p:nvGrpSpPr>
        <p:grpSpPr>
          <a:xfrm>
            <a:off x="633105" y="1443237"/>
            <a:ext cx="5785460" cy="4946795"/>
            <a:chOff x="2555520" y="476294"/>
            <a:chExt cx="6843241" cy="5851240"/>
          </a:xfrm>
        </p:grpSpPr>
        <p:sp>
          <p:nvSpPr>
            <p:cNvPr id="13" name="Freeform: Shape 325">
              <a:extLst>
                <a:ext uri="{FF2B5EF4-FFF2-40B4-BE49-F238E27FC236}">
                  <a16:creationId xmlns:a16="http://schemas.microsoft.com/office/drawing/2014/main" id="{3C6E40B5-1FE3-4756-B10C-0F1B941555A4}"/>
                </a:ext>
              </a:extLst>
            </p:cNvPr>
            <p:cNvSpPr/>
            <p:nvPr/>
          </p:nvSpPr>
          <p:spPr>
            <a:xfrm>
              <a:off x="2555520" y="2123027"/>
              <a:ext cx="529326" cy="604170"/>
            </a:xfrm>
            <a:custGeom>
              <a:avLst/>
              <a:gdLst>
                <a:gd name="connsiteX0" fmla="*/ 503624 w 529326"/>
                <a:gd name="connsiteY0" fmla="*/ 316801 h 604170"/>
                <a:gd name="connsiteX1" fmla="*/ 458666 w 529326"/>
                <a:gd name="connsiteY1" fmla="*/ 259080 h 604170"/>
                <a:gd name="connsiteX2" fmla="*/ 406469 w 529326"/>
                <a:gd name="connsiteY2" fmla="*/ 112014 h 604170"/>
                <a:gd name="connsiteX3" fmla="*/ 363225 w 529326"/>
                <a:gd name="connsiteY3" fmla="*/ 0 h 604170"/>
                <a:gd name="connsiteX4" fmla="*/ 275500 w 529326"/>
                <a:gd name="connsiteY4" fmla="*/ 54292 h 604170"/>
                <a:gd name="connsiteX5" fmla="*/ 156914 w 529326"/>
                <a:gd name="connsiteY5" fmla="*/ 54578 h 604170"/>
                <a:gd name="connsiteX6" fmla="*/ 3180 w 529326"/>
                <a:gd name="connsiteY6" fmla="*/ 258223 h 604170"/>
                <a:gd name="connsiteX7" fmla="*/ 122147 w 529326"/>
                <a:gd name="connsiteY7" fmla="*/ 549212 h 604170"/>
                <a:gd name="connsiteX8" fmla="*/ 128053 w 529326"/>
                <a:gd name="connsiteY8" fmla="*/ 584645 h 604170"/>
                <a:gd name="connsiteX9" fmla="*/ 374655 w 529326"/>
                <a:gd name="connsiteY9" fmla="*/ 604171 h 604170"/>
                <a:gd name="connsiteX10" fmla="*/ 425709 w 529326"/>
                <a:gd name="connsiteY10" fmla="*/ 596075 h 604170"/>
                <a:gd name="connsiteX11" fmla="*/ 500004 w 529326"/>
                <a:gd name="connsiteY11" fmla="*/ 548735 h 604170"/>
                <a:gd name="connsiteX12" fmla="*/ 499909 w 529326"/>
                <a:gd name="connsiteY12" fmla="*/ 405003 h 604170"/>
                <a:gd name="connsiteX13" fmla="*/ 503052 w 529326"/>
                <a:gd name="connsiteY13" fmla="*/ 380809 h 604170"/>
                <a:gd name="connsiteX14" fmla="*/ 503624 w 529326"/>
                <a:gd name="connsiteY14" fmla="*/ 316801 h 60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9326" h="604170">
                  <a:moveTo>
                    <a:pt x="503624" y="316801"/>
                  </a:moveTo>
                  <a:cubicBezTo>
                    <a:pt x="490098" y="295846"/>
                    <a:pt x="454094" y="283274"/>
                    <a:pt x="458666" y="259080"/>
                  </a:cubicBezTo>
                  <a:cubicBezTo>
                    <a:pt x="470381" y="197358"/>
                    <a:pt x="430567" y="158401"/>
                    <a:pt x="406469" y="112014"/>
                  </a:cubicBezTo>
                  <a:cubicBezTo>
                    <a:pt x="413803" y="67246"/>
                    <a:pt x="395229" y="32385"/>
                    <a:pt x="363225" y="0"/>
                  </a:cubicBezTo>
                  <a:cubicBezTo>
                    <a:pt x="351414" y="47911"/>
                    <a:pt x="315981" y="54864"/>
                    <a:pt x="275500" y="54292"/>
                  </a:cubicBezTo>
                  <a:cubicBezTo>
                    <a:pt x="235971" y="53721"/>
                    <a:pt x="196252" y="51625"/>
                    <a:pt x="156914" y="54578"/>
                  </a:cubicBezTo>
                  <a:cubicBezTo>
                    <a:pt x="45281" y="62960"/>
                    <a:pt x="-14917" y="148780"/>
                    <a:pt x="3180" y="258223"/>
                  </a:cubicBezTo>
                  <a:cubicBezTo>
                    <a:pt x="20897" y="365188"/>
                    <a:pt x="91763" y="448628"/>
                    <a:pt x="122147" y="549212"/>
                  </a:cubicBezTo>
                  <a:cubicBezTo>
                    <a:pt x="124148" y="561022"/>
                    <a:pt x="126053" y="572834"/>
                    <a:pt x="128053" y="584645"/>
                  </a:cubicBezTo>
                  <a:cubicBezTo>
                    <a:pt x="210254" y="591122"/>
                    <a:pt x="292454" y="597694"/>
                    <a:pt x="374655" y="604171"/>
                  </a:cubicBezTo>
                  <a:cubicBezTo>
                    <a:pt x="388085" y="579120"/>
                    <a:pt x="408755" y="599122"/>
                    <a:pt x="425709" y="596075"/>
                  </a:cubicBezTo>
                  <a:cubicBezTo>
                    <a:pt x="457713" y="590264"/>
                    <a:pt x="502766" y="592741"/>
                    <a:pt x="500004" y="548735"/>
                  </a:cubicBezTo>
                  <a:cubicBezTo>
                    <a:pt x="496956" y="500443"/>
                    <a:pt x="506862" y="452628"/>
                    <a:pt x="499909" y="405003"/>
                  </a:cubicBezTo>
                  <a:cubicBezTo>
                    <a:pt x="498575" y="395954"/>
                    <a:pt x="490670" y="385953"/>
                    <a:pt x="503052" y="380809"/>
                  </a:cubicBezTo>
                  <a:cubicBezTo>
                    <a:pt x="554297" y="359378"/>
                    <a:pt x="517149" y="337757"/>
                    <a:pt x="503624" y="316801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26">
              <a:extLst>
                <a:ext uri="{FF2B5EF4-FFF2-40B4-BE49-F238E27FC236}">
                  <a16:creationId xmlns:a16="http://schemas.microsoft.com/office/drawing/2014/main" id="{2165E5E5-314B-450B-94B7-80C8B1D328B1}"/>
                </a:ext>
              </a:extLst>
            </p:cNvPr>
            <p:cNvSpPr/>
            <p:nvPr/>
          </p:nvSpPr>
          <p:spPr>
            <a:xfrm>
              <a:off x="2556396" y="2430321"/>
              <a:ext cx="1482584" cy="1897647"/>
            </a:xfrm>
            <a:custGeom>
              <a:avLst/>
              <a:gdLst>
                <a:gd name="connsiteX0" fmla="*/ 797833 w 1482584"/>
                <a:gd name="connsiteY0" fmla="*/ 1667809 h 1897647"/>
                <a:gd name="connsiteX1" fmla="*/ 548754 w 1482584"/>
                <a:gd name="connsiteY1" fmla="*/ 1618756 h 1897647"/>
                <a:gd name="connsiteX2" fmla="*/ 477221 w 1482584"/>
                <a:gd name="connsiteY2" fmla="*/ 1649331 h 1897647"/>
                <a:gd name="connsiteX3" fmla="*/ 446455 w 1482584"/>
                <a:gd name="connsiteY3" fmla="*/ 1733913 h 1897647"/>
                <a:gd name="connsiteX4" fmla="*/ 276529 w 1482584"/>
                <a:gd name="connsiteY4" fmla="*/ 1884884 h 1897647"/>
                <a:gd name="connsiteX5" fmla="*/ 252431 w 1482584"/>
                <a:gd name="connsiteY5" fmla="*/ 1897648 h 1897647"/>
                <a:gd name="connsiteX6" fmla="*/ 197377 w 1482584"/>
                <a:gd name="connsiteY6" fmla="*/ 1832878 h 1897647"/>
                <a:gd name="connsiteX7" fmla="*/ 114128 w 1482584"/>
                <a:gd name="connsiteY7" fmla="*/ 1422922 h 1897647"/>
                <a:gd name="connsiteX8" fmla="*/ 28213 w 1482584"/>
                <a:gd name="connsiteY8" fmla="*/ 858184 h 1897647"/>
                <a:gd name="connsiteX9" fmla="*/ 97364 w 1482584"/>
                <a:gd name="connsiteY9" fmla="*/ 385173 h 1897647"/>
                <a:gd name="connsiteX10" fmla="*/ 127177 w 1482584"/>
                <a:gd name="connsiteY10" fmla="*/ 277159 h 1897647"/>
                <a:gd name="connsiteX11" fmla="*/ 134321 w 1482584"/>
                <a:gd name="connsiteY11" fmla="*/ 271349 h 1897647"/>
                <a:gd name="connsiteX12" fmla="*/ 373780 w 1482584"/>
                <a:gd name="connsiteY12" fmla="*/ 296781 h 1897647"/>
                <a:gd name="connsiteX13" fmla="*/ 386734 w 1482584"/>
                <a:gd name="connsiteY13" fmla="*/ 320498 h 1897647"/>
                <a:gd name="connsiteX14" fmla="*/ 462362 w 1482584"/>
                <a:gd name="connsiteY14" fmla="*/ 387554 h 1897647"/>
                <a:gd name="connsiteX15" fmla="*/ 752113 w 1482584"/>
                <a:gd name="connsiteY15" fmla="*/ 399460 h 1897647"/>
                <a:gd name="connsiteX16" fmla="*/ 826408 w 1482584"/>
                <a:gd name="connsiteY16" fmla="*/ 377934 h 1897647"/>
                <a:gd name="connsiteX17" fmla="*/ 1312659 w 1482584"/>
                <a:gd name="connsiteY17" fmla="*/ 20651 h 1897647"/>
                <a:gd name="connsiteX18" fmla="*/ 1388097 w 1482584"/>
                <a:gd name="connsiteY18" fmla="*/ 34177 h 1897647"/>
                <a:gd name="connsiteX19" fmla="*/ 1412100 w 1482584"/>
                <a:gd name="connsiteY19" fmla="*/ 69133 h 1897647"/>
                <a:gd name="connsiteX20" fmla="*/ 1482585 w 1482584"/>
                <a:gd name="connsiteY20" fmla="*/ 183910 h 1897647"/>
                <a:gd name="connsiteX21" fmla="*/ 1216266 w 1482584"/>
                <a:gd name="connsiteY21" fmla="*/ 431750 h 1897647"/>
                <a:gd name="connsiteX22" fmla="*/ 1303325 w 1482584"/>
                <a:gd name="connsiteY22" fmla="*/ 435751 h 1897647"/>
                <a:gd name="connsiteX23" fmla="*/ 1330090 w 1482584"/>
                <a:gd name="connsiteY23" fmla="*/ 610249 h 1897647"/>
                <a:gd name="connsiteX24" fmla="*/ 1277131 w 1482584"/>
                <a:gd name="connsiteY24" fmla="*/ 671399 h 1897647"/>
                <a:gd name="connsiteX25" fmla="*/ 963663 w 1482584"/>
                <a:gd name="connsiteY25" fmla="*/ 679972 h 1897647"/>
                <a:gd name="connsiteX26" fmla="*/ 894607 w 1482584"/>
                <a:gd name="connsiteY26" fmla="*/ 704451 h 1897647"/>
                <a:gd name="connsiteX27" fmla="*/ 699630 w 1482584"/>
                <a:gd name="connsiteY27" fmla="*/ 847802 h 1897647"/>
                <a:gd name="connsiteX28" fmla="*/ 679056 w 1482584"/>
                <a:gd name="connsiteY28" fmla="*/ 883521 h 1897647"/>
                <a:gd name="connsiteX29" fmla="*/ 805548 w 1482584"/>
                <a:gd name="connsiteY29" fmla="*/ 1505313 h 1897647"/>
                <a:gd name="connsiteX30" fmla="*/ 831075 w 1482584"/>
                <a:gd name="connsiteY30" fmla="*/ 1581513 h 1897647"/>
                <a:gd name="connsiteX31" fmla="*/ 797833 w 1482584"/>
                <a:gd name="connsiteY31" fmla="*/ 1667809 h 18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2584" h="1897647">
                  <a:moveTo>
                    <a:pt x="797833" y="1667809"/>
                  </a:moveTo>
                  <a:cubicBezTo>
                    <a:pt x="705440" y="1698956"/>
                    <a:pt x="628002" y="1653236"/>
                    <a:pt x="548754" y="1618756"/>
                  </a:cubicBezTo>
                  <a:cubicBezTo>
                    <a:pt x="495414" y="1595515"/>
                    <a:pt x="496176" y="1594562"/>
                    <a:pt x="477221" y="1649331"/>
                  </a:cubicBezTo>
                  <a:cubicBezTo>
                    <a:pt x="467410" y="1677716"/>
                    <a:pt x="455790" y="1705433"/>
                    <a:pt x="446455" y="1733913"/>
                  </a:cubicBezTo>
                  <a:cubicBezTo>
                    <a:pt x="419023" y="1817352"/>
                    <a:pt x="368065" y="1873835"/>
                    <a:pt x="276529" y="1884884"/>
                  </a:cubicBezTo>
                  <a:cubicBezTo>
                    <a:pt x="266814" y="1886027"/>
                    <a:pt x="257765" y="1888409"/>
                    <a:pt x="252431" y="1897648"/>
                  </a:cubicBezTo>
                  <a:cubicBezTo>
                    <a:pt x="221189" y="1886980"/>
                    <a:pt x="210045" y="1860119"/>
                    <a:pt x="197377" y="1832878"/>
                  </a:cubicBezTo>
                  <a:cubicBezTo>
                    <a:pt x="136893" y="1702766"/>
                    <a:pt x="113176" y="1564844"/>
                    <a:pt x="114128" y="1422922"/>
                  </a:cubicBezTo>
                  <a:cubicBezTo>
                    <a:pt x="115366" y="1229850"/>
                    <a:pt x="82315" y="1042303"/>
                    <a:pt x="28213" y="858184"/>
                  </a:cubicBezTo>
                  <a:cubicBezTo>
                    <a:pt x="-21508" y="688830"/>
                    <a:pt x="-9697" y="530715"/>
                    <a:pt x="97364" y="385173"/>
                  </a:cubicBezTo>
                  <a:cubicBezTo>
                    <a:pt x="120891" y="353264"/>
                    <a:pt x="109747" y="311164"/>
                    <a:pt x="127177" y="277159"/>
                  </a:cubicBezTo>
                  <a:cubicBezTo>
                    <a:pt x="129463" y="275064"/>
                    <a:pt x="131749" y="271540"/>
                    <a:pt x="134321" y="271349"/>
                  </a:cubicBezTo>
                  <a:cubicBezTo>
                    <a:pt x="229190" y="285256"/>
                    <a:pt x="297580" y="276588"/>
                    <a:pt x="373780" y="296781"/>
                  </a:cubicBezTo>
                  <a:cubicBezTo>
                    <a:pt x="383114" y="301924"/>
                    <a:pt x="385305" y="310592"/>
                    <a:pt x="386734" y="320498"/>
                  </a:cubicBezTo>
                  <a:cubicBezTo>
                    <a:pt x="396544" y="387935"/>
                    <a:pt x="396735" y="386125"/>
                    <a:pt x="462362" y="387554"/>
                  </a:cubicBezTo>
                  <a:cubicBezTo>
                    <a:pt x="559041" y="389745"/>
                    <a:pt x="655624" y="393650"/>
                    <a:pt x="752113" y="399460"/>
                  </a:cubicBezTo>
                  <a:cubicBezTo>
                    <a:pt x="780974" y="401175"/>
                    <a:pt x="803167" y="395079"/>
                    <a:pt x="826408" y="377934"/>
                  </a:cubicBezTo>
                  <a:cubicBezTo>
                    <a:pt x="988237" y="258395"/>
                    <a:pt x="1151877" y="141428"/>
                    <a:pt x="1312659" y="20651"/>
                  </a:cubicBezTo>
                  <a:cubicBezTo>
                    <a:pt x="1348663" y="-6400"/>
                    <a:pt x="1369428" y="-11639"/>
                    <a:pt x="1388097" y="34177"/>
                  </a:cubicBezTo>
                  <a:cubicBezTo>
                    <a:pt x="1393336" y="46940"/>
                    <a:pt x="1404004" y="57513"/>
                    <a:pt x="1412100" y="69133"/>
                  </a:cubicBezTo>
                  <a:cubicBezTo>
                    <a:pt x="1444771" y="128093"/>
                    <a:pt x="1460106" y="151906"/>
                    <a:pt x="1482585" y="183910"/>
                  </a:cubicBezTo>
                  <a:cubicBezTo>
                    <a:pt x="1453343" y="211056"/>
                    <a:pt x="1279607" y="373267"/>
                    <a:pt x="1216266" y="431750"/>
                  </a:cubicBezTo>
                  <a:cubicBezTo>
                    <a:pt x="1231792" y="437751"/>
                    <a:pt x="1289990" y="427750"/>
                    <a:pt x="1303325" y="435751"/>
                  </a:cubicBezTo>
                  <a:cubicBezTo>
                    <a:pt x="1335614" y="450419"/>
                    <a:pt x="1308278" y="533763"/>
                    <a:pt x="1330090" y="610249"/>
                  </a:cubicBezTo>
                  <a:cubicBezTo>
                    <a:pt x="1335709" y="669685"/>
                    <a:pt x="1335709" y="669685"/>
                    <a:pt x="1277131" y="671399"/>
                  </a:cubicBezTo>
                  <a:cubicBezTo>
                    <a:pt x="1172642" y="674352"/>
                    <a:pt x="1068152" y="678067"/>
                    <a:pt x="963663" y="679972"/>
                  </a:cubicBezTo>
                  <a:cubicBezTo>
                    <a:pt x="936993" y="680448"/>
                    <a:pt x="915371" y="686925"/>
                    <a:pt x="894607" y="704451"/>
                  </a:cubicBezTo>
                  <a:cubicBezTo>
                    <a:pt x="832885" y="756458"/>
                    <a:pt x="766781" y="802940"/>
                    <a:pt x="699630" y="847802"/>
                  </a:cubicBezTo>
                  <a:cubicBezTo>
                    <a:pt x="687152" y="856184"/>
                    <a:pt x="673627" y="860470"/>
                    <a:pt x="679056" y="883521"/>
                  </a:cubicBezTo>
                  <a:cubicBezTo>
                    <a:pt x="727348" y="1089547"/>
                    <a:pt x="750112" y="1300716"/>
                    <a:pt x="805548" y="1505313"/>
                  </a:cubicBezTo>
                  <a:cubicBezTo>
                    <a:pt x="812501" y="1531126"/>
                    <a:pt x="821169" y="1556748"/>
                    <a:pt x="831075" y="1581513"/>
                  </a:cubicBezTo>
                  <a:cubicBezTo>
                    <a:pt x="854411" y="1639330"/>
                    <a:pt x="854887" y="1639139"/>
                    <a:pt x="797833" y="1667809"/>
                  </a:cubicBezTo>
                  <a:close/>
                </a:path>
              </a:pathLst>
            </a:custGeom>
            <a:solidFill>
              <a:srgbClr val="3D47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28">
              <a:extLst>
                <a:ext uri="{FF2B5EF4-FFF2-40B4-BE49-F238E27FC236}">
                  <a16:creationId xmlns:a16="http://schemas.microsoft.com/office/drawing/2014/main" id="{B26D9065-394A-4B5E-B8F1-037F4EEDBF08}"/>
                </a:ext>
              </a:extLst>
            </p:cNvPr>
            <p:cNvSpPr/>
            <p:nvPr/>
          </p:nvSpPr>
          <p:spPr>
            <a:xfrm>
              <a:off x="5392272" y="476294"/>
              <a:ext cx="952895" cy="941517"/>
            </a:xfrm>
            <a:custGeom>
              <a:avLst/>
              <a:gdLst>
                <a:gd name="connsiteX0" fmla="*/ 947091 w 952895"/>
                <a:gd name="connsiteY0" fmla="*/ 385146 h 941517"/>
                <a:gd name="connsiteX1" fmla="*/ 808026 w 952895"/>
                <a:gd name="connsiteY1" fmla="*/ 808913 h 941517"/>
                <a:gd name="connsiteX2" fmla="*/ 347207 w 952895"/>
                <a:gd name="connsiteY2" fmla="*/ 918832 h 941517"/>
                <a:gd name="connsiteX3" fmla="*/ 24690 w 952895"/>
                <a:gd name="connsiteY3" fmla="*/ 572217 h 941517"/>
                <a:gd name="connsiteX4" fmla="*/ 15642 w 952895"/>
                <a:gd name="connsiteY4" fmla="*/ 540308 h 941517"/>
                <a:gd name="connsiteX5" fmla="*/ 13260 w 952895"/>
                <a:gd name="connsiteY5" fmla="*/ 450011 h 941517"/>
                <a:gd name="connsiteX6" fmla="*/ 351684 w 952895"/>
                <a:gd name="connsiteY6" fmla="*/ 18815 h 941517"/>
                <a:gd name="connsiteX7" fmla="*/ 907753 w 952895"/>
                <a:gd name="connsiteY7" fmla="*/ 266179 h 941517"/>
                <a:gd name="connsiteX8" fmla="*/ 921183 w 952895"/>
                <a:gd name="connsiteY8" fmla="*/ 290944 h 941517"/>
                <a:gd name="connsiteX9" fmla="*/ 947091 w 952895"/>
                <a:gd name="connsiteY9" fmla="*/ 385146 h 94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895" h="941517">
                  <a:moveTo>
                    <a:pt x="947091" y="385146"/>
                  </a:moveTo>
                  <a:cubicBezTo>
                    <a:pt x="967094" y="548119"/>
                    <a:pt x="930518" y="693851"/>
                    <a:pt x="808026" y="808913"/>
                  </a:cubicBezTo>
                  <a:cubicBezTo>
                    <a:pt x="676391" y="932643"/>
                    <a:pt x="519609" y="971029"/>
                    <a:pt x="347207" y="918832"/>
                  </a:cubicBezTo>
                  <a:cubicBezTo>
                    <a:pt x="174900" y="866730"/>
                    <a:pt x="67839" y="747668"/>
                    <a:pt x="24690" y="572217"/>
                  </a:cubicBezTo>
                  <a:cubicBezTo>
                    <a:pt x="22023" y="561454"/>
                    <a:pt x="18689" y="550881"/>
                    <a:pt x="15642" y="540308"/>
                  </a:cubicBezTo>
                  <a:cubicBezTo>
                    <a:pt x="-16839" y="511067"/>
                    <a:pt x="10974" y="480206"/>
                    <a:pt x="13260" y="450011"/>
                  </a:cubicBezTo>
                  <a:cubicBezTo>
                    <a:pt x="29072" y="202171"/>
                    <a:pt x="196045" y="62153"/>
                    <a:pt x="351684" y="18815"/>
                  </a:cubicBezTo>
                  <a:cubicBezTo>
                    <a:pt x="578950" y="-44431"/>
                    <a:pt x="800025" y="55200"/>
                    <a:pt x="907753" y="266179"/>
                  </a:cubicBezTo>
                  <a:cubicBezTo>
                    <a:pt x="912039" y="274561"/>
                    <a:pt x="916706" y="282657"/>
                    <a:pt x="921183" y="290944"/>
                  </a:cubicBezTo>
                  <a:cubicBezTo>
                    <a:pt x="944615" y="318281"/>
                    <a:pt x="962617" y="347046"/>
                    <a:pt x="947091" y="385146"/>
                  </a:cubicBezTo>
                  <a:close/>
                </a:path>
              </a:pathLst>
            </a:custGeom>
            <a:solidFill>
              <a:srgbClr val="0203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29">
              <a:extLst>
                <a:ext uri="{FF2B5EF4-FFF2-40B4-BE49-F238E27FC236}">
                  <a16:creationId xmlns:a16="http://schemas.microsoft.com/office/drawing/2014/main" id="{888D4754-7FB3-4865-908C-4189482FC419}"/>
                </a:ext>
              </a:extLst>
            </p:cNvPr>
            <p:cNvSpPr/>
            <p:nvPr/>
          </p:nvSpPr>
          <p:spPr>
            <a:xfrm>
              <a:off x="4085038" y="1897090"/>
              <a:ext cx="4673100" cy="3301020"/>
            </a:xfrm>
            <a:custGeom>
              <a:avLst/>
              <a:gdLst>
                <a:gd name="connsiteX0" fmla="*/ 4596904 w 4673100"/>
                <a:gd name="connsiteY0" fmla="*/ 18197 h 3301020"/>
                <a:gd name="connsiteX1" fmla="*/ 4567472 w 4673100"/>
                <a:gd name="connsiteY1" fmla="*/ 1623 h 3301020"/>
                <a:gd name="connsiteX2" fmla="*/ 4376019 w 4673100"/>
                <a:gd name="connsiteY2" fmla="*/ 33056 h 3301020"/>
                <a:gd name="connsiteX3" fmla="*/ 4092365 w 4673100"/>
                <a:gd name="connsiteY3" fmla="*/ 82586 h 3301020"/>
                <a:gd name="connsiteX4" fmla="*/ 4285818 w 4673100"/>
                <a:gd name="connsiteY4" fmla="*/ 220317 h 3301020"/>
                <a:gd name="connsiteX5" fmla="*/ 4292485 w 4673100"/>
                <a:gd name="connsiteY5" fmla="*/ 263085 h 3301020"/>
                <a:gd name="connsiteX6" fmla="*/ 4040549 w 4673100"/>
                <a:gd name="connsiteY6" fmla="*/ 599984 h 3301020"/>
                <a:gd name="connsiteX7" fmla="*/ 4037119 w 4673100"/>
                <a:gd name="connsiteY7" fmla="*/ 599984 h 3301020"/>
                <a:gd name="connsiteX8" fmla="*/ 3480669 w 4673100"/>
                <a:gd name="connsiteY8" fmla="*/ 1344934 h 3301020"/>
                <a:gd name="connsiteX9" fmla="*/ 3452476 w 4673100"/>
                <a:gd name="connsiteY9" fmla="*/ 1302357 h 3301020"/>
                <a:gd name="connsiteX10" fmla="*/ 2689237 w 4673100"/>
                <a:gd name="connsiteY10" fmla="*/ 539024 h 3301020"/>
                <a:gd name="connsiteX11" fmla="*/ 2539599 w 4673100"/>
                <a:gd name="connsiteY11" fmla="*/ 553216 h 3301020"/>
                <a:gd name="connsiteX12" fmla="*/ 2006295 w 4673100"/>
                <a:gd name="connsiteY12" fmla="*/ 1353412 h 3301020"/>
                <a:gd name="connsiteX13" fmla="*/ 1941524 w 4673100"/>
                <a:gd name="connsiteY13" fmla="*/ 1402941 h 3301020"/>
                <a:gd name="connsiteX14" fmla="*/ 1148854 w 4673100"/>
                <a:gd name="connsiteY14" fmla="*/ 1666879 h 3301020"/>
                <a:gd name="connsiteX15" fmla="*/ 1073797 w 4673100"/>
                <a:gd name="connsiteY15" fmla="*/ 1732221 h 3301020"/>
                <a:gd name="connsiteX16" fmla="*/ 816527 w 4673100"/>
                <a:gd name="connsiteY16" fmla="*/ 2247714 h 3301020"/>
                <a:gd name="connsiteX17" fmla="*/ 769949 w 4673100"/>
                <a:gd name="connsiteY17" fmla="*/ 2318484 h 3301020"/>
                <a:gd name="connsiteX18" fmla="*/ 333704 w 4673100"/>
                <a:gd name="connsiteY18" fmla="*/ 2814451 h 3301020"/>
                <a:gd name="connsiteX19" fmla="*/ 23666 w 4673100"/>
                <a:gd name="connsiteY19" fmla="*/ 3168305 h 3301020"/>
                <a:gd name="connsiteX20" fmla="*/ 64909 w 4673100"/>
                <a:gd name="connsiteY20" fmla="*/ 3299750 h 3301020"/>
                <a:gd name="connsiteX21" fmla="*/ 146348 w 4673100"/>
                <a:gd name="connsiteY21" fmla="*/ 3262031 h 3301020"/>
                <a:gd name="connsiteX22" fmla="*/ 745470 w 4673100"/>
                <a:gd name="connsiteY22" fmla="*/ 2580231 h 3301020"/>
                <a:gd name="connsiteX23" fmla="*/ 991691 w 4673100"/>
                <a:gd name="connsiteY23" fmla="*/ 2246475 h 3301020"/>
                <a:gd name="connsiteX24" fmla="*/ 1183620 w 4673100"/>
                <a:gd name="connsiteY24" fmla="*/ 1856617 h 3301020"/>
                <a:gd name="connsiteX25" fmla="*/ 1258106 w 4673100"/>
                <a:gd name="connsiteY25" fmla="*/ 1792228 h 3301020"/>
                <a:gd name="connsiteX26" fmla="*/ 2029250 w 4673100"/>
                <a:gd name="connsiteY26" fmla="*/ 1536863 h 3301020"/>
                <a:gd name="connsiteX27" fmla="*/ 2113165 w 4673100"/>
                <a:gd name="connsiteY27" fmla="*/ 1472760 h 3301020"/>
                <a:gd name="connsiteX28" fmla="*/ 2385961 w 4673100"/>
                <a:gd name="connsiteY28" fmla="*/ 1062232 h 3301020"/>
                <a:gd name="connsiteX29" fmla="*/ 2629325 w 4673100"/>
                <a:gd name="connsiteY29" fmla="*/ 697425 h 3301020"/>
                <a:gd name="connsiteX30" fmla="*/ 2850114 w 4673100"/>
                <a:gd name="connsiteY30" fmla="*/ 918881 h 3301020"/>
                <a:gd name="connsiteX31" fmla="*/ 3418567 w 4673100"/>
                <a:gd name="connsiteY31" fmla="*/ 1486952 h 3301020"/>
                <a:gd name="connsiteX32" fmla="*/ 3576110 w 4673100"/>
                <a:gd name="connsiteY32" fmla="*/ 1475141 h 3301020"/>
                <a:gd name="connsiteX33" fmla="*/ 3587349 w 4673100"/>
                <a:gd name="connsiteY33" fmla="*/ 1459806 h 3301020"/>
                <a:gd name="connsiteX34" fmla="*/ 4137227 w 4673100"/>
                <a:gd name="connsiteY34" fmla="*/ 728000 h 3301020"/>
                <a:gd name="connsiteX35" fmla="*/ 4141133 w 4673100"/>
                <a:gd name="connsiteY35" fmla="*/ 727714 h 3301020"/>
                <a:gd name="connsiteX36" fmla="*/ 4416596 w 4673100"/>
                <a:gd name="connsiteY36" fmla="*/ 352905 h 3301020"/>
                <a:gd name="connsiteX37" fmla="*/ 4463554 w 4673100"/>
                <a:gd name="connsiteY37" fmla="*/ 345762 h 3301020"/>
                <a:gd name="connsiteX38" fmla="*/ 4669484 w 4673100"/>
                <a:gd name="connsiteY38" fmla="*/ 492351 h 3301020"/>
                <a:gd name="connsiteX39" fmla="*/ 4673009 w 4673100"/>
                <a:gd name="connsiteY39" fmla="*/ 475302 h 3301020"/>
                <a:gd name="connsiteX40" fmla="*/ 4596904 w 4673100"/>
                <a:gd name="connsiteY40" fmla="*/ 18197 h 330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673100" h="3301020">
                  <a:moveTo>
                    <a:pt x="4596904" y="18197"/>
                  </a:moveTo>
                  <a:cubicBezTo>
                    <a:pt x="4593571" y="-1996"/>
                    <a:pt x="4584617" y="-1520"/>
                    <a:pt x="4567472" y="1623"/>
                  </a:cubicBezTo>
                  <a:cubicBezTo>
                    <a:pt x="4503845" y="13339"/>
                    <a:pt x="4439742" y="22197"/>
                    <a:pt x="4376019" y="33056"/>
                  </a:cubicBezTo>
                  <a:cubicBezTo>
                    <a:pt x="4284198" y="48677"/>
                    <a:pt x="4192568" y="65060"/>
                    <a:pt x="4092365" y="82586"/>
                  </a:cubicBezTo>
                  <a:cubicBezTo>
                    <a:pt x="4162373" y="132783"/>
                    <a:pt x="4223143" y="177931"/>
                    <a:pt x="4285818" y="220317"/>
                  </a:cubicBezTo>
                  <a:cubicBezTo>
                    <a:pt x="4306963" y="234605"/>
                    <a:pt x="4306963" y="244606"/>
                    <a:pt x="4292485" y="263085"/>
                  </a:cubicBezTo>
                  <a:cubicBezTo>
                    <a:pt x="4252385" y="314520"/>
                    <a:pt x="4109129" y="508258"/>
                    <a:pt x="4040549" y="599984"/>
                  </a:cubicBezTo>
                  <a:cubicBezTo>
                    <a:pt x="4039406" y="599984"/>
                    <a:pt x="4038263" y="599984"/>
                    <a:pt x="4037119" y="599984"/>
                  </a:cubicBezTo>
                  <a:cubicBezTo>
                    <a:pt x="3854525" y="844491"/>
                    <a:pt x="3671931" y="1088902"/>
                    <a:pt x="3480669" y="1344934"/>
                  </a:cubicBezTo>
                  <a:cubicBezTo>
                    <a:pt x="3470192" y="1328837"/>
                    <a:pt x="3463524" y="1313502"/>
                    <a:pt x="3452476" y="1302357"/>
                  </a:cubicBezTo>
                  <a:cubicBezTo>
                    <a:pt x="3198348" y="1047564"/>
                    <a:pt x="2943840" y="793246"/>
                    <a:pt x="2689237" y="539024"/>
                  </a:cubicBezTo>
                  <a:cubicBezTo>
                    <a:pt x="2630087" y="479969"/>
                    <a:pt x="2585510" y="484446"/>
                    <a:pt x="2539599" y="553216"/>
                  </a:cubicBezTo>
                  <a:cubicBezTo>
                    <a:pt x="2361577" y="819821"/>
                    <a:pt x="2183459" y="1086235"/>
                    <a:pt x="2006295" y="1353412"/>
                  </a:cubicBezTo>
                  <a:cubicBezTo>
                    <a:pt x="1989721" y="1378462"/>
                    <a:pt x="1970290" y="1393416"/>
                    <a:pt x="1941524" y="1402941"/>
                  </a:cubicBezTo>
                  <a:cubicBezTo>
                    <a:pt x="1677111" y="1490286"/>
                    <a:pt x="1413363" y="1579821"/>
                    <a:pt x="1148854" y="1666879"/>
                  </a:cubicBezTo>
                  <a:cubicBezTo>
                    <a:pt x="1112659" y="1678786"/>
                    <a:pt x="1090275" y="1698788"/>
                    <a:pt x="1073797" y="1732221"/>
                  </a:cubicBezTo>
                  <a:cubicBezTo>
                    <a:pt x="988834" y="1904433"/>
                    <a:pt x="902156" y="2075787"/>
                    <a:pt x="816527" y="2247714"/>
                  </a:cubicBezTo>
                  <a:cubicBezTo>
                    <a:pt x="803763" y="2273336"/>
                    <a:pt x="788809" y="2297053"/>
                    <a:pt x="769949" y="2318484"/>
                  </a:cubicBezTo>
                  <a:cubicBezTo>
                    <a:pt x="624407" y="2483743"/>
                    <a:pt x="479056" y="2649097"/>
                    <a:pt x="333704" y="2814451"/>
                  </a:cubicBezTo>
                  <a:cubicBezTo>
                    <a:pt x="230168" y="2932275"/>
                    <a:pt x="125678" y="3049242"/>
                    <a:pt x="23666" y="3168305"/>
                  </a:cubicBezTo>
                  <a:cubicBezTo>
                    <a:pt x="-21483" y="3220978"/>
                    <a:pt x="1091" y="3288130"/>
                    <a:pt x="64909" y="3299750"/>
                  </a:cubicBezTo>
                  <a:cubicBezTo>
                    <a:pt x="100342" y="3306227"/>
                    <a:pt x="124440" y="3287082"/>
                    <a:pt x="146348" y="3262031"/>
                  </a:cubicBezTo>
                  <a:cubicBezTo>
                    <a:pt x="345992" y="3034669"/>
                    <a:pt x="546683" y="2808260"/>
                    <a:pt x="745470" y="2580231"/>
                  </a:cubicBezTo>
                  <a:cubicBezTo>
                    <a:pt x="836434" y="2475933"/>
                    <a:pt x="934732" y="2378111"/>
                    <a:pt x="991691" y="2246475"/>
                  </a:cubicBezTo>
                  <a:cubicBezTo>
                    <a:pt x="1049127" y="2113697"/>
                    <a:pt x="1120565" y="1987110"/>
                    <a:pt x="1183620" y="1856617"/>
                  </a:cubicBezTo>
                  <a:cubicBezTo>
                    <a:pt x="1200003" y="1822613"/>
                    <a:pt x="1222387" y="1803944"/>
                    <a:pt x="1258106" y="1792228"/>
                  </a:cubicBezTo>
                  <a:cubicBezTo>
                    <a:pt x="1515471" y="1707932"/>
                    <a:pt x="1771979" y="1621254"/>
                    <a:pt x="2029250" y="1536863"/>
                  </a:cubicBezTo>
                  <a:cubicBezTo>
                    <a:pt x="2066207" y="1524766"/>
                    <a:pt x="2092115" y="1504859"/>
                    <a:pt x="2113165" y="1472760"/>
                  </a:cubicBezTo>
                  <a:cubicBezTo>
                    <a:pt x="2203272" y="1335409"/>
                    <a:pt x="2294807" y="1199011"/>
                    <a:pt x="2385961" y="1062232"/>
                  </a:cubicBezTo>
                  <a:cubicBezTo>
                    <a:pt x="2466447" y="941550"/>
                    <a:pt x="2546933" y="820869"/>
                    <a:pt x="2629325" y="697425"/>
                  </a:cubicBezTo>
                  <a:cubicBezTo>
                    <a:pt x="2704953" y="773339"/>
                    <a:pt x="2777438" y="846205"/>
                    <a:pt x="2850114" y="918881"/>
                  </a:cubicBezTo>
                  <a:cubicBezTo>
                    <a:pt x="3039566" y="1108333"/>
                    <a:pt x="3229019" y="1297690"/>
                    <a:pt x="3418567" y="1486952"/>
                  </a:cubicBezTo>
                  <a:cubicBezTo>
                    <a:pt x="3482003" y="1550293"/>
                    <a:pt x="3520865" y="1547340"/>
                    <a:pt x="3576110" y="1475141"/>
                  </a:cubicBezTo>
                  <a:cubicBezTo>
                    <a:pt x="3579919" y="1470093"/>
                    <a:pt x="3583539" y="1464854"/>
                    <a:pt x="3587349" y="1459806"/>
                  </a:cubicBezTo>
                  <a:cubicBezTo>
                    <a:pt x="3770610" y="1215870"/>
                    <a:pt x="3953966" y="971935"/>
                    <a:pt x="4137227" y="728000"/>
                  </a:cubicBezTo>
                  <a:cubicBezTo>
                    <a:pt x="4138561" y="727905"/>
                    <a:pt x="4139895" y="727905"/>
                    <a:pt x="4141133" y="727714"/>
                  </a:cubicBezTo>
                  <a:cubicBezTo>
                    <a:pt x="4186186" y="666754"/>
                    <a:pt x="4372971" y="414818"/>
                    <a:pt x="4416596" y="352905"/>
                  </a:cubicBezTo>
                  <a:cubicBezTo>
                    <a:pt x="4431836" y="331379"/>
                    <a:pt x="4441837" y="329569"/>
                    <a:pt x="4463554" y="345762"/>
                  </a:cubicBezTo>
                  <a:cubicBezTo>
                    <a:pt x="4530229" y="395577"/>
                    <a:pt x="4599000" y="442536"/>
                    <a:pt x="4669484" y="492351"/>
                  </a:cubicBezTo>
                  <a:cubicBezTo>
                    <a:pt x="4671390" y="483493"/>
                    <a:pt x="4673580" y="479207"/>
                    <a:pt x="4673009" y="475302"/>
                  </a:cubicBezTo>
                  <a:cubicBezTo>
                    <a:pt x="4647672" y="322997"/>
                    <a:pt x="4621955" y="170692"/>
                    <a:pt x="4596904" y="18197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30">
              <a:extLst>
                <a:ext uri="{FF2B5EF4-FFF2-40B4-BE49-F238E27FC236}">
                  <a16:creationId xmlns:a16="http://schemas.microsoft.com/office/drawing/2014/main" id="{ADC763E0-51B2-4E5D-AE2B-8104D63952F5}"/>
                </a:ext>
              </a:extLst>
            </p:cNvPr>
            <p:cNvSpPr/>
            <p:nvPr/>
          </p:nvSpPr>
          <p:spPr>
            <a:xfrm>
              <a:off x="6313646" y="767143"/>
              <a:ext cx="2081176" cy="1837789"/>
            </a:xfrm>
            <a:custGeom>
              <a:avLst/>
              <a:gdLst>
                <a:gd name="connsiteX0" fmla="*/ 1925955 w 2081176"/>
                <a:gd name="connsiteY0" fmla="*/ 1573911 h 1837789"/>
                <a:gd name="connsiteX1" fmla="*/ 2053304 w 2081176"/>
                <a:gd name="connsiteY1" fmla="*/ 1666113 h 1837789"/>
                <a:gd name="connsiteX2" fmla="*/ 2059210 w 2081176"/>
                <a:gd name="connsiteY2" fmla="*/ 1743742 h 1837789"/>
                <a:gd name="connsiteX3" fmla="*/ 2025967 w 2081176"/>
                <a:gd name="connsiteY3" fmla="*/ 1789557 h 1837789"/>
                <a:gd name="connsiteX4" fmla="*/ 1934432 w 2081176"/>
                <a:gd name="connsiteY4" fmla="*/ 1823752 h 1837789"/>
                <a:gd name="connsiteX5" fmla="*/ 1808511 w 2081176"/>
                <a:gd name="connsiteY5" fmla="*/ 1729931 h 1837789"/>
                <a:gd name="connsiteX6" fmla="*/ 1808417 w 2081176"/>
                <a:gd name="connsiteY6" fmla="*/ 1716119 h 1837789"/>
                <a:gd name="connsiteX7" fmla="*/ 1781937 w 2081176"/>
                <a:gd name="connsiteY7" fmla="*/ 1599057 h 1837789"/>
                <a:gd name="connsiteX8" fmla="*/ 1051274 w 2081176"/>
                <a:gd name="connsiteY8" fmla="*/ 971550 h 1837789"/>
                <a:gd name="connsiteX9" fmla="*/ 391382 w 2081176"/>
                <a:gd name="connsiteY9" fmla="*/ 399955 h 1837789"/>
                <a:gd name="connsiteX10" fmla="*/ 42863 w 2081176"/>
                <a:gd name="connsiteY10" fmla="*/ 99536 h 1837789"/>
                <a:gd name="connsiteX11" fmla="*/ 25908 w 2081176"/>
                <a:gd name="connsiteY11" fmla="*/ 94297 h 1837789"/>
                <a:gd name="connsiteX12" fmla="*/ 0 w 2081176"/>
                <a:gd name="connsiteY12" fmla="*/ 0 h 1837789"/>
                <a:gd name="connsiteX13" fmla="*/ 239649 w 2081176"/>
                <a:gd name="connsiteY13" fmla="*/ 201073 h 1837789"/>
                <a:gd name="connsiteX14" fmla="*/ 764191 w 2081176"/>
                <a:gd name="connsiteY14" fmla="*/ 654463 h 1837789"/>
                <a:gd name="connsiteX15" fmla="*/ 1221200 w 2081176"/>
                <a:gd name="connsiteY15" fmla="*/ 1047940 h 1837789"/>
                <a:gd name="connsiteX16" fmla="*/ 1746599 w 2081176"/>
                <a:gd name="connsiteY16" fmla="*/ 1500187 h 1837789"/>
                <a:gd name="connsiteX17" fmla="*/ 1842993 w 2081176"/>
                <a:gd name="connsiteY17" fmla="*/ 1584770 h 1837789"/>
                <a:gd name="connsiteX18" fmla="*/ 1901380 w 2081176"/>
                <a:gd name="connsiteY18" fmla="*/ 1582960 h 1837789"/>
                <a:gd name="connsiteX19" fmla="*/ 1925955 w 2081176"/>
                <a:gd name="connsiteY19" fmla="*/ 1573911 h 183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81176" h="1837789">
                  <a:moveTo>
                    <a:pt x="1925955" y="1573911"/>
                  </a:moveTo>
                  <a:cubicBezTo>
                    <a:pt x="1963579" y="1611249"/>
                    <a:pt x="2006251" y="1641729"/>
                    <a:pt x="2053304" y="1666113"/>
                  </a:cubicBezTo>
                  <a:cubicBezTo>
                    <a:pt x="2089118" y="1689449"/>
                    <a:pt x="2089690" y="1714310"/>
                    <a:pt x="2059210" y="1743742"/>
                  </a:cubicBezTo>
                  <a:cubicBezTo>
                    <a:pt x="2045780" y="1756696"/>
                    <a:pt x="2035397" y="1773269"/>
                    <a:pt x="2025967" y="1789557"/>
                  </a:cubicBezTo>
                  <a:cubicBezTo>
                    <a:pt x="2004631" y="1826895"/>
                    <a:pt x="1981390" y="1856327"/>
                    <a:pt x="1934432" y="1823752"/>
                  </a:cubicBezTo>
                  <a:cubicBezTo>
                    <a:pt x="1900809" y="1781270"/>
                    <a:pt x="1855851" y="1753933"/>
                    <a:pt x="1808511" y="1729931"/>
                  </a:cubicBezTo>
                  <a:cubicBezTo>
                    <a:pt x="1808417" y="1725168"/>
                    <a:pt x="1806130" y="1718405"/>
                    <a:pt x="1808417" y="1716119"/>
                  </a:cubicBezTo>
                  <a:cubicBezTo>
                    <a:pt x="1861756" y="1662779"/>
                    <a:pt x="1820608" y="1632204"/>
                    <a:pt x="1781937" y="1599057"/>
                  </a:cubicBezTo>
                  <a:cubicBezTo>
                    <a:pt x="1538097" y="1390269"/>
                    <a:pt x="1294352" y="1181291"/>
                    <a:pt x="1051274" y="971550"/>
                  </a:cubicBezTo>
                  <a:cubicBezTo>
                    <a:pt x="830866" y="781526"/>
                    <a:pt x="611410" y="590455"/>
                    <a:pt x="391382" y="399955"/>
                  </a:cubicBezTo>
                  <a:cubicBezTo>
                    <a:pt x="275368" y="299561"/>
                    <a:pt x="159163" y="199453"/>
                    <a:pt x="42863" y="99536"/>
                  </a:cubicBezTo>
                  <a:cubicBezTo>
                    <a:pt x="38767" y="96012"/>
                    <a:pt x="31623" y="96012"/>
                    <a:pt x="25908" y="94297"/>
                  </a:cubicBezTo>
                  <a:cubicBezTo>
                    <a:pt x="17240" y="62865"/>
                    <a:pt x="8668" y="31432"/>
                    <a:pt x="0" y="0"/>
                  </a:cubicBezTo>
                  <a:cubicBezTo>
                    <a:pt x="84963" y="60960"/>
                    <a:pt x="160401" y="133445"/>
                    <a:pt x="239649" y="201073"/>
                  </a:cubicBezTo>
                  <a:cubicBezTo>
                    <a:pt x="415385" y="351092"/>
                    <a:pt x="589311" y="503396"/>
                    <a:pt x="764191" y="654463"/>
                  </a:cubicBezTo>
                  <a:cubicBezTo>
                    <a:pt x="916305" y="785813"/>
                    <a:pt x="1068896" y="916781"/>
                    <a:pt x="1221200" y="1047940"/>
                  </a:cubicBezTo>
                  <a:cubicBezTo>
                    <a:pt x="1396365" y="1198721"/>
                    <a:pt x="1571530" y="1349407"/>
                    <a:pt x="1746599" y="1500187"/>
                  </a:cubicBezTo>
                  <a:cubicBezTo>
                    <a:pt x="1778984" y="1528096"/>
                    <a:pt x="1812512" y="1554861"/>
                    <a:pt x="1842993" y="1584770"/>
                  </a:cubicBezTo>
                  <a:cubicBezTo>
                    <a:pt x="1865185" y="1606582"/>
                    <a:pt x="1882712" y="1616297"/>
                    <a:pt x="1901380" y="1582960"/>
                  </a:cubicBezTo>
                  <a:cubicBezTo>
                    <a:pt x="1906715" y="1573340"/>
                    <a:pt x="1915763" y="1571625"/>
                    <a:pt x="1925955" y="157391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31">
              <a:extLst>
                <a:ext uri="{FF2B5EF4-FFF2-40B4-BE49-F238E27FC236}">
                  <a16:creationId xmlns:a16="http://schemas.microsoft.com/office/drawing/2014/main" id="{10222B7D-9854-45ED-85FD-7E29F0E6F575}"/>
                </a:ext>
              </a:extLst>
            </p:cNvPr>
            <p:cNvSpPr/>
            <p:nvPr/>
          </p:nvSpPr>
          <p:spPr>
            <a:xfrm>
              <a:off x="2555615" y="2122932"/>
              <a:ext cx="408063" cy="549211"/>
            </a:xfrm>
            <a:custGeom>
              <a:avLst/>
              <a:gdLst>
                <a:gd name="connsiteX0" fmla="*/ 406469 w 408063"/>
                <a:gd name="connsiteY0" fmla="*/ 112014 h 549211"/>
                <a:gd name="connsiteX1" fmla="*/ 273309 w 408063"/>
                <a:gd name="connsiteY1" fmla="*/ 238982 h 549211"/>
                <a:gd name="connsiteX2" fmla="*/ 273214 w 408063"/>
                <a:gd name="connsiteY2" fmla="*/ 354521 h 549211"/>
                <a:gd name="connsiteX3" fmla="*/ 241496 w 408063"/>
                <a:gd name="connsiteY3" fmla="*/ 325279 h 549211"/>
                <a:gd name="connsiteX4" fmla="*/ 198728 w 408063"/>
                <a:gd name="connsiteY4" fmla="*/ 303657 h 549211"/>
                <a:gd name="connsiteX5" fmla="*/ 169582 w 408063"/>
                <a:gd name="connsiteY5" fmla="*/ 348996 h 549211"/>
                <a:gd name="connsiteX6" fmla="*/ 184250 w 408063"/>
                <a:gd name="connsiteY6" fmla="*/ 412718 h 549211"/>
                <a:gd name="connsiteX7" fmla="*/ 122147 w 408063"/>
                <a:gd name="connsiteY7" fmla="*/ 549211 h 549211"/>
                <a:gd name="connsiteX8" fmla="*/ 3180 w 408063"/>
                <a:gd name="connsiteY8" fmla="*/ 258223 h 549211"/>
                <a:gd name="connsiteX9" fmla="*/ 156914 w 408063"/>
                <a:gd name="connsiteY9" fmla="*/ 54578 h 549211"/>
                <a:gd name="connsiteX10" fmla="*/ 275500 w 408063"/>
                <a:gd name="connsiteY10" fmla="*/ 54292 h 549211"/>
                <a:gd name="connsiteX11" fmla="*/ 363225 w 408063"/>
                <a:gd name="connsiteY11" fmla="*/ 0 h 549211"/>
                <a:gd name="connsiteX12" fmla="*/ 406469 w 408063"/>
                <a:gd name="connsiteY12" fmla="*/ 112014 h 54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8063" h="549211">
                  <a:moveTo>
                    <a:pt x="406469" y="112014"/>
                  </a:moveTo>
                  <a:cubicBezTo>
                    <a:pt x="320934" y="109442"/>
                    <a:pt x="274928" y="152971"/>
                    <a:pt x="273309" y="238982"/>
                  </a:cubicBezTo>
                  <a:cubicBezTo>
                    <a:pt x="272547" y="276796"/>
                    <a:pt x="273214" y="314611"/>
                    <a:pt x="273214" y="354521"/>
                  </a:cubicBezTo>
                  <a:cubicBezTo>
                    <a:pt x="253973" y="353949"/>
                    <a:pt x="251497" y="335089"/>
                    <a:pt x="241496" y="325279"/>
                  </a:cubicBezTo>
                  <a:cubicBezTo>
                    <a:pt x="229399" y="313277"/>
                    <a:pt x="219017" y="295084"/>
                    <a:pt x="198728" y="303657"/>
                  </a:cubicBezTo>
                  <a:cubicBezTo>
                    <a:pt x="180250" y="311467"/>
                    <a:pt x="171677" y="329089"/>
                    <a:pt x="169582" y="348996"/>
                  </a:cubicBezTo>
                  <a:cubicBezTo>
                    <a:pt x="167201" y="371856"/>
                    <a:pt x="179869" y="391382"/>
                    <a:pt x="184250" y="412718"/>
                  </a:cubicBezTo>
                  <a:cubicBezTo>
                    <a:pt x="199871" y="488061"/>
                    <a:pt x="183774" y="532543"/>
                    <a:pt x="122147" y="549211"/>
                  </a:cubicBezTo>
                  <a:cubicBezTo>
                    <a:pt x="91763" y="448532"/>
                    <a:pt x="20897" y="365188"/>
                    <a:pt x="3180" y="258223"/>
                  </a:cubicBezTo>
                  <a:cubicBezTo>
                    <a:pt x="-14917" y="148780"/>
                    <a:pt x="45281" y="62960"/>
                    <a:pt x="156914" y="54578"/>
                  </a:cubicBezTo>
                  <a:cubicBezTo>
                    <a:pt x="196252" y="51625"/>
                    <a:pt x="235971" y="53721"/>
                    <a:pt x="275500" y="54292"/>
                  </a:cubicBezTo>
                  <a:cubicBezTo>
                    <a:pt x="315981" y="54864"/>
                    <a:pt x="351414" y="47911"/>
                    <a:pt x="363225" y="0"/>
                  </a:cubicBezTo>
                  <a:cubicBezTo>
                    <a:pt x="395229" y="32480"/>
                    <a:pt x="413803" y="67342"/>
                    <a:pt x="406469" y="112014"/>
                  </a:cubicBezTo>
                  <a:close/>
                </a:path>
              </a:pathLst>
            </a:custGeom>
            <a:solidFill>
              <a:srgbClr val="0202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32">
              <a:extLst>
                <a:ext uri="{FF2B5EF4-FFF2-40B4-BE49-F238E27FC236}">
                  <a16:creationId xmlns:a16="http://schemas.microsoft.com/office/drawing/2014/main" id="{F363242E-DC4E-4B46-A87F-9655FEFC4D50}"/>
                </a:ext>
              </a:extLst>
            </p:cNvPr>
            <p:cNvSpPr/>
            <p:nvPr/>
          </p:nvSpPr>
          <p:spPr>
            <a:xfrm>
              <a:off x="3949702" y="926306"/>
              <a:ext cx="1458211" cy="1886616"/>
            </a:xfrm>
            <a:custGeom>
              <a:avLst/>
              <a:gdLst>
                <a:gd name="connsiteX0" fmla="*/ 1455830 w 1458211"/>
                <a:gd name="connsiteY0" fmla="*/ 0 h 1886616"/>
                <a:gd name="connsiteX1" fmla="*/ 1458211 w 1458211"/>
                <a:gd name="connsiteY1" fmla="*/ 90297 h 1886616"/>
                <a:gd name="connsiteX2" fmla="*/ 1246089 w 1458211"/>
                <a:gd name="connsiteY2" fmla="*/ 357473 h 1886616"/>
                <a:gd name="connsiteX3" fmla="*/ 427892 w 1458211"/>
                <a:gd name="connsiteY3" fmla="*/ 1410557 h 1886616"/>
                <a:gd name="connsiteX4" fmla="*/ 37748 w 1458211"/>
                <a:gd name="connsiteY4" fmla="*/ 1886617 h 1886616"/>
                <a:gd name="connsiteX5" fmla="*/ 29 w 1458211"/>
                <a:gd name="connsiteY5" fmla="*/ 1849088 h 1886616"/>
                <a:gd name="connsiteX6" fmla="*/ 475041 w 1458211"/>
                <a:gd name="connsiteY6" fmla="*/ 1265301 h 1886616"/>
                <a:gd name="connsiteX7" fmla="*/ 1362199 w 1458211"/>
                <a:gd name="connsiteY7" fmla="*/ 124492 h 1886616"/>
                <a:gd name="connsiteX8" fmla="*/ 1455830 w 1458211"/>
                <a:gd name="connsiteY8" fmla="*/ 0 h 188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8211" h="1886616">
                  <a:moveTo>
                    <a:pt x="1455830" y="0"/>
                  </a:moveTo>
                  <a:cubicBezTo>
                    <a:pt x="1456592" y="30099"/>
                    <a:pt x="1457354" y="60198"/>
                    <a:pt x="1458211" y="90297"/>
                  </a:cubicBezTo>
                  <a:cubicBezTo>
                    <a:pt x="1381440" y="174593"/>
                    <a:pt x="1316003" y="267843"/>
                    <a:pt x="1246089" y="357473"/>
                  </a:cubicBezTo>
                  <a:cubicBezTo>
                    <a:pt x="972817" y="708088"/>
                    <a:pt x="700688" y="1059561"/>
                    <a:pt x="427892" y="1410557"/>
                  </a:cubicBezTo>
                  <a:cubicBezTo>
                    <a:pt x="382362" y="1469136"/>
                    <a:pt x="84040" y="1828705"/>
                    <a:pt x="37748" y="1886617"/>
                  </a:cubicBezTo>
                  <a:cubicBezTo>
                    <a:pt x="17460" y="1881854"/>
                    <a:pt x="-828" y="1875187"/>
                    <a:pt x="29" y="1849088"/>
                  </a:cubicBezTo>
                  <a:cubicBezTo>
                    <a:pt x="80706" y="1760030"/>
                    <a:pt x="401222" y="1359789"/>
                    <a:pt x="475041" y="1265301"/>
                  </a:cubicBezTo>
                  <a:cubicBezTo>
                    <a:pt x="771459" y="885634"/>
                    <a:pt x="1066639" y="504920"/>
                    <a:pt x="1362199" y="124492"/>
                  </a:cubicBezTo>
                  <a:cubicBezTo>
                    <a:pt x="1394108" y="83534"/>
                    <a:pt x="1424683" y="41529"/>
                    <a:pt x="145583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33">
              <a:extLst>
                <a:ext uri="{FF2B5EF4-FFF2-40B4-BE49-F238E27FC236}">
                  <a16:creationId xmlns:a16="http://schemas.microsoft.com/office/drawing/2014/main" id="{1A478BDF-04A1-4758-9793-44F2FF803E42}"/>
                </a:ext>
              </a:extLst>
            </p:cNvPr>
            <p:cNvSpPr/>
            <p:nvPr/>
          </p:nvSpPr>
          <p:spPr>
            <a:xfrm>
              <a:off x="3849719" y="2754178"/>
              <a:ext cx="181248" cy="286392"/>
            </a:xfrm>
            <a:custGeom>
              <a:avLst/>
              <a:gdLst>
                <a:gd name="connsiteX0" fmla="*/ 36957 w 181248"/>
                <a:gd name="connsiteY0" fmla="*/ 286392 h 286392"/>
                <a:gd name="connsiteX1" fmla="*/ 24955 w 181248"/>
                <a:gd name="connsiteY1" fmla="*/ 156948 h 286392"/>
                <a:gd name="connsiteX2" fmla="*/ 0 w 181248"/>
                <a:gd name="connsiteY2" fmla="*/ 107894 h 286392"/>
                <a:gd name="connsiteX3" fmla="*/ 91345 w 181248"/>
                <a:gd name="connsiteY3" fmla="*/ 12072 h 286392"/>
                <a:gd name="connsiteX4" fmla="*/ 180499 w 181248"/>
                <a:gd name="connsiteY4" fmla="*/ 23883 h 286392"/>
                <a:gd name="connsiteX5" fmla="*/ 69342 w 181248"/>
                <a:gd name="connsiteY5" fmla="*/ 252579 h 286392"/>
                <a:gd name="connsiteX6" fmla="*/ 36957 w 181248"/>
                <a:gd name="connsiteY6" fmla="*/ 286392 h 286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248" h="286392">
                  <a:moveTo>
                    <a:pt x="36957" y="286392"/>
                  </a:moveTo>
                  <a:cubicBezTo>
                    <a:pt x="24289" y="244006"/>
                    <a:pt x="30861" y="199906"/>
                    <a:pt x="24955" y="156948"/>
                  </a:cubicBezTo>
                  <a:cubicBezTo>
                    <a:pt x="22384" y="138374"/>
                    <a:pt x="27527" y="114371"/>
                    <a:pt x="0" y="107894"/>
                  </a:cubicBezTo>
                  <a:cubicBezTo>
                    <a:pt x="28766" y="63698"/>
                    <a:pt x="36576" y="33789"/>
                    <a:pt x="91345" y="12072"/>
                  </a:cubicBezTo>
                  <a:cubicBezTo>
                    <a:pt x="110014" y="4643"/>
                    <a:pt x="181261" y="-16217"/>
                    <a:pt x="180499" y="23883"/>
                  </a:cubicBezTo>
                  <a:cubicBezTo>
                    <a:pt x="187928" y="121705"/>
                    <a:pt x="139351" y="192190"/>
                    <a:pt x="69342" y="252579"/>
                  </a:cubicBezTo>
                  <a:cubicBezTo>
                    <a:pt x="57531" y="262770"/>
                    <a:pt x="47625" y="275058"/>
                    <a:pt x="36957" y="286392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34">
              <a:extLst>
                <a:ext uri="{FF2B5EF4-FFF2-40B4-BE49-F238E27FC236}">
                  <a16:creationId xmlns:a16="http://schemas.microsoft.com/office/drawing/2014/main" id="{44C38BDC-A155-4AB7-8DCC-63A5F410C56A}"/>
                </a:ext>
              </a:extLst>
            </p:cNvPr>
            <p:cNvSpPr/>
            <p:nvPr/>
          </p:nvSpPr>
          <p:spPr>
            <a:xfrm>
              <a:off x="3968686" y="2447305"/>
              <a:ext cx="270134" cy="166926"/>
            </a:xfrm>
            <a:custGeom>
              <a:avLst/>
              <a:gdLst>
                <a:gd name="connsiteX0" fmla="*/ 232410 w 270134"/>
                <a:gd name="connsiteY0" fmla="*/ 26052 h 166926"/>
                <a:gd name="connsiteX1" fmla="*/ 270129 w 270134"/>
                <a:gd name="connsiteY1" fmla="*/ 63485 h 166926"/>
                <a:gd name="connsiteX2" fmla="*/ 250317 w 270134"/>
                <a:gd name="connsiteY2" fmla="*/ 90250 h 166926"/>
                <a:gd name="connsiteX3" fmla="*/ 70485 w 270134"/>
                <a:gd name="connsiteY3" fmla="*/ 166926 h 166926"/>
                <a:gd name="connsiteX4" fmla="*/ 0 w 270134"/>
                <a:gd name="connsiteY4" fmla="*/ 52150 h 166926"/>
                <a:gd name="connsiteX5" fmla="*/ 160306 w 270134"/>
                <a:gd name="connsiteY5" fmla="*/ 2620 h 166926"/>
                <a:gd name="connsiteX6" fmla="*/ 232410 w 270134"/>
                <a:gd name="connsiteY6" fmla="*/ 26052 h 16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134" h="166926">
                  <a:moveTo>
                    <a:pt x="232410" y="26052"/>
                  </a:moveTo>
                  <a:cubicBezTo>
                    <a:pt x="243650" y="39863"/>
                    <a:pt x="268891" y="39672"/>
                    <a:pt x="270129" y="63485"/>
                  </a:cubicBezTo>
                  <a:cubicBezTo>
                    <a:pt x="270415" y="77487"/>
                    <a:pt x="258699" y="82630"/>
                    <a:pt x="250317" y="90250"/>
                  </a:cubicBezTo>
                  <a:cubicBezTo>
                    <a:pt x="203644" y="110252"/>
                    <a:pt x="146113" y="134827"/>
                    <a:pt x="70485" y="166926"/>
                  </a:cubicBezTo>
                  <a:cubicBezTo>
                    <a:pt x="43815" y="130636"/>
                    <a:pt x="19812" y="92631"/>
                    <a:pt x="0" y="52150"/>
                  </a:cubicBezTo>
                  <a:cubicBezTo>
                    <a:pt x="53530" y="35862"/>
                    <a:pt x="107633" y="21289"/>
                    <a:pt x="160306" y="2620"/>
                  </a:cubicBezTo>
                  <a:cubicBezTo>
                    <a:pt x="192691" y="-8810"/>
                    <a:pt x="207835" y="20527"/>
                    <a:pt x="232410" y="26052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35">
              <a:extLst>
                <a:ext uri="{FF2B5EF4-FFF2-40B4-BE49-F238E27FC236}">
                  <a16:creationId xmlns:a16="http://schemas.microsoft.com/office/drawing/2014/main" id="{C95AB493-87A2-4C53-B4B9-583ABB3C1350}"/>
                </a:ext>
              </a:extLst>
            </p:cNvPr>
            <p:cNvSpPr/>
            <p:nvPr/>
          </p:nvSpPr>
          <p:spPr>
            <a:xfrm>
              <a:off x="5674993" y="722849"/>
              <a:ext cx="399958" cy="406258"/>
            </a:xfrm>
            <a:custGeom>
              <a:avLst/>
              <a:gdLst>
                <a:gd name="connsiteX0" fmla="*/ 399957 w 399958"/>
                <a:gd name="connsiteY0" fmla="*/ 206505 h 406258"/>
                <a:gd name="connsiteX1" fmla="*/ 200884 w 399958"/>
                <a:gd name="connsiteY1" fmla="*/ 406244 h 406258"/>
                <a:gd name="connsiteX2" fmla="*/ 2 w 399958"/>
                <a:gd name="connsiteY2" fmla="*/ 202314 h 406258"/>
                <a:gd name="connsiteX3" fmla="*/ 202789 w 399958"/>
                <a:gd name="connsiteY3" fmla="*/ 3 h 406258"/>
                <a:gd name="connsiteX4" fmla="*/ 399957 w 399958"/>
                <a:gd name="connsiteY4" fmla="*/ 206505 h 40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958" h="406258">
                  <a:moveTo>
                    <a:pt x="399957" y="206505"/>
                  </a:moveTo>
                  <a:cubicBezTo>
                    <a:pt x="399480" y="317566"/>
                    <a:pt x="312422" y="404910"/>
                    <a:pt x="200884" y="406244"/>
                  </a:cubicBezTo>
                  <a:cubicBezTo>
                    <a:pt x="91252" y="407577"/>
                    <a:pt x="-474" y="314423"/>
                    <a:pt x="2" y="202314"/>
                  </a:cubicBezTo>
                  <a:cubicBezTo>
                    <a:pt x="478" y="89728"/>
                    <a:pt x="89823" y="574"/>
                    <a:pt x="202789" y="3"/>
                  </a:cubicBezTo>
                  <a:cubicBezTo>
                    <a:pt x="311374" y="-569"/>
                    <a:pt x="400433" y="92681"/>
                    <a:pt x="399957" y="20650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36">
              <a:extLst>
                <a:ext uri="{FF2B5EF4-FFF2-40B4-BE49-F238E27FC236}">
                  <a16:creationId xmlns:a16="http://schemas.microsoft.com/office/drawing/2014/main" id="{C77E68E2-C6EE-4133-87A9-F147CEDCBAB6}"/>
                </a:ext>
              </a:extLst>
            </p:cNvPr>
            <p:cNvSpPr/>
            <p:nvPr/>
          </p:nvSpPr>
          <p:spPr>
            <a:xfrm>
              <a:off x="5838305" y="513492"/>
              <a:ext cx="73674" cy="74479"/>
            </a:xfrm>
            <a:custGeom>
              <a:avLst/>
              <a:gdLst>
                <a:gd name="connsiteX0" fmla="*/ 35286 w 73674"/>
                <a:gd name="connsiteY0" fmla="*/ 0 h 74479"/>
                <a:gd name="connsiteX1" fmla="*/ 73481 w 73674"/>
                <a:gd name="connsiteY1" fmla="*/ 34004 h 74479"/>
                <a:gd name="connsiteX2" fmla="*/ 38239 w 73674"/>
                <a:gd name="connsiteY2" fmla="*/ 74390 h 74479"/>
                <a:gd name="connsiteX3" fmla="*/ 234 w 73674"/>
                <a:gd name="connsiteY3" fmla="*/ 41148 h 74479"/>
                <a:gd name="connsiteX4" fmla="*/ 35286 w 73674"/>
                <a:gd name="connsiteY4" fmla="*/ 0 h 7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74" h="74479">
                  <a:moveTo>
                    <a:pt x="35286" y="0"/>
                  </a:moveTo>
                  <a:cubicBezTo>
                    <a:pt x="57194" y="1619"/>
                    <a:pt x="71767" y="12763"/>
                    <a:pt x="73481" y="34004"/>
                  </a:cubicBezTo>
                  <a:cubicBezTo>
                    <a:pt x="75481" y="57722"/>
                    <a:pt x="61861" y="72962"/>
                    <a:pt x="38239" y="74390"/>
                  </a:cubicBezTo>
                  <a:cubicBezTo>
                    <a:pt x="16522" y="75724"/>
                    <a:pt x="2234" y="61912"/>
                    <a:pt x="234" y="41148"/>
                  </a:cubicBezTo>
                  <a:cubicBezTo>
                    <a:pt x="-2052" y="17336"/>
                    <a:pt x="12616" y="4191"/>
                    <a:pt x="3528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37">
              <a:extLst>
                <a:ext uri="{FF2B5EF4-FFF2-40B4-BE49-F238E27FC236}">
                  <a16:creationId xmlns:a16="http://schemas.microsoft.com/office/drawing/2014/main" id="{6D240D6E-0083-4FFA-8CD6-A6B5CB5B1CA2}"/>
                </a:ext>
              </a:extLst>
            </p:cNvPr>
            <p:cNvSpPr/>
            <p:nvPr/>
          </p:nvSpPr>
          <p:spPr>
            <a:xfrm>
              <a:off x="5485923" y="906494"/>
              <a:ext cx="74600" cy="72436"/>
            </a:xfrm>
            <a:custGeom>
              <a:avLst/>
              <a:gdLst>
                <a:gd name="connsiteX0" fmla="*/ 36957 w 74600"/>
                <a:gd name="connsiteY0" fmla="*/ 0 h 72436"/>
                <a:gd name="connsiteX1" fmla="*/ 74581 w 74600"/>
                <a:gd name="connsiteY1" fmla="*/ 39148 h 72436"/>
                <a:gd name="connsiteX2" fmla="*/ 38767 w 74600"/>
                <a:gd name="connsiteY2" fmla="*/ 72390 h 72436"/>
                <a:gd name="connsiteX3" fmla="*/ 0 w 74600"/>
                <a:gd name="connsiteY3" fmla="*/ 34957 h 72436"/>
                <a:gd name="connsiteX4" fmla="*/ 36957 w 74600"/>
                <a:gd name="connsiteY4" fmla="*/ 0 h 72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00" h="72436">
                  <a:moveTo>
                    <a:pt x="36957" y="0"/>
                  </a:moveTo>
                  <a:cubicBezTo>
                    <a:pt x="58865" y="4191"/>
                    <a:pt x="75248" y="13621"/>
                    <a:pt x="74581" y="39148"/>
                  </a:cubicBezTo>
                  <a:cubicBezTo>
                    <a:pt x="74010" y="62294"/>
                    <a:pt x="60960" y="73247"/>
                    <a:pt x="38767" y="72390"/>
                  </a:cubicBezTo>
                  <a:cubicBezTo>
                    <a:pt x="15336" y="71533"/>
                    <a:pt x="191" y="59055"/>
                    <a:pt x="0" y="34957"/>
                  </a:cubicBezTo>
                  <a:cubicBezTo>
                    <a:pt x="-95" y="11811"/>
                    <a:pt x="17336" y="4191"/>
                    <a:pt x="369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38">
              <a:extLst>
                <a:ext uri="{FF2B5EF4-FFF2-40B4-BE49-F238E27FC236}">
                  <a16:creationId xmlns:a16="http://schemas.microsoft.com/office/drawing/2014/main" id="{3F85E5F4-5C46-4E76-82C7-CDA0FBCD56FD}"/>
                </a:ext>
              </a:extLst>
            </p:cNvPr>
            <p:cNvSpPr/>
            <p:nvPr/>
          </p:nvSpPr>
          <p:spPr>
            <a:xfrm>
              <a:off x="5839301" y="1275778"/>
              <a:ext cx="73438" cy="73778"/>
            </a:xfrm>
            <a:custGeom>
              <a:avLst/>
              <a:gdLst>
                <a:gd name="connsiteX0" fmla="*/ 40196 w 73438"/>
                <a:gd name="connsiteY0" fmla="*/ 0 h 73778"/>
                <a:gd name="connsiteX1" fmla="*/ 73438 w 73438"/>
                <a:gd name="connsiteY1" fmla="*/ 39719 h 73778"/>
                <a:gd name="connsiteX2" fmla="*/ 37624 w 73438"/>
                <a:gd name="connsiteY2" fmla="*/ 73723 h 73778"/>
                <a:gd name="connsiteX3" fmla="*/ 0 w 73438"/>
                <a:gd name="connsiteY3" fmla="*/ 39243 h 73778"/>
                <a:gd name="connsiteX4" fmla="*/ 40196 w 73438"/>
                <a:gd name="connsiteY4" fmla="*/ 0 h 73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38" h="73778">
                  <a:moveTo>
                    <a:pt x="40196" y="0"/>
                  </a:moveTo>
                  <a:cubicBezTo>
                    <a:pt x="61341" y="4953"/>
                    <a:pt x="73533" y="17335"/>
                    <a:pt x="73438" y="39719"/>
                  </a:cubicBezTo>
                  <a:cubicBezTo>
                    <a:pt x="73343" y="63341"/>
                    <a:pt x="60865" y="74676"/>
                    <a:pt x="37624" y="73723"/>
                  </a:cubicBezTo>
                  <a:cubicBezTo>
                    <a:pt x="15716" y="72866"/>
                    <a:pt x="0" y="61246"/>
                    <a:pt x="0" y="39243"/>
                  </a:cubicBezTo>
                  <a:cubicBezTo>
                    <a:pt x="0" y="15430"/>
                    <a:pt x="17336" y="3715"/>
                    <a:pt x="4019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39">
              <a:extLst>
                <a:ext uri="{FF2B5EF4-FFF2-40B4-BE49-F238E27FC236}">
                  <a16:creationId xmlns:a16="http://schemas.microsoft.com/office/drawing/2014/main" id="{A18E6AE1-194B-4EAB-A233-23F4EDB5C404}"/>
                </a:ext>
              </a:extLst>
            </p:cNvPr>
            <p:cNvSpPr/>
            <p:nvPr/>
          </p:nvSpPr>
          <p:spPr>
            <a:xfrm>
              <a:off x="6219740" y="906589"/>
              <a:ext cx="73608" cy="72223"/>
            </a:xfrm>
            <a:custGeom>
              <a:avLst/>
              <a:gdLst>
                <a:gd name="connsiteX0" fmla="*/ 37423 w 73608"/>
                <a:gd name="connsiteY0" fmla="*/ 0 h 72223"/>
                <a:gd name="connsiteX1" fmla="*/ 73427 w 73608"/>
                <a:gd name="connsiteY1" fmla="*/ 41815 h 72223"/>
                <a:gd name="connsiteX2" fmla="*/ 39042 w 73608"/>
                <a:gd name="connsiteY2" fmla="*/ 72199 h 72223"/>
                <a:gd name="connsiteX3" fmla="*/ 85 w 73608"/>
                <a:gd name="connsiteY3" fmla="*/ 34957 h 72223"/>
                <a:gd name="connsiteX4" fmla="*/ 37423 w 73608"/>
                <a:gd name="connsiteY4" fmla="*/ 0 h 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08" h="72223">
                  <a:moveTo>
                    <a:pt x="37423" y="0"/>
                  </a:moveTo>
                  <a:cubicBezTo>
                    <a:pt x="60664" y="4953"/>
                    <a:pt x="75428" y="16193"/>
                    <a:pt x="73427" y="41815"/>
                  </a:cubicBezTo>
                  <a:cubicBezTo>
                    <a:pt x="71808" y="63055"/>
                    <a:pt x="59235" y="72771"/>
                    <a:pt x="39042" y="72199"/>
                  </a:cubicBezTo>
                  <a:cubicBezTo>
                    <a:pt x="15420" y="71533"/>
                    <a:pt x="-1344" y="59912"/>
                    <a:pt x="85" y="34957"/>
                  </a:cubicBezTo>
                  <a:cubicBezTo>
                    <a:pt x="1228" y="13621"/>
                    <a:pt x="16754" y="2476"/>
                    <a:pt x="3742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40">
              <a:extLst>
                <a:ext uri="{FF2B5EF4-FFF2-40B4-BE49-F238E27FC236}">
                  <a16:creationId xmlns:a16="http://schemas.microsoft.com/office/drawing/2014/main" id="{782C3768-3447-423C-9056-AAA21CD3F5CF}"/>
                </a:ext>
              </a:extLst>
            </p:cNvPr>
            <p:cNvSpPr/>
            <p:nvPr/>
          </p:nvSpPr>
          <p:spPr>
            <a:xfrm>
              <a:off x="2808701" y="4021094"/>
              <a:ext cx="1051360" cy="2136448"/>
            </a:xfrm>
            <a:custGeom>
              <a:avLst/>
              <a:gdLst>
                <a:gd name="connsiteX0" fmla="*/ 1049686 w 1051360"/>
                <a:gd name="connsiteY0" fmla="*/ 1906313 h 2136448"/>
                <a:gd name="connsiteX1" fmla="*/ 950625 w 1051360"/>
                <a:gd name="connsiteY1" fmla="*/ 1863641 h 2136448"/>
                <a:gd name="connsiteX2" fmla="*/ 879283 w 1051360"/>
                <a:gd name="connsiteY2" fmla="*/ 1862689 h 2136448"/>
                <a:gd name="connsiteX3" fmla="*/ 837087 w 1051360"/>
                <a:gd name="connsiteY3" fmla="*/ 1829923 h 2136448"/>
                <a:gd name="connsiteX4" fmla="*/ 744695 w 1051360"/>
                <a:gd name="connsiteY4" fmla="*/ 1415109 h 2136448"/>
                <a:gd name="connsiteX5" fmla="*/ 716691 w 1051360"/>
                <a:gd name="connsiteY5" fmla="*/ 1223847 h 2136448"/>
                <a:gd name="connsiteX6" fmla="*/ 716025 w 1051360"/>
                <a:gd name="connsiteY6" fmla="*/ 840752 h 2136448"/>
                <a:gd name="connsiteX7" fmla="*/ 545527 w 1051360"/>
                <a:gd name="connsiteY7" fmla="*/ 77037 h 2136448"/>
                <a:gd name="connsiteX8" fmla="*/ 510761 w 1051360"/>
                <a:gd name="connsiteY8" fmla="*/ 66655 h 2136448"/>
                <a:gd name="connsiteX9" fmla="*/ 355122 w 1051360"/>
                <a:gd name="connsiteY9" fmla="*/ 33127 h 2136448"/>
                <a:gd name="connsiteX10" fmla="*/ 289305 w 1051360"/>
                <a:gd name="connsiteY10" fmla="*/ 6076 h 2136448"/>
                <a:gd name="connsiteX11" fmla="*/ 213581 w 1051360"/>
                <a:gd name="connsiteY11" fmla="*/ 39127 h 2136448"/>
                <a:gd name="connsiteX12" fmla="*/ 173195 w 1051360"/>
                <a:gd name="connsiteY12" fmla="*/ 145522 h 2136448"/>
                <a:gd name="connsiteX13" fmla="*/ 37845 w 1051360"/>
                <a:gd name="connsiteY13" fmla="*/ 272776 h 2136448"/>
                <a:gd name="connsiteX14" fmla="*/ 30 w 1051360"/>
                <a:gd name="connsiteY14" fmla="*/ 306971 h 2136448"/>
                <a:gd name="connsiteX15" fmla="*/ 127094 w 1051360"/>
                <a:gd name="connsiteY15" fmla="*/ 470801 h 2136448"/>
                <a:gd name="connsiteX16" fmla="*/ 174147 w 1051360"/>
                <a:gd name="connsiteY16" fmla="*/ 528617 h 2136448"/>
                <a:gd name="connsiteX17" fmla="*/ 332643 w 1051360"/>
                <a:gd name="connsiteY17" fmla="*/ 1092116 h 2136448"/>
                <a:gd name="connsiteX18" fmla="*/ 396937 w 1051360"/>
                <a:gd name="connsiteY18" fmla="*/ 1477593 h 2136448"/>
                <a:gd name="connsiteX19" fmla="*/ 520095 w 1051360"/>
                <a:gd name="connsiteY19" fmla="*/ 1898598 h 2136448"/>
                <a:gd name="connsiteX20" fmla="*/ 532192 w 1051360"/>
                <a:gd name="connsiteY20" fmla="*/ 2071762 h 2136448"/>
                <a:gd name="connsiteX21" fmla="*/ 638015 w 1051360"/>
                <a:gd name="connsiteY21" fmla="*/ 2131484 h 2136448"/>
                <a:gd name="connsiteX22" fmla="*/ 788034 w 1051360"/>
                <a:gd name="connsiteY22" fmla="*/ 2066619 h 2136448"/>
                <a:gd name="connsiteX23" fmla="*/ 1049686 w 1051360"/>
                <a:gd name="connsiteY23" fmla="*/ 1906313 h 213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360" h="2136448">
                  <a:moveTo>
                    <a:pt x="1049686" y="1906313"/>
                  </a:moveTo>
                  <a:cubicBezTo>
                    <a:pt x="1030254" y="1860022"/>
                    <a:pt x="990821" y="1861927"/>
                    <a:pt x="950625" y="1863641"/>
                  </a:cubicBezTo>
                  <a:cubicBezTo>
                    <a:pt x="926908" y="1864689"/>
                    <a:pt x="903000" y="1861546"/>
                    <a:pt x="879283" y="1862689"/>
                  </a:cubicBezTo>
                  <a:cubicBezTo>
                    <a:pt x="854614" y="1863832"/>
                    <a:pt x="845184" y="1854307"/>
                    <a:pt x="837087" y="1829923"/>
                  </a:cubicBezTo>
                  <a:cubicBezTo>
                    <a:pt x="792034" y="1694668"/>
                    <a:pt x="769365" y="1554650"/>
                    <a:pt x="744695" y="1415109"/>
                  </a:cubicBezTo>
                  <a:cubicBezTo>
                    <a:pt x="733456" y="1351577"/>
                    <a:pt x="708214" y="1288427"/>
                    <a:pt x="716691" y="1223847"/>
                  </a:cubicBezTo>
                  <a:cubicBezTo>
                    <a:pt x="733456" y="1095641"/>
                    <a:pt x="732598" y="968672"/>
                    <a:pt x="716025" y="840752"/>
                  </a:cubicBezTo>
                  <a:cubicBezTo>
                    <a:pt x="682306" y="580910"/>
                    <a:pt x="641920" y="322782"/>
                    <a:pt x="545527" y="77037"/>
                  </a:cubicBezTo>
                  <a:cubicBezTo>
                    <a:pt x="536288" y="65893"/>
                    <a:pt x="523524" y="65226"/>
                    <a:pt x="510761" y="66655"/>
                  </a:cubicBezTo>
                  <a:cubicBezTo>
                    <a:pt x="455040" y="72846"/>
                    <a:pt x="404557" y="55701"/>
                    <a:pt x="355122" y="33127"/>
                  </a:cubicBezTo>
                  <a:cubicBezTo>
                    <a:pt x="333596" y="23221"/>
                    <a:pt x="311784" y="13696"/>
                    <a:pt x="289305" y="6076"/>
                  </a:cubicBezTo>
                  <a:cubicBezTo>
                    <a:pt x="249776" y="-7354"/>
                    <a:pt x="230535" y="551"/>
                    <a:pt x="213581" y="39127"/>
                  </a:cubicBezTo>
                  <a:cubicBezTo>
                    <a:pt x="198341" y="73894"/>
                    <a:pt x="186911" y="110089"/>
                    <a:pt x="173195" y="145522"/>
                  </a:cubicBezTo>
                  <a:cubicBezTo>
                    <a:pt x="148335" y="209816"/>
                    <a:pt x="108330" y="256678"/>
                    <a:pt x="37845" y="272776"/>
                  </a:cubicBezTo>
                  <a:cubicBezTo>
                    <a:pt x="20700" y="276681"/>
                    <a:pt x="-922" y="280777"/>
                    <a:pt x="30" y="306971"/>
                  </a:cubicBezTo>
                  <a:cubicBezTo>
                    <a:pt x="26986" y="373455"/>
                    <a:pt x="75659" y="423366"/>
                    <a:pt x="127094" y="470801"/>
                  </a:cubicBezTo>
                  <a:cubicBezTo>
                    <a:pt x="145477" y="487755"/>
                    <a:pt x="161384" y="507091"/>
                    <a:pt x="174147" y="528617"/>
                  </a:cubicBezTo>
                  <a:cubicBezTo>
                    <a:pt x="277113" y="702353"/>
                    <a:pt x="322261" y="894092"/>
                    <a:pt x="332643" y="1092116"/>
                  </a:cubicBezTo>
                  <a:cubicBezTo>
                    <a:pt x="339597" y="1224228"/>
                    <a:pt x="356551" y="1351768"/>
                    <a:pt x="396937" y="1477593"/>
                  </a:cubicBezTo>
                  <a:cubicBezTo>
                    <a:pt x="441609" y="1616754"/>
                    <a:pt x="491901" y="1754485"/>
                    <a:pt x="520095" y="1898598"/>
                  </a:cubicBezTo>
                  <a:cubicBezTo>
                    <a:pt x="531335" y="1955939"/>
                    <a:pt x="515809" y="2014517"/>
                    <a:pt x="532192" y="2071762"/>
                  </a:cubicBezTo>
                  <a:cubicBezTo>
                    <a:pt x="548575" y="2128913"/>
                    <a:pt x="579627" y="2146153"/>
                    <a:pt x="638015" y="2131484"/>
                  </a:cubicBezTo>
                  <a:cubicBezTo>
                    <a:pt x="683830" y="2119959"/>
                    <a:pt x="741933" y="2076906"/>
                    <a:pt x="788034" y="2066619"/>
                  </a:cubicBezTo>
                  <a:cubicBezTo>
                    <a:pt x="788224" y="2066715"/>
                    <a:pt x="1075784" y="1968416"/>
                    <a:pt x="1049686" y="1906313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41">
              <a:extLst>
                <a:ext uri="{FF2B5EF4-FFF2-40B4-BE49-F238E27FC236}">
                  <a16:creationId xmlns:a16="http://schemas.microsoft.com/office/drawing/2014/main" id="{1C1BD1D7-BCB1-406B-9D73-36D28999077E}"/>
                </a:ext>
              </a:extLst>
            </p:cNvPr>
            <p:cNvSpPr/>
            <p:nvPr/>
          </p:nvSpPr>
          <p:spPr>
            <a:xfrm>
              <a:off x="3566751" y="2665093"/>
              <a:ext cx="5832010" cy="3662441"/>
            </a:xfrm>
            <a:custGeom>
              <a:avLst/>
              <a:gdLst>
                <a:gd name="connsiteX0" fmla="*/ 5791085 w 5832010"/>
                <a:gd name="connsiteY0" fmla="*/ 3308606 h 3662441"/>
                <a:gd name="connsiteX1" fmla="*/ 5282069 w 5832010"/>
                <a:gd name="connsiteY1" fmla="*/ 3307940 h 3662441"/>
                <a:gd name="connsiteX2" fmla="*/ 5227681 w 5832010"/>
                <a:gd name="connsiteY2" fmla="*/ 3254790 h 3662441"/>
                <a:gd name="connsiteX3" fmla="*/ 5228824 w 5832010"/>
                <a:gd name="connsiteY3" fmla="*/ 64677 h 3662441"/>
                <a:gd name="connsiteX4" fmla="*/ 5229014 w 5832010"/>
                <a:gd name="connsiteY4" fmla="*/ 36197 h 3662441"/>
                <a:gd name="connsiteX5" fmla="*/ 5195010 w 5832010"/>
                <a:gd name="connsiteY5" fmla="*/ 669 h 3662441"/>
                <a:gd name="connsiteX6" fmla="*/ 5038134 w 5832010"/>
                <a:gd name="connsiteY6" fmla="*/ 97 h 3662441"/>
                <a:gd name="connsiteX7" fmla="*/ 4978412 w 5832010"/>
                <a:gd name="connsiteY7" fmla="*/ 59247 h 3662441"/>
                <a:gd name="connsiteX8" fmla="*/ 4979555 w 5832010"/>
                <a:gd name="connsiteY8" fmla="*/ 3182781 h 3662441"/>
                <a:gd name="connsiteX9" fmla="*/ 4980126 w 5832010"/>
                <a:gd name="connsiteY9" fmla="*/ 3268315 h 3662441"/>
                <a:gd name="connsiteX10" fmla="*/ 4939740 w 5832010"/>
                <a:gd name="connsiteY10" fmla="*/ 3306891 h 3662441"/>
                <a:gd name="connsiteX11" fmla="*/ 4640084 w 5832010"/>
                <a:gd name="connsiteY11" fmla="*/ 3307082 h 3662441"/>
                <a:gd name="connsiteX12" fmla="*/ 4585791 w 5832010"/>
                <a:gd name="connsiteY12" fmla="*/ 3252694 h 3662441"/>
                <a:gd name="connsiteX13" fmla="*/ 4586839 w 5832010"/>
                <a:gd name="connsiteY13" fmla="*/ 618841 h 3662441"/>
                <a:gd name="connsiteX14" fmla="*/ 4587029 w 5832010"/>
                <a:gd name="connsiteY14" fmla="*/ 585599 h 3662441"/>
                <a:gd name="connsiteX15" fmla="*/ 4551406 w 5832010"/>
                <a:gd name="connsiteY15" fmla="*/ 558358 h 3662441"/>
                <a:gd name="connsiteX16" fmla="*/ 4378908 w 5832010"/>
                <a:gd name="connsiteY16" fmla="*/ 558643 h 3662441"/>
                <a:gd name="connsiteX17" fmla="*/ 4336331 w 5832010"/>
                <a:gd name="connsiteY17" fmla="*/ 587790 h 3662441"/>
                <a:gd name="connsiteX18" fmla="*/ 4336808 w 5832010"/>
                <a:gd name="connsiteY18" fmla="*/ 711424 h 3662441"/>
                <a:gd name="connsiteX19" fmla="*/ 4337665 w 5832010"/>
                <a:gd name="connsiteY19" fmla="*/ 3259743 h 3662441"/>
                <a:gd name="connsiteX20" fmla="*/ 4270038 w 5832010"/>
                <a:gd name="connsiteY20" fmla="*/ 3304796 h 3662441"/>
                <a:gd name="connsiteX21" fmla="*/ 4011433 w 5832010"/>
                <a:gd name="connsiteY21" fmla="*/ 3304796 h 3662441"/>
                <a:gd name="connsiteX22" fmla="*/ 3944663 w 5832010"/>
                <a:gd name="connsiteY22" fmla="*/ 3253361 h 3662441"/>
                <a:gd name="connsiteX23" fmla="*/ 3945711 w 5832010"/>
                <a:gd name="connsiteY23" fmla="*/ 1052134 h 3662441"/>
                <a:gd name="connsiteX24" fmla="*/ 3946187 w 5832010"/>
                <a:gd name="connsiteY24" fmla="*/ 961836 h 3662441"/>
                <a:gd name="connsiteX25" fmla="*/ 3895324 w 5832010"/>
                <a:gd name="connsiteY25" fmla="*/ 931547 h 3662441"/>
                <a:gd name="connsiteX26" fmla="*/ 3775690 w 5832010"/>
                <a:gd name="connsiteY26" fmla="*/ 932023 h 3662441"/>
                <a:gd name="connsiteX27" fmla="*/ 3696537 w 5832010"/>
                <a:gd name="connsiteY27" fmla="*/ 982696 h 3662441"/>
                <a:gd name="connsiteX28" fmla="*/ 3697680 w 5832010"/>
                <a:gd name="connsiteY28" fmla="*/ 2347153 h 3662441"/>
                <a:gd name="connsiteX29" fmla="*/ 3698633 w 5832010"/>
                <a:gd name="connsiteY29" fmla="*/ 3255171 h 3662441"/>
                <a:gd name="connsiteX30" fmla="*/ 3626814 w 5832010"/>
                <a:gd name="connsiteY30" fmla="*/ 3301843 h 3662441"/>
                <a:gd name="connsiteX31" fmla="*/ 3366686 w 5832010"/>
                <a:gd name="connsiteY31" fmla="*/ 3300510 h 3662441"/>
                <a:gd name="connsiteX32" fmla="*/ 3306012 w 5832010"/>
                <a:gd name="connsiteY32" fmla="*/ 3245550 h 3662441"/>
                <a:gd name="connsiteX33" fmla="*/ 3306869 w 5832010"/>
                <a:gd name="connsiteY33" fmla="*/ 721044 h 3662441"/>
                <a:gd name="connsiteX34" fmla="*/ 3307536 w 5832010"/>
                <a:gd name="connsiteY34" fmla="*/ 335949 h 3662441"/>
                <a:gd name="connsiteX35" fmla="*/ 3271246 w 5832010"/>
                <a:gd name="connsiteY35" fmla="*/ 298516 h 3662441"/>
                <a:gd name="connsiteX36" fmla="*/ 3119131 w 5832010"/>
                <a:gd name="connsiteY36" fmla="*/ 298230 h 3662441"/>
                <a:gd name="connsiteX37" fmla="*/ 3056743 w 5832010"/>
                <a:gd name="connsiteY37" fmla="*/ 357951 h 3662441"/>
                <a:gd name="connsiteX38" fmla="*/ 3058933 w 5832010"/>
                <a:gd name="connsiteY38" fmla="*/ 3248503 h 3662441"/>
                <a:gd name="connsiteX39" fmla="*/ 2987210 w 5832010"/>
                <a:gd name="connsiteY39" fmla="*/ 3296890 h 3662441"/>
                <a:gd name="connsiteX40" fmla="*/ 2734322 w 5832010"/>
                <a:gd name="connsiteY40" fmla="*/ 3296700 h 3662441"/>
                <a:gd name="connsiteX41" fmla="*/ 2664789 w 5832010"/>
                <a:gd name="connsiteY41" fmla="*/ 3245932 h 3662441"/>
                <a:gd name="connsiteX42" fmla="*/ 2665741 w 5832010"/>
                <a:gd name="connsiteY42" fmla="*/ 1009176 h 3662441"/>
                <a:gd name="connsiteX43" fmla="*/ 2666694 w 5832010"/>
                <a:gd name="connsiteY43" fmla="*/ 978315 h 3662441"/>
                <a:gd name="connsiteX44" fmla="*/ 2627546 w 5832010"/>
                <a:gd name="connsiteY44" fmla="*/ 947168 h 3662441"/>
                <a:gd name="connsiteX45" fmla="*/ 2475432 w 5832010"/>
                <a:gd name="connsiteY45" fmla="*/ 946977 h 3662441"/>
                <a:gd name="connsiteX46" fmla="*/ 2413805 w 5832010"/>
                <a:gd name="connsiteY46" fmla="*/ 1008318 h 3662441"/>
                <a:gd name="connsiteX47" fmla="*/ 2415710 w 5832010"/>
                <a:gd name="connsiteY47" fmla="*/ 3252313 h 3662441"/>
                <a:gd name="connsiteX48" fmla="*/ 2350845 w 5832010"/>
                <a:gd name="connsiteY48" fmla="*/ 3295938 h 3662441"/>
                <a:gd name="connsiteX49" fmla="*/ 2093670 w 5832010"/>
                <a:gd name="connsiteY49" fmla="*/ 3295462 h 3662441"/>
                <a:gd name="connsiteX50" fmla="*/ 2022899 w 5832010"/>
                <a:gd name="connsiteY50" fmla="*/ 3249456 h 3662441"/>
                <a:gd name="connsiteX51" fmla="*/ 2023661 w 5832010"/>
                <a:gd name="connsiteY51" fmla="*/ 2450785 h 3662441"/>
                <a:gd name="connsiteX52" fmla="*/ 2024328 w 5832010"/>
                <a:gd name="connsiteY52" fmla="*/ 1257493 h 3662441"/>
                <a:gd name="connsiteX53" fmla="*/ 1979561 w 5832010"/>
                <a:gd name="connsiteY53" fmla="*/ 1209486 h 3662441"/>
                <a:gd name="connsiteX54" fmla="*/ 1828589 w 5832010"/>
                <a:gd name="connsiteY54" fmla="*/ 1210248 h 3662441"/>
                <a:gd name="connsiteX55" fmla="*/ 1774487 w 5832010"/>
                <a:gd name="connsiteY55" fmla="*/ 1255873 h 3662441"/>
                <a:gd name="connsiteX56" fmla="*/ 1775440 w 5832010"/>
                <a:gd name="connsiteY56" fmla="*/ 2111599 h 3662441"/>
                <a:gd name="connsiteX57" fmla="*/ 1776487 w 5832010"/>
                <a:gd name="connsiteY57" fmla="*/ 3247837 h 3662441"/>
                <a:gd name="connsiteX58" fmla="*/ 1726386 w 5832010"/>
                <a:gd name="connsiteY58" fmla="*/ 3296319 h 3662441"/>
                <a:gd name="connsiteX59" fmla="*/ 1421967 w 5832010"/>
                <a:gd name="connsiteY59" fmla="*/ 3294318 h 3662441"/>
                <a:gd name="connsiteX60" fmla="*/ 1384153 w 5832010"/>
                <a:gd name="connsiteY60" fmla="*/ 3257743 h 3662441"/>
                <a:gd name="connsiteX61" fmla="*/ 1384820 w 5832010"/>
                <a:gd name="connsiteY61" fmla="*/ 3034286 h 3662441"/>
                <a:gd name="connsiteX62" fmla="*/ 1385772 w 5832010"/>
                <a:gd name="connsiteY62" fmla="*/ 2131030 h 3662441"/>
                <a:gd name="connsiteX63" fmla="*/ 1334528 w 5832010"/>
                <a:gd name="connsiteY63" fmla="*/ 2087882 h 3662441"/>
                <a:gd name="connsiteX64" fmla="*/ 1188795 w 5832010"/>
                <a:gd name="connsiteY64" fmla="*/ 2087692 h 3662441"/>
                <a:gd name="connsiteX65" fmla="*/ 1135169 w 5832010"/>
                <a:gd name="connsiteY65" fmla="*/ 2136364 h 3662441"/>
                <a:gd name="connsiteX66" fmla="*/ 1136884 w 5832010"/>
                <a:gd name="connsiteY66" fmla="*/ 3248884 h 3662441"/>
                <a:gd name="connsiteX67" fmla="*/ 1075829 w 5832010"/>
                <a:gd name="connsiteY67" fmla="*/ 3290033 h 3662441"/>
                <a:gd name="connsiteX68" fmla="*/ 797603 w 5832010"/>
                <a:gd name="connsiteY68" fmla="*/ 3288127 h 3662441"/>
                <a:gd name="connsiteX69" fmla="*/ 743406 w 5832010"/>
                <a:gd name="connsiteY69" fmla="*/ 3254790 h 3662441"/>
                <a:gd name="connsiteX70" fmla="*/ 744644 w 5832010"/>
                <a:gd name="connsiteY70" fmla="*/ 2883982 h 3662441"/>
                <a:gd name="connsiteX71" fmla="*/ 684541 w 5832010"/>
                <a:gd name="connsiteY71" fmla="*/ 2845406 h 3662441"/>
                <a:gd name="connsiteX72" fmla="*/ 547191 w 5832010"/>
                <a:gd name="connsiteY72" fmla="*/ 2845024 h 3662441"/>
                <a:gd name="connsiteX73" fmla="*/ 492422 w 5832010"/>
                <a:gd name="connsiteY73" fmla="*/ 2881600 h 3662441"/>
                <a:gd name="connsiteX74" fmla="*/ 492708 w 5832010"/>
                <a:gd name="connsiteY74" fmla="*/ 3162112 h 3662441"/>
                <a:gd name="connsiteX75" fmla="*/ 485659 w 5832010"/>
                <a:gd name="connsiteY75" fmla="*/ 3280698 h 3662441"/>
                <a:gd name="connsiteX76" fmla="*/ 366597 w 5832010"/>
                <a:gd name="connsiteY76" fmla="*/ 3287841 h 3662441"/>
                <a:gd name="connsiteX77" fmla="*/ 36556 w 5832010"/>
                <a:gd name="connsiteY77" fmla="*/ 3311178 h 3662441"/>
                <a:gd name="connsiteX78" fmla="*/ 3790 w 5832010"/>
                <a:gd name="connsiteY78" fmla="*/ 3366899 h 3662441"/>
                <a:gd name="connsiteX79" fmla="*/ 46747 w 5832010"/>
                <a:gd name="connsiteY79" fmla="*/ 3465388 h 3662441"/>
                <a:gd name="connsiteX80" fmla="*/ 214102 w 5832010"/>
                <a:gd name="connsiteY80" fmla="*/ 3611501 h 3662441"/>
                <a:gd name="connsiteX81" fmla="*/ 299350 w 5832010"/>
                <a:gd name="connsiteY81" fmla="*/ 3640171 h 3662441"/>
                <a:gd name="connsiteX82" fmla="*/ 1307096 w 5832010"/>
                <a:gd name="connsiteY82" fmla="*/ 3647410 h 3662441"/>
                <a:gd name="connsiteX83" fmla="*/ 3689393 w 5832010"/>
                <a:gd name="connsiteY83" fmla="*/ 3657412 h 3662441"/>
                <a:gd name="connsiteX84" fmla="*/ 5501620 w 5832010"/>
                <a:gd name="connsiteY84" fmla="*/ 3659412 h 3662441"/>
                <a:gd name="connsiteX85" fmla="*/ 5587250 w 5832010"/>
                <a:gd name="connsiteY85" fmla="*/ 3658078 h 3662441"/>
                <a:gd name="connsiteX86" fmla="*/ 5649829 w 5832010"/>
                <a:gd name="connsiteY86" fmla="*/ 3621979 h 3662441"/>
                <a:gd name="connsiteX87" fmla="*/ 5831280 w 5832010"/>
                <a:gd name="connsiteY87" fmla="*/ 3351088 h 3662441"/>
                <a:gd name="connsiteX88" fmla="*/ 5791085 w 5832010"/>
                <a:gd name="connsiteY88" fmla="*/ 3308606 h 366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832010" h="3662441">
                  <a:moveTo>
                    <a:pt x="5791085" y="3308606"/>
                  </a:moveTo>
                  <a:cubicBezTo>
                    <a:pt x="5621445" y="3309463"/>
                    <a:pt x="5451709" y="3306320"/>
                    <a:pt x="5282069" y="3307940"/>
                  </a:cubicBezTo>
                  <a:cubicBezTo>
                    <a:pt x="5240159" y="3308320"/>
                    <a:pt x="5227585" y="3299271"/>
                    <a:pt x="5227681" y="3254790"/>
                  </a:cubicBezTo>
                  <a:cubicBezTo>
                    <a:pt x="5229110" y="2191419"/>
                    <a:pt x="5228824" y="1128048"/>
                    <a:pt x="5228824" y="64677"/>
                  </a:cubicBezTo>
                  <a:cubicBezTo>
                    <a:pt x="5228824" y="55152"/>
                    <a:pt x="5227776" y="45531"/>
                    <a:pt x="5229014" y="36197"/>
                  </a:cubicBezTo>
                  <a:cubicBezTo>
                    <a:pt x="5232539" y="9718"/>
                    <a:pt x="5222633" y="-379"/>
                    <a:pt x="5195010" y="669"/>
                  </a:cubicBezTo>
                  <a:cubicBezTo>
                    <a:pt x="5142718" y="2478"/>
                    <a:pt x="5096998" y="-570"/>
                    <a:pt x="5038134" y="97"/>
                  </a:cubicBezTo>
                  <a:cubicBezTo>
                    <a:pt x="4989460" y="669"/>
                    <a:pt x="4978412" y="10956"/>
                    <a:pt x="4978412" y="59247"/>
                  </a:cubicBezTo>
                  <a:cubicBezTo>
                    <a:pt x="4979935" y="1100425"/>
                    <a:pt x="4979555" y="2141603"/>
                    <a:pt x="4979555" y="3182781"/>
                  </a:cubicBezTo>
                  <a:cubicBezTo>
                    <a:pt x="4979555" y="3211261"/>
                    <a:pt x="4977269" y="3240026"/>
                    <a:pt x="4980126" y="3268315"/>
                  </a:cubicBezTo>
                  <a:cubicBezTo>
                    <a:pt x="4983460" y="3301272"/>
                    <a:pt x="4969744" y="3307463"/>
                    <a:pt x="4939740" y="3306891"/>
                  </a:cubicBezTo>
                  <a:cubicBezTo>
                    <a:pt x="4839823" y="3305082"/>
                    <a:pt x="4739811" y="3303843"/>
                    <a:pt x="4640084" y="3307082"/>
                  </a:cubicBezTo>
                  <a:cubicBezTo>
                    <a:pt x="4596745" y="3308511"/>
                    <a:pt x="4585696" y="3296223"/>
                    <a:pt x="4585791" y="3252694"/>
                  </a:cubicBezTo>
                  <a:cubicBezTo>
                    <a:pt x="4587125" y="2374775"/>
                    <a:pt x="4586839" y="1496761"/>
                    <a:pt x="4586839" y="618841"/>
                  </a:cubicBezTo>
                  <a:cubicBezTo>
                    <a:pt x="4586839" y="607792"/>
                    <a:pt x="4586077" y="596553"/>
                    <a:pt x="4587029" y="585599"/>
                  </a:cubicBezTo>
                  <a:cubicBezTo>
                    <a:pt x="4588934" y="563406"/>
                    <a:pt x="4580838" y="557310"/>
                    <a:pt x="4551406" y="558358"/>
                  </a:cubicBezTo>
                  <a:cubicBezTo>
                    <a:pt x="4496828" y="560262"/>
                    <a:pt x="4445107" y="554547"/>
                    <a:pt x="4378908" y="558643"/>
                  </a:cubicBezTo>
                  <a:cubicBezTo>
                    <a:pt x="4345475" y="560739"/>
                    <a:pt x="4335379" y="561310"/>
                    <a:pt x="4336331" y="587790"/>
                  </a:cubicBezTo>
                  <a:cubicBezTo>
                    <a:pt x="4337760" y="628938"/>
                    <a:pt x="4336808" y="670181"/>
                    <a:pt x="4336808" y="711424"/>
                  </a:cubicBezTo>
                  <a:cubicBezTo>
                    <a:pt x="4336808" y="1560864"/>
                    <a:pt x="4336522" y="2410303"/>
                    <a:pt x="4337665" y="3259743"/>
                  </a:cubicBezTo>
                  <a:cubicBezTo>
                    <a:pt x="4337760" y="3302891"/>
                    <a:pt x="4325759" y="3305082"/>
                    <a:pt x="4270038" y="3304796"/>
                  </a:cubicBezTo>
                  <a:cubicBezTo>
                    <a:pt x="4182598" y="3304415"/>
                    <a:pt x="4107636" y="3308606"/>
                    <a:pt x="4011433" y="3304796"/>
                  </a:cubicBezTo>
                  <a:cubicBezTo>
                    <a:pt x="3955426" y="3302606"/>
                    <a:pt x="3944568" y="3299652"/>
                    <a:pt x="3944663" y="3253361"/>
                  </a:cubicBezTo>
                  <a:cubicBezTo>
                    <a:pt x="3946092" y="2519650"/>
                    <a:pt x="3945711" y="1785844"/>
                    <a:pt x="3945711" y="1052134"/>
                  </a:cubicBezTo>
                  <a:cubicBezTo>
                    <a:pt x="3945711" y="1022035"/>
                    <a:pt x="3944282" y="991840"/>
                    <a:pt x="3946187" y="961836"/>
                  </a:cubicBezTo>
                  <a:cubicBezTo>
                    <a:pt x="3948187" y="930976"/>
                    <a:pt x="3933995" y="933738"/>
                    <a:pt x="3895324" y="931547"/>
                  </a:cubicBezTo>
                  <a:cubicBezTo>
                    <a:pt x="3859415" y="929452"/>
                    <a:pt x="3823886" y="932500"/>
                    <a:pt x="3775690" y="932023"/>
                  </a:cubicBezTo>
                  <a:cubicBezTo>
                    <a:pt x="3714920" y="931452"/>
                    <a:pt x="3696347" y="929547"/>
                    <a:pt x="3696537" y="982696"/>
                  </a:cubicBezTo>
                  <a:cubicBezTo>
                    <a:pt x="3698442" y="1437515"/>
                    <a:pt x="3697680" y="1892334"/>
                    <a:pt x="3697680" y="2347153"/>
                  </a:cubicBezTo>
                  <a:cubicBezTo>
                    <a:pt x="3697680" y="2649857"/>
                    <a:pt x="3696823" y="2952562"/>
                    <a:pt x="3698633" y="3255171"/>
                  </a:cubicBezTo>
                  <a:cubicBezTo>
                    <a:pt x="3698918" y="3302415"/>
                    <a:pt x="3683202" y="3303272"/>
                    <a:pt x="3626814" y="3301843"/>
                  </a:cubicBezTo>
                  <a:cubicBezTo>
                    <a:pt x="3534231" y="3299462"/>
                    <a:pt x="3475462" y="3302986"/>
                    <a:pt x="3366686" y="3300510"/>
                  </a:cubicBezTo>
                  <a:cubicBezTo>
                    <a:pt x="3313251" y="3299271"/>
                    <a:pt x="3305917" y="3288699"/>
                    <a:pt x="3306012" y="3245550"/>
                  </a:cubicBezTo>
                  <a:cubicBezTo>
                    <a:pt x="3307155" y="2404017"/>
                    <a:pt x="3306869" y="1562578"/>
                    <a:pt x="3306869" y="721044"/>
                  </a:cubicBezTo>
                  <a:cubicBezTo>
                    <a:pt x="3306869" y="592647"/>
                    <a:pt x="3305917" y="464346"/>
                    <a:pt x="3307536" y="335949"/>
                  </a:cubicBezTo>
                  <a:cubicBezTo>
                    <a:pt x="3307917" y="307183"/>
                    <a:pt x="3301440" y="298706"/>
                    <a:pt x="3271246" y="298516"/>
                  </a:cubicBezTo>
                  <a:cubicBezTo>
                    <a:pt x="3221525" y="298230"/>
                    <a:pt x="3166471" y="292038"/>
                    <a:pt x="3119131" y="298230"/>
                  </a:cubicBezTo>
                  <a:cubicBezTo>
                    <a:pt x="3071792" y="304421"/>
                    <a:pt x="3056648" y="306612"/>
                    <a:pt x="3056743" y="357951"/>
                  </a:cubicBezTo>
                  <a:cubicBezTo>
                    <a:pt x="3058553" y="1321501"/>
                    <a:pt x="3057790" y="2285050"/>
                    <a:pt x="3058933" y="3248503"/>
                  </a:cubicBezTo>
                  <a:cubicBezTo>
                    <a:pt x="3059029" y="3293461"/>
                    <a:pt x="3048551" y="3292604"/>
                    <a:pt x="2987210" y="3296890"/>
                  </a:cubicBezTo>
                  <a:cubicBezTo>
                    <a:pt x="2898628" y="3303082"/>
                    <a:pt x="2825381" y="3301272"/>
                    <a:pt x="2734322" y="3296700"/>
                  </a:cubicBezTo>
                  <a:cubicBezTo>
                    <a:pt x="2674409" y="3293652"/>
                    <a:pt x="2664694" y="3291747"/>
                    <a:pt x="2664789" y="3245932"/>
                  </a:cubicBezTo>
                  <a:cubicBezTo>
                    <a:pt x="2666123" y="2500314"/>
                    <a:pt x="2665741" y="1754793"/>
                    <a:pt x="2665741" y="1009176"/>
                  </a:cubicBezTo>
                  <a:cubicBezTo>
                    <a:pt x="2665741" y="1000698"/>
                    <a:pt x="2666408" y="986792"/>
                    <a:pt x="2666694" y="978315"/>
                  </a:cubicBezTo>
                  <a:cubicBezTo>
                    <a:pt x="2667361" y="955455"/>
                    <a:pt x="2657264" y="946977"/>
                    <a:pt x="2627546" y="947168"/>
                  </a:cubicBezTo>
                  <a:cubicBezTo>
                    <a:pt x="2577254" y="947359"/>
                    <a:pt x="2530772" y="942120"/>
                    <a:pt x="2475432" y="946977"/>
                  </a:cubicBezTo>
                  <a:cubicBezTo>
                    <a:pt x="2425521" y="951359"/>
                    <a:pt x="2413710" y="958884"/>
                    <a:pt x="2413805" y="1008318"/>
                  </a:cubicBezTo>
                  <a:cubicBezTo>
                    <a:pt x="2415520" y="1756317"/>
                    <a:pt x="2414758" y="2504315"/>
                    <a:pt x="2415710" y="3252313"/>
                  </a:cubicBezTo>
                  <a:cubicBezTo>
                    <a:pt x="2415806" y="3291271"/>
                    <a:pt x="2409805" y="3293652"/>
                    <a:pt x="2350845" y="3295938"/>
                  </a:cubicBezTo>
                  <a:cubicBezTo>
                    <a:pt x="2257500" y="3299558"/>
                    <a:pt x="2195016" y="3301367"/>
                    <a:pt x="2093670" y="3295462"/>
                  </a:cubicBezTo>
                  <a:cubicBezTo>
                    <a:pt x="2030424" y="3291747"/>
                    <a:pt x="2022709" y="3290985"/>
                    <a:pt x="2022899" y="3249456"/>
                  </a:cubicBezTo>
                  <a:cubicBezTo>
                    <a:pt x="2024233" y="2983232"/>
                    <a:pt x="2023661" y="2717008"/>
                    <a:pt x="2023661" y="2450785"/>
                  </a:cubicBezTo>
                  <a:cubicBezTo>
                    <a:pt x="2023661" y="2053020"/>
                    <a:pt x="2023280" y="1655256"/>
                    <a:pt x="2024328" y="1257493"/>
                  </a:cubicBezTo>
                  <a:cubicBezTo>
                    <a:pt x="2024423" y="1222726"/>
                    <a:pt x="2019089" y="1209201"/>
                    <a:pt x="1979561" y="1209486"/>
                  </a:cubicBezTo>
                  <a:cubicBezTo>
                    <a:pt x="1926887" y="1209963"/>
                    <a:pt x="1882405" y="1204724"/>
                    <a:pt x="1828589" y="1210248"/>
                  </a:cubicBezTo>
                  <a:cubicBezTo>
                    <a:pt x="1787251" y="1214535"/>
                    <a:pt x="1774297" y="1215106"/>
                    <a:pt x="1774487" y="1255873"/>
                  </a:cubicBezTo>
                  <a:cubicBezTo>
                    <a:pt x="1776297" y="1541147"/>
                    <a:pt x="1775440" y="1826421"/>
                    <a:pt x="1775440" y="2111599"/>
                  </a:cubicBezTo>
                  <a:cubicBezTo>
                    <a:pt x="1775440" y="2490313"/>
                    <a:pt x="1774773" y="2869123"/>
                    <a:pt x="1776487" y="3247837"/>
                  </a:cubicBezTo>
                  <a:cubicBezTo>
                    <a:pt x="1776678" y="3288508"/>
                    <a:pt x="1765153" y="3297557"/>
                    <a:pt x="1726386" y="3296319"/>
                  </a:cubicBezTo>
                  <a:cubicBezTo>
                    <a:pt x="1624945" y="3292985"/>
                    <a:pt x="1523408" y="3293175"/>
                    <a:pt x="1421967" y="3294318"/>
                  </a:cubicBezTo>
                  <a:cubicBezTo>
                    <a:pt x="1393392" y="3294604"/>
                    <a:pt x="1383200" y="3287937"/>
                    <a:pt x="1384153" y="3257743"/>
                  </a:cubicBezTo>
                  <a:cubicBezTo>
                    <a:pt x="1386344" y="3183352"/>
                    <a:pt x="1384820" y="3108771"/>
                    <a:pt x="1384820" y="3034286"/>
                  </a:cubicBezTo>
                  <a:cubicBezTo>
                    <a:pt x="1384820" y="2733201"/>
                    <a:pt x="1384057" y="2432116"/>
                    <a:pt x="1385772" y="2131030"/>
                  </a:cubicBezTo>
                  <a:cubicBezTo>
                    <a:pt x="1385962" y="2092454"/>
                    <a:pt x="1374913" y="2084262"/>
                    <a:pt x="1334528" y="2087882"/>
                  </a:cubicBezTo>
                  <a:cubicBezTo>
                    <a:pt x="1286045" y="2092168"/>
                    <a:pt x="1237277" y="2092263"/>
                    <a:pt x="1188795" y="2087692"/>
                  </a:cubicBezTo>
                  <a:cubicBezTo>
                    <a:pt x="1144789" y="2083501"/>
                    <a:pt x="1134979" y="2095407"/>
                    <a:pt x="1135169" y="2136364"/>
                  </a:cubicBezTo>
                  <a:cubicBezTo>
                    <a:pt x="1136788" y="2507172"/>
                    <a:pt x="1135741" y="2877981"/>
                    <a:pt x="1136884" y="3248884"/>
                  </a:cubicBezTo>
                  <a:cubicBezTo>
                    <a:pt x="1136979" y="3287080"/>
                    <a:pt x="1126406" y="3292128"/>
                    <a:pt x="1075829" y="3290033"/>
                  </a:cubicBezTo>
                  <a:cubicBezTo>
                    <a:pt x="987627" y="3286318"/>
                    <a:pt x="901902" y="3292604"/>
                    <a:pt x="797603" y="3288127"/>
                  </a:cubicBezTo>
                  <a:cubicBezTo>
                    <a:pt x="751026" y="3286127"/>
                    <a:pt x="743120" y="3286413"/>
                    <a:pt x="743406" y="3254790"/>
                  </a:cubicBezTo>
                  <a:cubicBezTo>
                    <a:pt x="744835" y="3131156"/>
                    <a:pt x="743025" y="3007521"/>
                    <a:pt x="744644" y="2883982"/>
                  </a:cubicBezTo>
                  <a:cubicBezTo>
                    <a:pt x="745120" y="2847691"/>
                    <a:pt x="735024" y="2838166"/>
                    <a:pt x="684541" y="2845406"/>
                  </a:cubicBezTo>
                  <a:cubicBezTo>
                    <a:pt x="639012" y="2851883"/>
                    <a:pt x="592816" y="2850834"/>
                    <a:pt x="547191" y="2845024"/>
                  </a:cubicBezTo>
                  <a:cubicBezTo>
                    <a:pt x="502519" y="2839309"/>
                    <a:pt x="491755" y="2847882"/>
                    <a:pt x="492422" y="2881600"/>
                  </a:cubicBezTo>
                  <a:cubicBezTo>
                    <a:pt x="494137" y="2975041"/>
                    <a:pt x="493756" y="3068576"/>
                    <a:pt x="492708" y="3162112"/>
                  </a:cubicBezTo>
                  <a:cubicBezTo>
                    <a:pt x="492232" y="3202783"/>
                    <a:pt x="510329" y="3256218"/>
                    <a:pt x="485659" y="3280698"/>
                  </a:cubicBezTo>
                  <a:cubicBezTo>
                    <a:pt x="460799" y="3305368"/>
                    <a:pt x="407459" y="3286127"/>
                    <a:pt x="366597" y="3287841"/>
                  </a:cubicBezTo>
                  <a:lnTo>
                    <a:pt x="36556" y="3311178"/>
                  </a:lnTo>
                  <a:cubicBezTo>
                    <a:pt x="9124" y="3313083"/>
                    <a:pt x="-8021" y="3342039"/>
                    <a:pt x="3790" y="3366899"/>
                  </a:cubicBezTo>
                  <a:cubicBezTo>
                    <a:pt x="21697" y="3404999"/>
                    <a:pt x="40366" y="3452434"/>
                    <a:pt x="46747" y="3465388"/>
                  </a:cubicBezTo>
                  <a:cubicBezTo>
                    <a:pt x="82085" y="3536158"/>
                    <a:pt x="140378" y="3583307"/>
                    <a:pt x="214102" y="3611501"/>
                  </a:cubicBezTo>
                  <a:cubicBezTo>
                    <a:pt x="234485" y="3644839"/>
                    <a:pt x="268108" y="3639695"/>
                    <a:pt x="299350" y="3640171"/>
                  </a:cubicBezTo>
                  <a:cubicBezTo>
                    <a:pt x="635202" y="3645410"/>
                    <a:pt x="971053" y="3641791"/>
                    <a:pt x="1307096" y="3647410"/>
                  </a:cubicBezTo>
                  <a:cubicBezTo>
                    <a:pt x="2101099" y="3660650"/>
                    <a:pt x="2895199" y="3644267"/>
                    <a:pt x="3689393" y="3657412"/>
                  </a:cubicBezTo>
                  <a:cubicBezTo>
                    <a:pt x="4293279" y="3667413"/>
                    <a:pt x="4897545" y="3659412"/>
                    <a:pt x="5501620" y="3659412"/>
                  </a:cubicBezTo>
                  <a:cubicBezTo>
                    <a:pt x="5530195" y="3659412"/>
                    <a:pt x="5558675" y="3659888"/>
                    <a:pt x="5587250" y="3658078"/>
                  </a:cubicBezTo>
                  <a:cubicBezTo>
                    <a:pt x="5613919" y="3656364"/>
                    <a:pt x="5636780" y="3647601"/>
                    <a:pt x="5649829" y="3621979"/>
                  </a:cubicBezTo>
                  <a:cubicBezTo>
                    <a:pt x="5759462" y="3564543"/>
                    <a:pt x="5816802" y="3472817"/>
                    <a:pt x="5831280" y="3351088"/>
                  </a:cubicBezTo>
                  <a:cubicBezTo>
                    <a:pt x="5835090" y="3316226"/>
                    <a:pt x="5824327" y="3308416"/>
                    <a:pt x="5791085" y="330860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0" name="Isosceles Triangle 3">
            <a:extLst>
              <a:ext uri="{FF2B5EF4-FFF2-40B4-BE49-F238E27FC236}">
                <a16:creationId xmlns:a16="http://schemas.microsoft.com/office/drawing/2014/main" id="{71BFE9B5-6B46-4449-AB41-1BBD773BA6D8}"/>
              </a:ext>
            </a:extLst>
          </p:cNvPr>
          <p:cNvSpPr>
            <a:spLocks noChangeAspect="1"/>
          </p:cNvSpPr>
          <p:nvPr/>
        </p:nvSpPr>
        <p:spPr>
          <a:xfrm>
            <a:off x="5051691" y="800707"/>
            <a:ext cx="1283848" cy="1285060"/>
          </a:xfrm>
          <a:custGeom>
            <a:avLst/>
            <a:gdLst/>
            <a:ahLst/>
            <a:cxnLst/>
            <a:rect l="l" t="t" r="r" b="b"/>
            <a:pathLst>
              <a:path w="3935086" h="3938802">
                <a:moveTo>
                  <a:pt x="1861742" y="3314001"/>
                </a:moveTo>
                <a:cubicBezTo>
                  <a:pt x="1921395" y="3314001"/>
                  <a:pt x="1969754" y="3362360"/>
                  <a:pt x="1969754" y="3422013"/>
                </a:cubicBezTo>
                <a:cubicBezTo>
                  <a:pt x="1969754" y="3481666"/>
                  <a:pt x="1921395" y="3530025"/>
                  <a:pt x="1861742" y="3530025"/>
                </a:cubicBezTo>
                <a:cubicBezTo>
                  <a:pt x="1802089" y="3530025"/>
                  <a:pt x="1753730" y="3481666"/>
                  <a:pt x="1753730" y="3422013"/>
                </a:cubicBezTo>
                <a:cubicBezTo>
                  <a:pt x="1753730" y="3362360"/>
                  <a:pt x="1802089" y="3314001"/>
                  <a:pt x="1861742" y="3314001"/>
                </a:cubicBezTo>
                <a:close/>
                <a:moveTo>
                  <a:pt x="2097646" y="2118753"/>
                </a:moveTo>
                <a:lnTo>
                  <a:pt x="2097646" y="2478753"/>
                </a:lnTo>
                <a:lnTo>
                  <a:pt x="2457646" y="2478753"/>
                </a:lnTo>
                <a:lnTo>
                  <a:pt x="2457646" y="2118753"/>
                </a:lnTo>
                <a:close/>
                <a:moveTo>
                  <a:pt x="1476536" y="2118753"/>
                </a:moveTo>
                <a:lnTo>
                  <a:pt x="1476536" y="2478753"/>
                </a:lnTo>
                <a:lnTo>
                  <a:pt x="1836536" y="2478753"/>
                </a:lnTo>
                <a:lnTo>
                  <a:pt x="1836536" y="2118753"/>
                </a:lnTo>
                <a:close/>
                <a:moveTo>
                  <a:pt x="2097646" y="1539638"/>
                </a:moveTo>
                <a:lnTo>
                  <a:pt x="2097646" y="1899638"/>
                </a:lnTo>
                <a:lnTo>
                  <a:pt x="2457646" y="1899638"/>
                </a:lnTo>
                <a:lnTo>
                  <a:pt x="2457646" y="1539638"/>
                </a:lnTo>
                <a:close/>
                <a:moveTo>
                  <a:pt x="1476536" y="1539638"/>
                </a:moveTo>
                <a:lnTo>
                  <a:pt x="1476536" y="1899638"/>
                </a:lnTo>
                <a:lnTo>
                  <a:pt x="1836536" y="1899638"/>
                </a:lnTo>
                <a:lnTo>
                  <a:pt x="1836536" y="1539638"/>
                </a:lnTo>
                <a:close/>
                <a:moveTo>
                  <a:pt x="1989788" y="770570"/>
                </a:moveTo>
                <a:lnTo>
                  <a:pt x="3429788" y="1850570"/>
                </a:lnTo>
                <a:lnTo>
                  <a:pt x="3430108" y="1850570"/>
                </a:lnTo>
                <a:lnTo>
                  <a:pt x="3430108" y="3938802"/>
                </a:lnTo>
                <a:lnTo>
                  <a:pt x="2265771" y="3938802"/>
                </a:lnTo>
                <a:lnTo>
                  <a:pt x="2265771" y="2786674"/>
                </a:lnTo>
                <a:lnTo>
                  <a:pt x="1669844" y="2786674"/>
                </a:lnTo>
                <a:lnTo>
                  <a:pt x="1669844" y="3938802"/>
                </a:lnTo>
                <a:lnTo>
                  <a:pt x="549788" y="3938802"/>
                </a:lnTo>
                <a:lnTo>
                  <a:pt x="549788" y="1850570"/>
                </a:lnTo>
                <a:close/>
                <a:moveTo>
                  <a:pt x="1969233" y="1003"/>
                </a:moveTo>
                <a:cubicBezTo>
                  <a:pt x="1995162" y="-2644"/>
                  <a:pt x="2022483" y="3601"/>
                  <a:pt x="2045048" y="20601"/>
                </a:cubicBezTo>
                <a:lnTo>
                  <a:pt x="3894333" y="1413834"/>
                </a:lnTo>
                <a:cubicBezTo>
                  <a:pt x="3939464" y="1447835"/>
                  <a:pt x="3948486" y="1511986"/>
                  <a:pt x="3914485" y="1557117"/>
                </a:cubicBezTo>
                <a:lnTo>
                  <a:pt x="3756006" y="1767472"/>
                </a:lnTo>
                <a:cubicBezTo>
                  <a:pt x="3722004" y="1812603"/>
                  <a:pt x="3657854" y="1821626"/>
                  <a:pt x="3612722" y="1787625"/>
                </a:cubicBezTo>
                <a:lnTo>
                  <a:pt x="1967544" y="548164"/>
                </a:lnTo>
                <a:lnTo>
                  <a:pt x="322364" y="1787626"/>
                </a:lnTo>
                <a:cubicBezTo>
                  <a:pt x="277233" y="1821627"/>
                  <a:pt x="213082" y="1812604"/>
                  <a:pt x="179080" y="1767473"/>
                </a:cubicBezTo>
                <a:lnTo>
                  <a:pt x="20601" y="1557118"/>
                </a:lnTo>
                <a:cubicBezTo>
                  <a:pt x="-13400" y="1511987"/>
                  <a:pt x="-4378" y="1447836"/>
                  <a:pt x="40754" y="1413835"/>
                </a:cubicBezTo>
                <a:lnTo>
                  <a:pt x="1890038" y="20602"/>
                </a:lnTo>
                <a:cubicBezTo>
                  <a:pt x="1912604" y="3602"/>
                  <a:pt x="1939924" y="-2643"/>
                  <a:pt x="1965854" y="1004"/>
                </a:cubicBezTo>
                <a:lnTo>
                  <a:pt x="1967542" y="1586"/>
                </a:lnTo>
                <a:cubicBezTo>
                  <a:pt x="1968071" y="1171"/>
                  <a:pt x="1968652" y="1085"/>
                  <a:pt x="1969233" y="10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31" name="Group 67">
            <a:extLst>
              <a:ext uri="{FF2B5EF4-FFF2-40B4-BE49-F238E27FC236}">
                <a16:creationId xmlns:a16="http://schemas.microsoft.com/office/drawing/2014/main" id="{1832012B-F57F-4008-9C45-30263D4458F2}"/>
              </a:ext>
            </a:extLst>
          </p:cNvPr>
          <p:cNvGrpSpPr/>
          <p:nvPr/>
        </p:nvGrpSpPr>
        <p:grpSpPr>
          <a:xfrm>
            <a:off x="6900899" y="2132003"/>
            <a:ext cx="4995827" cy="1191037"/>
            <a:chOff x="4822352" y="1916832"/>
            <a:chExt cx="3422056" cy="1191037"/>
          </a:xfrm>
        </p:grpSpPr>
        <p:sp>
          <p:nvSpPr>
            <p:cNvPr id="32" name="Text Placeholder 10">
              <a:extLst>
                <a:ext uri="{FF2B5EF4-FFF2-40B4-BE49-F238E27FC236}">
                  <a16:creationId xmlns:a16="http://schemas.microsoft.com/office/drawing/2014/main" id="{2A3E6C5A-98E6-42E3-AA9B-6A1DAADE4E26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C75BAF6-6447-4F5C-9F4E-FFC61CF45542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49FE69A8-FF70-42DF-9D98-7AB499CB6ECB}"/>
              </a:ext>
            </a:extLst>
          </p:cNvPr>
          <p:cNvGrpSpPr/>
          <p:nvPr/>
        </p:nvGrpSpPr>
        <p:grpSpPr>
          <a:xfrm>
            <a:off x="6900898" y="3575427"/>
            <a:ext cx="4714701" cy="2546857"/>
            <a:chOff x="6900898" y="3575427"/>
            <a:chExt cx="4714701" cy="2546857"/>
          </a:xfrm>
        </p:grpSpPr>
        <p:grpSp>
          <p:nvGrpSpPr>
            <p:cNvPr id="34" name="Group 70">
              <a:extLst>
                <a:ext uri="{FF2B5EF4-FFF2-40B4-BE49-F238E27FC236}">
                  <a16:creationId xmlns:a16="http://schemas.microsoft.com/office/drawing/2014/main" id="{9389DD55-127F-4D45-9C9B-7694514F2B43}"/>
                </a:ext>
              </a:extLst>
            </p:cNvPr>
            <p:cNvGrpSpPr/>
            <p:nvPr/>
          </p:nvGrpSpPr>
          <p:grpSpPr>
            <a:xfrm>
              <a:off x="6900898" y="3578106"/>
              <a:ext cx="2045041" cy="1169526"/>
              <a:chOff x="395534" y="3707977"/>
              <a:chExt cx="3972999" cy="1169526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A24A48-3BC8-425C-9AD4-9B1C1F122866}"/>
                  </a:ext>
                </a:extLst>
              </p:cNvPr>
              <p:cNvSpPr txBox="1"/>
              <p:nvPr/>
            </p:nvSpPr>
            <p:spPr>
              <a:xfrm>
                <a:off x="395534" y="3707977"/>
                <a:ext cx="3972999" cy="335935"/>
              </a:xfrm>
              <a:prstGeom prst="roundRect">
                <a:avLst>
                  <a:gd name="adj" fmla="val 30609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C886B0B-9F72-4C73-BE21-131A24AAB0E9}"/>
                  </a:ext>
                </a:extLst>
              </p:cNvPr>
              <p:cNvSpPr txBox="1"/>
              <p:nvPr/>
            </p:nvSpPr>
            <p:spPr>
              <a:xfrm>
                <a:off x="395536" y="4046506"/>
                <a:ext cx="39729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</a:p>
            </p:txBody>
          </p:sp>
        </p:grpSp>
        <p:grpSp>
          <p:nvGrpSpPr>
            <p:cNvPr id="37" name="Group 73">
              <a:extLst>
                <a:ext uri="{FF2B5EF4-FFF2-40B4-BE49-F238E27FC236}">
                  <a16:creationId xmlns:a16="http://schemas.microsoft.com/office/drawing/2014/main" id="{571F0C69-467E-4E33-A76E-2062BF63B733}"/>
                </a:ext>
              </a:extLst>
            </p:cNvPr>
            <p:cNvGrpSpPr/>
            <p:nvPr/>
          </p:nvGrpSpPr>
          <p:grpSpPr>
            <a:xfrm>
              <a:off x="9570558" y="3575427"/>
              <a:ext cx="2045041" cy="1172205"/>
              <a:chOff x="395534" y="3705298"/>
              <a:chExt cx="3972999" cy="1172205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E11E863-D818-44ED-8F9F-B1DFD8A85D12}"/>
                  </a:ext>
                </a:extLst>
              </p:cNvPr>
              <p:cNvSpPr txBox="1"/>
              <p:nvPr/>
            </p:nvSpPr>
            <p:spPr>
              <a:xfrm>
                <a:off x="395534" y="3705298"/>
                <a:ext cx="3972999" cy="341293"/>
              </a:xfrm>
              <a:prstGeom prst="roundRect">
                <a:avLst>
                  <a:gd name="adj" fmla="val 33398"/>
                </a:avLst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2BBBFC0-5672-4162-91E8-A7FCC2A66FB6}"/>
                  </a:ext>
                </a:extLst>
              </p:cNvPr>
              <p:cNvSpPr txBox="1"/>
              <p:nvPr/>
            </p:nvSpPr>
            <p:spPr>
              <a:xfrm>
                <a:off x="395536" y="4046506"/>
                <a:ext cx="39729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</a:p>
            </p:txBody>
          </p:sp>
        </p:grpSp>
        <p:grpSp>
          <p:nvGrpSpPr>
            <p:cNvPr id="40" name="Group 30">
              <a:extLst>
                <a:ext uri="{FF2B5EF4-FFF2-40B4-BE49-F238E27FC236}">
                  <a16:creationId xmlns:a16="http://schemas.microsoft.com/office/drawing/2014/main" id="{E776ADFB-36CD-4AD9-A872-05BD9C0F7E75}"/>
                </a:ext>
              </a:extLst>
            </p:cNvPr>
            <p:cNvGrpSpPr/>
            <p:nvPr/>
          </p:nvGrpSpPr>
          <p:grpSpPr>
            <a:xfrm>
              <a:off x="6900898" y="4952758"/>
              <a:ext cx="2045041" cy="1169526"/>
              <a:chOff x="395534" y="3707977"/>
              <a:chExt cx="3972999" cy="1169526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E07F579-9EDC-426F-A0AD-DAC99C1B7C1C}"/>
                  </a:ext>
                </a:extLst>
              </p:cNvPr>
              <p:cNvSpPr txBox="1"/>
              <p:nvPr/>
            </p:nvSpPr>
            <p:spPr>
              <a:xfrm>
                <a:off x="395534" y="3707977"/>
                <a:ext cx="3972999" cy="335935"/>
              </a:xfrm>
              <a:prstGeom prst="roundRect">
                <a:avLst>
                  <a:gd name="adj" fmla="val 30609"/>
                </a:avLst>
              </a:prstGeom>
              <a:noFill/>
              <a:ln w="38100">
                <a:solidFill>
                  <a:schemeClr val="accent4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F59022F-4561-4788-AC13-1AE629C3CAC6}"/>
                  </a:ext>
                </a:extLst>
              </p:cNvPr>
              <p:cNvSpPr txBox="1"/>
              <p:nvPr/>
            </p:nvSpPr>
            <p:spPr>
              <a:xfrm>
                <a:off x="395536" y="4046506"/>
                <a:ext cx="39729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</a:p>
            </p:txBody>
          </p:sp>
        </p:grpSp>
        <p:grpSp>
          <p:nvGrpSpPr>
            <p:cNvPr id="43" name="Group 33">
              <a:extLst>
                <a:ext uri="{FF2B5EF4-FFF2-40B4-BE49-F238E27FC236}">
                  <a16:creationId xmlns:a16="http://schemas.microsoft.com/office/drawing/2014/main" id="{7AD5C6B7-55D0-4394-AD97-1649B933B752}"/>
                </a:ext>
              </a:extLst>
            </p:cNvPr>
            <p:cNvGrpSpPr/>
            <p:nvPr/>
          </p:nvGrpSpPr>
          <p:grpSpPr>
            <a:xfrm>
              <a:off x="9570558" y="4956777"/>
              <a:ext cx="2045041" cy="1165507"/>
              <a:chOff x="395534" y="3711996"/>
              <a:chExt cx="3972999" cy="1165507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1039AFC-7161-4939-9B24-16149B2D4BAA}"/>
                  </a:ext>
                </a:extLst>
              </p:cNvPr>
              <p:cNvSpPr txBox="1"/>
              <p:nvPr/>
            </p:nvSpPr>
            <p:spPr>
              <a:xfrm>
                <a:off x="395534" y="3711996"/>
                <a:ext cx="3972999" cy="327898"/>
              </a:xfrm>
              <a:prstGeom prst="roundRect">
                <a:avLst>
                  <a:gd name="adj" fmla="val 27821"/>
                </a:avLst>
              </a:prstGeom>
              <a:noFill/>
              <a:ln w="38100">
                <a:solidFill>
                  <a:schemeClr val="accent4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9545ACA-D76E-49E6-B18B-9A1EF98466D4}"/>
                  </a:ext>
                </a:extLst>
              </p:cNvPr>
              <p:cNvSpPr txBox="1"/>
              <p:nvPr/>
            </p:nvSpPr>
            <p:spPr>
              <a:xfrm>
                <a:off x="395536" y="4046506"/>
                <a:ext cx="39729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01B8B906-11BE-4751-B640-A4DD1DEE12B3}"/>
              </a:ext>
            </a:extLst>
          </p:cNvPr>
          <p:cNvSpPr txBox="1"/>
          <p:nvPr/>
        </p:nvSpPr>
        <p:spPr>
          <a:xfrm flipH="1">
            <a:off x="6900897" y="645803"/>
            <a:ext cx="4209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533B5F76-48E8-4636-954F-CF7B5BC3D96A}"/>
              </a:ext>
            </a:extLst>
          </p:cNvPr>
          <p:cNvGrpSpPr/>
          <p:nvPr/>
        </p:nvGrpSpPr>
        <p:grpSpPr>
          <a:xfrm>
            <a:off x="1046241" y="1867257"/>
            <a:ext cx="7369480" cy="1909984"/>
            <a:chOff x="1046241" y="1867257"/>
            <a:chExt cx="7369480" cy="19099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83A3157-FCD3-45FD-AE86-B5B2B71F4822}"/>
                </a:ext>
              </a:extLst>
            </p:cNvPr>
            <p:cNvGrpSpPr/>
            <p:nvPr/>
          </p:nvGrpSpPr>
          <p:grpSpPr>
            <a:xfrm>
              <a:off x="1046241" y="1867257"/>
              <a:ext cx="1909984" cy="1909984"/>
              <a:chOff x="1046241" y="1867257"/>
              <a:chExt cx="1909984" cy="1909984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BA006B8-D6BD-446D-8185-104AA71B85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46241" y="1867257"/>
                <a:ext cx="1909984" cy="19099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Chord 4">
                <a:extLst>
                  <a:ext uri="{FF2B5EF4-FFF2-40B4-BE49-F238E27FC236}">
                    <a16:creationId xmlns:a16="http://schemas.microsoft.com/office/drawing/2014/main" id="{2D3ABE69-2DDF-482C-B1AB-ED35AD8E14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033" y="1915049"/>
                <a:ext cx="1814400" cy="1814400"/>
              </a:xfrm>
              <a:prstGeom prst="chord">
                <a:avLst>
                  <a:gd name="adj1" fmla="val 6389287"/>
                  <a:gd name="adj2" fmla="val 1992980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988A669-7D72-4A10-9650-E98B34CF75BB}"/>
                </a:ext>
              </a:extLst>
            </p:cNvPr>
            <p:cNvGrpSpPr/>
            <p:nvPr/>
          </p:nvGrpSpPr>
          <p:grpSpPr>
            <a:xfrm>
              <a:off x="3775989" y="1867257"/>
              <a:ext cx="1909984" cy="1909984"/>
              <a:chOff x="1046241" y="1867257"/>
              <a:chExt cx="1909984" cy="1909984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99141C7-2F3E-40B4-B331-C4CE68B56F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46241" y="1867257"/>
                <a:ext cx="1909984" cy="19099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Chord 7">
                <a:extLst>
                  <a:ext uri="{FF2B5EF4-FFF2-40B4-BE49-F238E27FC236}">
                    <a16:creationId xmlns:a16="http://schemas.microsoft.com/office/drawing/2014/main" id="{9B6E45D1-2E34-4847-A77F-54CDAB8FDD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033" y="1915049"/>
                <a:ext cx="1814400" cy="1814400"/>
              </a:xfrm>
              <a:prstGeom prst="chord">
                <a:avLst>
                  <a:gd name="adj1" fmla="val 6389287"/>
                  <a:gd name="adj2" fmla="val 1992980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E26F941-3232-4B4C-8091-F6ABE8343BAD}"/>
                </a:ext>
              </a:extLst>
            </p:cNvPr>
            <p:cNvGrpSpPr/>
            <p:nvPr/>
          </p:nvGrpSpPr>
          <p:grpSpPr>
            <a:xfrm>
              <a:off x="6505737" y="1867257"/>
              <a:ext cx="1909984" cy="1909984"/>
              <a:chOff x="1046241" y="1867257"/>
              <a:chExt cx="1909984" cy="1909984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1FF9B7B-8083-49D3-8AE8-C48340C7CD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46241" y="1867257"/>
                <a:ext cx="1909984" cy="190998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Chord 10">
                <a:extLst>
                  <a:ext uri="{FF2B5EF4-FFF2-40B4-BE49-F238E27FC236}">
                    <a16:creationId xmlns:a16="http://schemas.microsoft.com/office/drawing/2014/main" id="{4EEB0D42-6D41-4AD4-A1BE-3C438D4A34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033" y="1915049"/>
                <a:ext cx="1814400" cy="1814400"/>
              </a:xfrm>
              <a:prstGeom prst="chord">
                <a:avLst>
                  <a:gd name="adj1" fmla="val 6389287"/>
                  <a:gd name="adj2" fmla="val 1992980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9F1EC1-C20D-43ED-925F-A3B822A2FCC3}"/>
              </a:ext>
            </a:extLst>
          </p:cNvPr>
          <p:cNvGrpSpPr/>
          <p:nvPr/>
        </p:nvGrpSpPr>
        <p:grpSpPr>
          <a:xfrm>
            <a:off x="9235485" y="1867257"/>
            <a:ext cx="1909984" cy="1909984"/>
            <a:chOff x="1046241" y="1867257"/>
            <a:chExt cx="1909984" cy="190998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514A2ED-DFC8-41C2-8AB5-5A68901847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6241" y="1867257"/>
              <a:ext cx="1909984" cy="190998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hord 13">
              <a:extLst>
                <a:ext uri="{FF2B5EF4-FFF2-40B4-BE49-F238E27FC236}">
                  <a16:creationId xmlns:a16="http://schemas.microsoft.com/office/drawing/2014/main" id="{C9FD85F6-14B9-48D3-9D01-1DD004D34D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3685" y="1914701"/>
              <a:ext cx="1815096" cy="1815096"/>
            </a:xfrm>
            <a:prstGeom prst="chord">
              <a:avLst>
                <a:gd name="adj1" fmla="val 6389287"/>
                <a:gd name="adj2" fmla="val 199298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D9D93DD-5E69-43C7-A272-0BCD849395DC}"/>
              </a:ext>
            </a:extLst>
          </p:cNvPr>
          <p:cNvSpPr/>
          <p:nvPr/>
        </p:nvSpPr>
        <p:spPr>
          <a:xfrm>
            <a:off x="2261961" y="2960685"/>
            <a:ext cx="519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A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62A791-70B6-4CE9-9ADF-60A5444857F4}"/>
              </a:ext>
            </a:extLst>
          </p:cNvPr>
          <p:cNvSpPr/>
          <p:nvPr/>
        </p:nvSpPr>
        <p:spPr>
          <a:xfrm>
            <a:off x="4989494" y="2960685"/>
            <a:ext cx="519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B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51FF61-9237-423E-8A5B-77E0305249B7}"/>
              </a:ext>
            </a:extLst>
          </p:cNvPr>
          <p:cNvSpPr/>
          <p:nvPr/>
        </p:nvSpPr>
        <p:spPr>
          <a:xfrm>
            <a:off x="7717027" y="2960685"/>
            <a:ext cx="519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C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6CE3DB-6B30-4135-8057-BD64AEA8DD63}"/>
              </a:ext>
            </a:extLst>
          </p:cNvPr>
          <p:cNvSpPr/>
          <p:nvPr/>
        </p:nvSpPr>
        <p:spPr>
          <a:xfrm>
            <a:off x="10444559" y="2960685"/>
            <a:ext cx="519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D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19" name="Group 22">
            <a:extLst>
              <a:ext uri="{FF2B5EF4-FFF2-40B4-BE49-F238E27FC236}">
                <a16:creationId xmlns:a16="http://schemas.microsoft.com/office/drawing/2014/main" id="{E05C728B-A1D7-4E59-B505-B1A1D7CBED8F}"/>
              </a:ext>
            </a:extLst>
          </p:cNvPr>
          <p:cNvGrpSpPr/>
          <p:nvPr/>
        </p:nvGrpSpPr>
        <p:grpSpPr>
          <a:xfrm>
            <a:off x="3532916" y="3889260"/>
            <a:ext cx="2339153" cy="2312993"/>
            <a:chOff x="1080045" y="1858541"/>
            <a:chExt cx="2339153" cy="231299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096EAB-5ABC-4E35-9881-9C53B6F52C4B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</a:rPr>
                <a:t>02</a:t>
              </a:r>
              <a:endParaRPr lang="ko-KR" altLang="en-US" sz="3600" b="1" dirty="0">
                <a:solidFill>
                  <a:schemeClr val="accent2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5E9FD86-D0A7-4254-81EF-1317AA4F2F10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94F8A9-A960-4438-8F9D-AFE4DA2E0A88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3" name="Group 26">
            <a:extLst>
              <a:ext uri="{FF2B5EF4-FFF2-40B4-BE49-F238E27FC236}">
                <a16:creationId xmlns:a16="http://schemas.microsoft.com/office/drawing/2014/main" id="{43BD3223-77D3-4F36-B954-CE4F3D090454}"/>
              </a:ext>
            </a:extLst>
          </p:cNvPr>
          <p:cNvGrpSpPr/>
          <p:nvPr/>
        </p:nvGrpSpPr>
        <p:grpSpPr>
          <a:xfrm>
            <a:off x="6279414" y="3889260"/>
            <a:ext cx="2339153" cy="2312993"/>
            <a:chOff x="1080045" y="1858541"/>
            <a:chExt cx="2339153" cy="231299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24A389B-B057-46D6-8B66-9EE78E867378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</a:rPr>
                <a:t>03</a:t>
              </a:r>
              <a:endParaRPr lang="ko-KR" altLang="en-US" sz="3600" b="1" dirty="0">
                <a:solidFill>
                  <a:schemeClr val="accent3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841A8D3-009F-4F1F-8A07-13F5BF871741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8276535-38B9-40BD-B32B-B622F7C0BB97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7" name="Group 30">
            <a:extLst>
              <a:ext uri="{FF2B5EF4-FFF2-40B4-BE49-F238E27FC236}">
                <a16:creationId xmlns:a16="http://schemas.microsoft.com/office/drawing/2014/main" id="{A5A2C1DD-0F84-46BE-B257-6532E9596F87}"/>
              </a:ext>
            </a:extLst>
          </p:cNvPr>
          <p:cNvGrpSpPr/>
          <p:nvPr/>
        </p:nvGrpSpPr>
        <p:grpSpPr>
          <a:xfrm>
            <a:off x="9025912" y="3889260"/>
            <a:ext cx="2339153" cy="2312993"/>
            <a:chOff x="1080045" y="1858541"/>
            <a:chExt cx="2339153" cy="231299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1852E4E-A60E-4978-8095-4EB0A127E063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4"/>
                  </a:solidFill>
                </a:rPr>
                <a:t>04</a:t>
              </a:r>
              <a:endParaRPr lang="ko-KR" altLang="en-US" sz="3600" b="1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CA02837-F47B-413F-A5C2-15F9EABB2E78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6E909DC-B5DC-4EDD-980B-F090ACA8BEFD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1" name="Group 22">
            <a:extLst>
              <a:ext uri="{FF2B5EF4-FFF2-40B4-BE49-F238E27FC236}">
                <a16:creationId xmlns:a16="http://schemas.microsoft.com/office/drawing/2014/main" id="{EFAC8BDA-8964-496C-B0E1-95AD14105AC3}"/>
              </a:ext>
            </a:extLst>
          </p:cNvPr>
          <p:cNvGrpSpPr/>
          <p:nvPr/>
        </p:nvGrpSpPr>
        <p:grpSpPr>
          <a:xfrm>
            <a:off x="786418" y="3889260"/>
            <a:ext cx="2339153" cy="2312993"/>
            <a:chOff x="1080045" y="1858541"/>
            <a:chExt cx="2339153" cy="231299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198F1FB-AFC7-4671-AC7F-9FFCDED57157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</a:rPr>
                <a:t>01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545E8BA-F749-46F1-8C60-CAC7733B3888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1EB636C-77B0-4949-AE67-41B303600094}"/>
                </a:ext>
              </a:extLst>
            </p:cNvPr>
            <p:cNvSpPr txBox="1"/>
            <p:nvPr/>
          </p:nvSpPr>
          <p:spPr>
            <a:xfrm>
              <a:off x="1764243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1" name="Freeform: Shape 47">
            <a:extLst>
              <a:ext uri="{FF2B5EF4-FFF2-40B4-BE49-F238E27FC236}">
                <a16:creationId xmlns:a16="http://schemas.microsoft.com/office/drawing/2014/main" id="{5CDF8912-673F-418C-9200-EC18E1156CB7}"/>
              </a:ext>
            </a:extLst>
          </p:cNvPr>
          <p:cNvSpPr/>
          <p:nvPr/>
        </p:nvSpPr>
        <p:spPr>
          <a:xfrm>
            <a:off x="1435718" y="2337805"/>
            <a:ext cx="909380" cy="632019"/>
          </a:xfrm>
          <a:custGeom>
            <a:avLst/>
            <a:gdLst>
              <a:gd name="connsiteX0" fmla="*/ 687185 w 1178350"/>
              <a:gd name="connsiteY0" fmla="*/ 641948 h 818953"/>
              <a:gd name="connsiteX1" fmla="*/ 690131 w 1178350"/>
              <a:gd name="connsiteY1" fmla="*/ 641948 h 818953"/>
              <a:gd name="connsiteX2" fmla="*/ 778507 w 1178350"/>
              <a:gd name="connsiteY2" fmla="*/ 717952 h 818953"/>
              <a:gd name="connsiteX3" fmla="*/ 790880 w 1178350"/>
              <a:gd name="connsiteY3" fmla="*/ 801615 h 818953"/>
              <a:gd name="connsiteX4" fmla="*/ 766724 w 1178350"/>
              <a:gd name="connsiteY4" fmla="*/ 822236 h 818953"/>
              <a:gd name="connsiteX5" fmla="*/ 640051 w 1178350"/>
              <a:gd name="connsiteY5" fmla="*/ 822236 h 818953"/>
              <a:gd name="connsiteX6" fmla="*/ 615895 w 1178350"/>
              <a:gd name="connsiteY6" fmla="*/ 807506 h 818953"/>
              <a:gd name="connsiteX7" fmla="*/ 627089 w 1178350"/>
              <a:gd name="connsiteY7" fmla="*/ 753302 h 818953"/>
              <a:gd name="connsiteX8" fmla="*/ 605879 w 1178350"/>
              <a:gd name="connsiteY8" fmla="*/ 716773 h 818953"/>
              <a:gd name="connsiteX9" fmla="*/ 449158 w 1178350"/>
              <a:gd name="connsiteY9" fmla="*/ 679655 h 818953"/>
              <a:gd name="connsiteX10" fmla="*/ 416164 w 1178350"/>
              <a:gd name="connsiteY10" fmla="*/ 702633 h 818953"/>
              <a:gd name="connsiteX11" fmla="*/ 384938 w 1178350"/>
              <a:gd name="connsiteY11" fmla="*/ 824003 h 818953"/>
              <a:gd name="connsiteX12" fmla="*/ 149857 w 1178350"/>
              <a:gd name="connsiteY12" fmla="*/ 824592 h 818953"/>
              <a:gd name="connsiteX13" fmla="*/ 136895 w 1178350"/>
              <a:gd name="connsiteY13" fmla="*/ 780404 h 818953"/>
              <a:gd name="connsiteX14" fmla="*/ 202883 w 1178350"/>
              <a:gd name="connsiteY14" fmla="*/ 502314 h 818953"/>
              <a:gd name="connsiteX15" fmla="*/ 250606 w 1178350"/>
              <a:gd name="connsiteY15" fmla="*/ 457536 h 818953"/>
              <a:gd name="connsiteX16" fmla="*/ 318950 w 1178350"/>
              <a:gd name="connsiteY16" fmla="*/ 451055 h 818953"/>
              <a:gd name="connsiteX17" fmla="*/ 360193 w 1178350"/>
              <a:gd name="connsiteY17" fmla="*/ 440450 h 818953"/>
              <a:gd name="connsiteX18" fmla="*/ 417932 w 1178350"/>
              <a:gd name="connsiteY18" fmla="*/ 367981 h 818953"/>
              <a:gd name="connsiteX19" fmla="*/ 391419 w 1178350"/>
              <a:gd name="connsiteY19" fmla="*/ 379176 h 818953"/>
              <a:gd name="connsiteX20" fmla="*/ 295972 w 1178350"/>
              <a:gd name="connsiteY20" fmla="*/ 382711 h 818953"/>
              <a:gd name="connsiteX21" fmla="*/ 232931 w 1178350"/>
              <a:gd name="connsiteY21" fmla="*/ 388603 h 818953"/>
              <a:gd name="connsiteX22" fmla="*/ 247071 w 1178350"/>
              <a:gd name="connsiteY22" fmla="*/ 304940 h 818953"/>
              <a:gd name="connsiteX23" fmla="*/ 106847 w 1178350"/>
              <a:gd name="connsiteY23" fmla="*/ 362090 h 818953"/>
              <a:gd name="connsiteX24" fmla="*/ 57946 w 1178350"/>
              <a:gd name="connsiteY24" fmla="*/ 370338 h 818953"/>
              <a:gd name="connsiteX25" fmla="*/ 796 w 1178350"/>
              <a:gd name="connsiteY25" fmla="*/ 318491 h 818953"/>
              <a:gd name="connsiteX26" fmla="*/ 39092 w 1178350"/>
              <a:gd name="connsiteY26" fmla="*/ 256628 h 818953"/>
              <a:gd name="connsiteX27" fmla="*/ 289492 w 1178350"/>
              <a:gd name="connsiteY27" fmla="*/ 152932 h 818953"/>
              <a:gd name="connsiteX28" fmla="*/ 630035 w 1178350"/>
              <a:gd name="connsiteY28" fmla="*/ 13298 h 818953"/>
              <a:gd name="connsiteX29" fmla="*/ 746102 w 1178350"/>
              <a:gd name="connsiteY29" fmla="*/ 40989 h 818953"/>
              <a:gd name="connsiteX30" fmla="*/ 869240 w 1178350"/>
              <a:gd name="connsiteY30" fmla="*/ 183570 h 818953"/>
              <a:gd name="connsiteX31" fmla="*/ 879256 w 1178350"/>
              <a:gd name="connsiteY31" fmla="*/ 142917 h 818953"/>
              <a:gd name="connsiteX32" fmla="*/ 928747 w 1178350"/>
              <a:gd name="connsiteY32" fmla="*/ 109923 h 818953"/>
              <a:gd name="connsiteX33" fmla="*/ 991789 w 1178350"/>
              <a:gd name="connsiteY33" fmla="*/ 124652 h 818953"/>
              <a:gd name="connsiteX34" fmla="*/ 1024782 w 1178350"/>
              <a:gd name="connsiteY34" fmla="*/ 178856 h 818953"/>
              <a:gd name="connsiteX35" fmla="*/ 995913 w 1178350"/>
              <a:gd name="connsiteY35" fmla="*/ 299048 h 818953"/>
              <a:gd name="connsiteX36" fmla="*/ 1007107 w 1178350"/>
              <a:gd name="connsiteY36" fmla="*/ 343825 h 818953"/>
              <a:gd name="connsiteX37" fmla="*/ 1155579 w 1178350"/>
              <a:gd name="connsiteY37" fmla="*/ 515275 h 818953"/>
              <a:gd name="connsiteX38" fmla="*/ 1161471 w 1178350"/>
              <a:gd name="connsiteY38" fmla="*/ 606008 h 818953"/>
              <a:gd name="connsiteX39" fmla="*/ 1061900 w 1178350"/>
              <a:gd name="connsiteY39" fmla="*/ 594814 h 818953"/>
              <a:gd name="connsiteX40" fmla="*/ 955260 w 1178350"/>
              <a:gd name="connsiteY40" fmla="*/ 471677 h 818953"/>
              <a:gd name="connsiteX41" fmla="*/ 906358 w 1178350"/>
              <a:gd name="connsiteY41" fmla="*/ 673764 h 818953"/>
              <a:gd name="connsiteX42" fmla="*/ 899877 w 1178350"/>
              <a:gd name="connsiteY42" fmla="*/ 674353 h 818953"/>
              <a:gd name="connsiteX43" fmla="*/ 865116 w 1178350"/>
              <a:gd name="connsiteY43" fmla="*/ 592457 h 818953"/>
              <a:gd name="connsiteX44" fmla="*/ 820338 w 1178350"/>
              <a:gd name="connsiteY44" fmla="*/ 561820 h 818953"/>
              <a:gd name="connsiteX45" fmla="*/ 774383 w 1178350"/>
              <a:gd name="connsiteY45" fmla="*/ 520578 h 818953"/>
              <a:gd name="connsiteX46" fmla="*/ 713698 w 1178350"/>
              <a:gd name="connsiteY46" fmla="*/ 458126 h 818953"/>
              <a:gd name="connsiteX47" fmla="*/ 690131 w 1178350"/>
              <a:gd name="connsiteY47" fmla="*/ 456358 h 818953"/>
              <a:gd name="connsiteX48" fmla="*/ 655959 w 1178350"/>
              <a:gd name="connsiteY48" fmla="*/ 425132 h 818953"/>
              <a:gd name="connsiteX49" fmla="*/ 632392 w 1178350"/>
              <a:gd name="connsiteY49" fmla="*/ 341469 h 818953"/>
              <a:gd name="connsiteX50" fmla="*/ 614127 w 1178350"/>
              <a:gd name="connsiteY50" fmla="*/ 472266 h 818953"/>
              <a:gd name="connsiteX51" fmla="*/ 628857 w 1178350"/>
              <a:gd name="connsiteY51" fmla="*/ 491708 h 818953"/>
              <a:gd name="connsiteX52" fmla="*/ 680115 w 1178350"/>
              <a:gd name="connsiteY52" fmla="*/ 520578 h 818953"/>
              <a:gd name="connsiteX53" fmla="*/ 683061 w 1178350"/>
              <a:gd name="connsiteY53" fmla="*/ 612489 h 818953"/>
              <a:gd name="connsiteX54" fmla="*/ 687185 w 1178350"/>
              <a:gd name="connsiteY54" fmla="*/ 641948 h 81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78350" h="818953">
                <a:moveTo>
                  <a:pt x="687185" y="641948"/>
                </a:moveTo>
                <a:cubicBezTo>
                  <a:pt x="688363" y="641948"/>
                  <a:pt x="688952" y="641948"/>
                  <a:pt x="690131" y="641948"/>
                </a:cubicBezTo>
                <a:cubicBezTo>
                  <a:pt x="766134" y="643716"/>
                  <a:pt x="766724" y="643716"/>
                  <a:pt x="778507" y="717952"/>
                </a:cubicBezTo>
                <a:cubicBezTo>
                  <a:pt x="783220" y="745643"/>
                  <a:pt x="786756" y="773334"/>
                  <a:pt x="790880" y="801615"/>
                </a:cubicBezTo>
                <a:cubicBezTo>
                  <a:pt x="790291" y="816933"/>
                  <a:pt x="782631" y="822825"/>
                  <a:pt x="766724" y="822236"/>
                </a:cubicBezTo>
                <a:cubicBezTo>
                  <a:pt x="724303" y="821057"/>
                  <a:pt x="682471" y="821646"/>
                  <a:pt x="640051" y="822236"/>
                </a:cubicBezTo>
                <a:cubicBezTo>
                  <a:pt x="628267" y="822236"/>
                  <a:pt x="618251" y="821646"/>
                  <a:pt x="615895" y="807506"/>
                </a:cubicBezTo>
                <a:cubicBezTo>
                  <a:pt x="619430" y="789242"/>
                  <a:pt x="622965" y="770977"/>
                  <a:pt x="627089" y="753302"/>
                </a:cubicBezTo>
                <a:cubicBezTo>
                  <a:pt x="631802" y="733270"/>
                  <a:pt x="627089" y="722076"/>
                  <a:pt x="605879" y="716773"/>
                </a:cubicBezTo>
                <a:cubicBezTo>
                  <a:pt x="553442" y="704990"/>
                  <a:pt x="501595" y="692028"/>
                  <a:pt x="449158" y="679655"/>
                </a:cubicBezTo>
                <a:cubicBezTo>
                  <a:pt x="428537" y="674353"/>
                  <a:pt x="420878" y="685547"/>
                  <a:pt x="416164" y="702633"/>
                </a:cubicBezTo>
                <a:cubicBezTo>
                  <a:pt x="405559" y="743286"/>
                  <a:pt x="400256" y="785118"/>
                  <a:pt x="384938" y="824003"/>
                </a:cubicBezTo>
                <a:cubicBezTo>
                  <a:pt x="306578" y="821057"/>
                  <a:pt x="228217" y="819879"/>
                  <a:pt x="149857" y="824592"/>
                </a:cubicBezTo>
                <a:cubicBezTo>
                  <a:pt x="132182" y="813987"/>
                  <a:pt x="132771" y="798079"/>
                  <a:pt x="136895" y="780404"/>
                </a:cubicBezTo>
                <a:cubicBezTo>
                  <a:pt x="159284" y="687904"/>
                  <a:pt x="181083" y="595403"/>
                  <a:pt x="202883" y="502314"/>
                </a:cubicBezTo>
                <a:cubicBezTo>
                  <a:pt x="208775" y="475801"/>
                  <a:pt x="234698" y="472855"/>
                  <a:pt x="250606" y="457536"/>
                </a:cubicBezTo>
                <a:cubicBezTo>
                  <a:pt x="271816" y="436915"/>
                  <a:pt x="294794" y="435148"/>
                  <a:pt x="318950" y="451055"/>
                </a:cubicBezTo>
                <a:cubicBezTo>
                  <a:pt x="336626" y="462839"/>
                  <a:pt x="348409" y="456947"/>
                  <a:pt x="360193" y="440450"/>
                </a:cubicBezTo>
                <a:cubicBezTo>
                  <a:pt x="377868" y="416294"/>
                  <a:pt x="397311" y="393316"/>
                  <a:pt x="417932" y="367981"/>
                </a:cubicBezTo>
                <a:cubicBezTo>
                  <a:pt x="404381" y="367392"/>
                  <a:pt x="397900" y="373873"/>
                  <a:pt x="391419" y="379176"/>
                </a:cubicBezTo>
                <a:cubicBezTo>
                  <a:pt x="360193" y="405100"/>
                  <a:pt x="330145" y="412759"/>
                  <a:pt x="295972" y="382711"/>
                </a:cubicBezTo>
                <a:cubicBezTo>
                  <a:pt x="275351" y="364447"/>
                  <a:pt x="255909" y="390959"/>
                  <a:pt x="232931" y="388603"/>
                </a:cubicBezTo>
                <a:cubicBezTo>
                  <a:pt x="231163" y="362090"/>
                  <a:pt x="245303" y="336755"/>
                  <a:pt x="247071" y="304940"/>
                </a:cubicBezTo>
                <a:cubicBezTo>
                  <a:pt x="198169" y="324972"/>
                  <a:pt x="152214" y="343236"/>
                  <a:pt x="106847" y="362090"/>
                </a:cubicBezTo>
                <a:cubicBezTo>
                  <a:pt x="90939" y="368571"/>
                  <a:pt x="75621" y="372695"/>
                  <a:pt x="57946" y="370338"/>
                </a:cubicBezTo>
                <a:cubicBezTo>
                  <a:pt x="29076" y="366214"/>
                  <a:pt x="4920" y="345004"/>
                  <a:pt x="796" y="318491"/>
                </a:cubicBezTo>
                <a:cubicBezTo>
                  <a:pt x="-3329" y="290800"/>
                  <a:pt x="8455" y="269589"/>
                  <a:pt x="39092" y="256628"/>
                </a:cubicBezTo>
                <a:cubicBezTo>
                  <a:pt x="122166" y="221277"/>
                  <a:pt x="205829" y="187694"/>
                  <a:pt x="289492" y="152932"/>
                </a:cubicBezTo>
                <a:cubicBezTo>
                  <a:pt x="403202" y="106388"/>
                  <a:pt x="516324" y="59843"/>
                  <a:pt x="630035" y="13298"/>
                </a:cubicBezTo>
                <a:cubicBezTo>
                  <a:pt x="686007" y="-9680"/>
                  <a:pt x="706038" y="-4377"/>
                  <a:pt x="746102" y="40989"/>
                </a:cubicBezTo>
                <a:cubicBezTo>
                  <a:pt x="785577" y="86945"/>
                  <a:pt x="825641" y="132901"/>
                  <a:pt x="869240" y="183570"/>
                </a:cubicBezTo>
                <a:cubicBezTo>
                  <a:pt x="873364" y="166484"/>
                  <a:pt x="876899" y="154700"/>
                  <a:pt x="879256" y="142917"/>
                </a:cubicBezTo>
                <a:cubicBezTo>
                  <a:pt x="885148" y="115815"/>
                  <a:pt x="901645" y="104620"/>
                  <a:pt x="928747" y="109923"/>
                </a:cubicBezTo>
                <a:cubicBezTo>
                  <a:pt x="949957" y="114047"/>
                  <a:pt x="971167" y="118760"/>
                  <a:pt x="991789" y="124652"/>
                </a:cubicBezTo>
                <a:cubicBezTo>
                  <a:pt x="1023604" y="133490"/>
                  <a:pt x="1031852" y="147041"/>
                  <a:pt x="1024782" y="178856"/>
                </a:cubicBezTo>
                <a:cubicBezTo>
                  <a:pt x="1015945" y="218920"/>
                  <a:pt x="1007107" y="259573"/>
                  <a:pt x="995913" y="299048"/>
                </a:cubicBezTo>
                <a:cubicBezTo>
                  <a:pt x="990610" y="317902"/>
                  <a:pt x="995324" y="329685"/>
                  <a:pt x="1007107" y="343825"/>
                </a:cubicBezTo>
                <a:cubicBezTo>
                  <a:pt x="1057187" y="400386"/>
                  <a:pt x="1106678" y="458126"/>
                  <a:pt x="1155579" y="515275"/>
                </a:cubicBezTo>
                <a:cubicBezTo>
                  <a:pt x="1185627" y="550626"/>
                  <a:pt x="1187395" y="582441"/>
                  <a:pt x="1161471" y="606008"/>
                </a:cubicBezTo>
                <a:cubicBezTo>
                  <a:pt x="1133191" y="631343"/>
                  <a:pt x="1090770" y="627219"/>
                  <a:pt x="1061900" y="594814"/>
                </a:cubicBezTo>
                <a:cubicBezTo>
                  <a:pt x="1027139" y="555929"/>
                  <a:pt x="993556" y="516454"/>
                  <a:pt x="955260" y="471677"/>
                </a:cubicBezTo>
                <a:cubicBezTo>
                  <a:pt x="938174" y="542378"/>
                  <a:pt x="922266" y="608365"/>
                  <a:pt x="906358" y="673764"/>
                </a:cubicBezTo>
                <a:cubicBezTo>
                  <a:pt x="904001" y="673764"/>
                  <a:pt x="902234" y="674353"/>
                  <a:pt x="899877" y="674353"/>
                </a:cubicBezTo>
                <a:cubicBezTo>
                  <a:pt x="888094" y="647251"/>
                  <a:pt x="874543" y="620149"/>
                  <a:pt x="865116" y="592457"/>
                </a:cubicBezTo>
                <a:cubicBezTo>
                  <a:pt x="857457" y="569479"/>
                  <a:pt x="845084" y="560642"/>
                  <a:pt x="820338" y="561820"/>
                </a:cubicBezTo>
                <a:cubicBezTo>
                  <a:pt x="777329" y="563588"/>
                  <a:pt x="777329" y="562409"/>
                  <a:pt x="774383" y="520578"/>
                </a:cubicBezTo>
                <a:cubicBezTo>
                  <a:pt x="769669" y="454001"/>
                  <a:pt x="780864" y="468141"/>
                  <a:pt x="713698" y="458126"/>
                </a:cubicBezTo>
                <a:cubicBezTo>
                  <a:pt x="706038" y="456947"/>
                  <a:pt x="697790" y="456358"/>
                  <a:pt x="690131" y="456358"/>
                </a:cubicBezTo>
                <a:cubicBezTo>
                  <a:pt x="668920" y="456358"/>
                  <a:pt x="658904" y="446342"/>
                  <a:pt x="655959" y="425132"/>
                </a:cubicBezTo>
                <a:cubicBezTo>
                  <a:pt x="651834" y="397440"/>
                  <a:pt x="644175" y="369749"/>
                  <a:pt x="632392" y="341469"/>
                </a:cubicBezTo>
                <a:cubicBezTo>
                  <a:pt x="626500" y="385068"/>
                  <a:pt x="620019" y="428667"/>
                  <a:pt x="614127" y="472266"/>
                </a:cubicBezTo>
                <a:cubicBezTo>
                  <a:pt x="612360" y="483460"/>
                  <a:pt x="621197" y="486995"/>
                  <a:pt x="628857" y="491708"/>
                </a:cubicBezTo>
                <a:cubicBezTo>
                  <a:pt x="645943" y="501135"/>
                  <a:pt x="663029" y="511151"/>
                  <a:pt x="680115" y="520578"/>
                </a:cubicBezTo>
                <a:cubicBezTo>
                  <a:pt x="685417" y="551215"/>
                  <a:pt x="680704" y="581852"/>
                  <a:pt x="683061" y="612489"/>
                </a:cubicBezTo>
                <a:cubicBezTo>
                  <a:pt x="683650" y="623684"/>
                  <a:pt x="678936" y="633700"/>
                  <a:pt x="687185" y="641948"/>
                </a:cubicBezTo>
                <a:close/>
              </a:path>
            </a:pathLst>
          </a:custGeom>
          <a:solidFill>
            <a:schemeClr val="accent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2" name="Group 48">
            <a:extLst>
              <a:ext uri="{FF2B5EF4-FFF2-40B4-BE49-F238E27FC236}">
                <a16:creationId xmlns:a16="http://schemas.microsoft.com/office/drawing/2014/main" id="{B3161DD5-BCF9-4848-84D5-F351373C48A0}"/>
              </a:ext>
            </a:extLst>
          </p:cNvPr>
          <p:cNvGrpSpPr/>
          <p:nvPr/>
        </p:nvGrpSpPr>
        <p:grpSpPr>
          <a:xfrm>
            <a:off x="6839282" y="2259003"/>
            <a:ext cx="891192" cy="789623"/>
            <a:chOff x="5904644" y="5833372"/>
            <a:chExt cx="1154784" cy="1023173"/>
          </a:xfrm>
          <a:solidFill>
            <a:schemeClr val="accent3"/>
          </a:solidFill>
        </p:grpSpPr>
        <p:sp>
          <p:nvSpPr>
            <p:cNvPr id="43" name="Freeform: Shape 49">
              <a:extLst>
                <a:ext uri="{FF2B5EF4-FFF2-40B4-BE49-F238E27FC236}">
                  <a16:creationId xmlns:a16="http://schemas.microsoft.com/office/drawing/2014/main" id="{E8429A2D-9A3D-4BC8-A9D3-78A785FB2B2C}"/>
                </a:ext>
              </a:extLst>
            </p:cNvPr>
            <p:cNvSpPr/>
            <p:nvPr/>
          </p:nvSpPr>
          <p:spPr>
            <a:xfrm>
              <a:off x="5904644" y="5833372"/>
              <a:ext cx="1154784" cy="789495"/>
            </a:xfrm>
            <a:custGeom>
              <a:avLst/>
              <a:gdLst>
                <a:gd name="connsiteX0" fmla="*/ 630880 w 1154783"/>
                <a:gd name="connsiteY0" fmla="*/ 732397 h 789494"/>
                <a:gd name="connsiteX1" fmla="*/ 597886 w 1154783"/>
                <a:gd name="connsiteY1" fmla="*/ 685263 h 789494"/>
                <a:gd name="connsiteX2" fmla="*/ 467089 w 1154783"/>
                <a:gd name="connsiteY2" fmla="*/ 662874 h 789494"/>
                <a:gd name="connsiteX3" fmla="*/ 423490 w 1154783"/>
                <a:gd name="connsiteY3" fmla="*/ 691744 h 789494"/>
                <a:gd name="connsiteX4" fmla="*/ 400513 w 1154783"/>
                <a:gd name="connsiteY4" fmla="*/ 708830 h 789494"/>
                <a:gd name="connsiteX5" fmla="*/ 265002 w 1154783"/>
                <a:gd name="connsiteY5" fmla="*/ 764213 h 789494"/>
                <a:gd name="connsiteX6" fmla="*/ 196069 w 1154783"/>
                <a:gd name="connsiteY6" fmla="*/ 787190 h 789494"/>
                <a:gd name="connsiteX7" fmla="*/ 164253 w 1154783"/>
                <a:gd name="connsiteY7" fmla="*/ 738289 h 789494"/>
                <a:gd name="connsiteX8" fmla="*/ 234365 w 1154783"/>
                <a:gd name="connsiteY8" fmla="*/ 352968 h 789494"/>
                <a:gd name="connsiteX9" fmla="*/ 234365 w 1154783"/>
                <a:gd name="connsiteY9" fmla="*/ 322331 h 789494"/>
                <a:gd name="connsiteX10" fmla="*/ 204906 w 1154783"/>
                <a:gd name="connsiteY10" fmla="*/ 331169 h 789494"/>
                <a:gd name="connsiteX11" fmla="*/ 103568 w 1154783"/>
                <a:gd name="connsiteY11" fmla="*/ 378892 h 789494"/>
                <a:gd name="connsiteX12" fmla="*/ 55256 w 1154783"/>
                <a:gd name="connsiteY12" fmla="*/ 387730 h 789494"/>
                <a:gd name="connsiteX13" fmla="*/ 463 w 1154783"/>
                <a:gd name="connsiteY13" fmla="*/ 337061 h 789494"/>
                <a:gd name="connsiteX14" fmla="*/ 39348 w 1154783"/>
                <a:gd name="connsiteY14" fmla="*/ 278143 h 789494"/>
                <a:gd name="connsiteX15" fmla="*/ 544861 w 1154783"/>
                <a:gd name="connsiteY15" fmla="*/ 38348 h 789494"/>
                <a:gd name="connsiteX16" fmla="*/ 606135 w 1154783"/>
                <a:gd name="connsiteY16" fmla="*/ 10068 h 789494"/>
                <a:gd name="connsiteX17" fmla="*/ 699814 w 1154783"/>
                <a:gd name="connsiteY17" fmla="*/ 26565 h 789494"/>
                <a:gd name="connsiteX18" fmla="*/ 817649 w 1154783"/>
                <a:gd name="connsiteY18" fmla="*/ 146168 h 789494"/>
                <a:gd name="connsiteX19" fmla="*/ 840627 w 1154783"/>
                <a:gd name="connsiteY19" fmla="*/ 140276 h 789494"/>
                <a:gd name="connsiteX20" fmla="*/ 910149 w 1154783"/>
                <a:gd name="connsiteY20" fmla="*/ 94909 h 789494"/>
                <a:gd name="connsiteX21" fmla="*/ 977315 w 1154783"/>
                <a:gd name="connsiteY21" fmla="*/ 192712 h 789494"/>
                <a:gd name="connsiteX22" fmla="*/ 1033287 w 1154783"/>
                <a:gd name="connsiteY22" fmla="*/ 367697 h 789494"/>
                <a:gd name="connsiteX23" fmla="*/ 1133447 w 1154783"/>
                <a:gd name="connsiteY23" fmla="*/ 467268 h 789494"/>
                <a:gd name="connsiteX24" fmla="*/ 1144052 w 1154783"/>
                <a:gd name="connsiteY24" fmla="*/ 550342 h 789494"/>
                <a:gd name="connsiteX25" fmla="*/ 1050962 w 1154783"/>
                <a:gd name="connsiteY25" fmla="*/ 552110 h 789494"/>
                <a:gd name="connsiteX26" fmla="*/ 964942 w 1154783"/>
                <a:gd name="connsiteY26" fmla="*/ 467268 h 789494"/>
                <a:gd name="connsiteX27" fmla="*/ 939019 w 1154783"/>
                <a:gd name="connsiteY27" fmla="*/ 446058 h 789494"/>
                <a:gd name="connsiteX28" fmla="*/ 926646 w 1154783"/>
                <a:gd name="connsiteY28" fmla="*/ 479641 h 789494"/>
                <a:gd name="connsiteX29" fmla="*/ 875388 w 1154783"/>
                <a:gd name="connsiteY29" fmla="*/ 760677 h 789494"/>
                <a:gd name="connsiteX30" fmla="*/ 837092 w 1154783"/>
                <a:gd name="connsiteY30" fmla="*/ 774228 h 789494"/>
                <a:gd name="connsiteX31" fmla="*/ 811168 w 1154783"/>
                <a:gd name="connsiteY31" fmla="*/ 750072 h 789494"/>
                <a:gd name="connsiteX32" fmla="*/ 648555 w 1154783"/>
                <a:gd name="connsiteY32" fmla="*/ 724148 h 789494"/>
                <a:gd name="connsiteX33" fmla="*/ 630880 w 1154783"/>
                <a:gd name="connsiteY33" fmla="*/ 732397 h 78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54783" h="789494">
                  <a:moveTo>
                    <a:pt x="630880" y="732397"/>
                  </a:moveTo>
                  <a:cubicBezTo>
                    <a:pt x="639129" y="697636"/>
                    <a:pt x="622632" y="688798"/>
                    <a:pt x="597886" y="685263"/>
                  </a:cubicBezTo>
                  <a:cubicBezTo>
                    <a:pt x="554287" y="678782"/>
                    <a:pt x="510688" y="670534"/>
                    <a:pt x="467089" y="662874"/>
                  </a:cubicBezTo>
                  <a:cubicBezTo>
                    <a:pt x="442933" y="658161"/>
                    <a:pt x="427026" y="664642"/>
                    <a:pt x="423490" y="691744"/>
                  </a:cubicBezTo>
                  <a:cubicBezTo>
                    <a:pt x="422312" y="704705"/>
                    <a:pt x="414064" y="710597"/>
                    <a:pt x="400513" y="708830"/>
                  </a:cubicBezTo>
                  <a:cubicBezTo>
                    <a:pt x="344541" y="700581"/>
                    <a:pt x="302120" y="725327"/>
                    <a:pt x="265002" y="764213"/>
                  </a:cubicBezTo>
                  <a:cubicBezTo>
                    <a:pt x="246738" y="783655"/>
                    <a:pt x="224349" y="795439"/>
                    <a:pt x="196069" y="787190"/>
                  </a:cubicBezTo>
                  <a:cubicBezTo>
                    <a:pt x="171323" y="780120"/>
                    <a:pt x="158362" y="767748"/>
                    <a:pt x="164253" y="738289"/>
                  </a:cubicBezTo>
                  <a:cubicBezTo>
                    <a:pt x="188410" y="609848"/>
                    <a:pt x="211387" y="481409"/>
                    <a:pt x="234365" y="352968"/>
                  </a:cubicBezTo>
                  <a:cubicBezTo>
                    <a:pt x="236133" y="342363"/>
                    <a:pt x="243792" y="329401"/>
                    <a:pt x="234365" y="322331"/>
                  </a:cubicBezTo>
                  <a:cubicBezTo>
                    <a:pt x="224938" y="315261"/>
                    <a:pt x="214333" y="326455"/>
                    <a:pt x="204906" y="331169"/>
                  </a:cubicBezTo>
                  <a:cubicBezTo>
                    <a:pt x="170734" y="346487"/>
                    <a:pt x="137151" y="362984"/>
                    <a:pt x="103568" y="378892"/>
                  </a:cubicBezTo>
                  <a:cubicBezTo>
                    <a:pt x="88250" y="385962"/>
                    <a:pt x="72342" y="391264"/>
                    <a:pt x="55256" y="387730"/>
                  </a:cubicBezTo>
                  <a:cubicBezTo>
                    <a:pt x="26386" y="382427"/>
                    <a:pt x="3409" y="361806"/>
                    <a:pt x="463" y="337061"/>
                  </a:cubicBezTo>
                  <a:cubicBezTo>
                    <a:pt x="-3072" y="307012"/>
                    <a:pt x="14014" y="289927"/>
                    <a:pt x="39348" y="278143"/>
                  </a:cubicBezTo>
                  <a:cubicBezTo>
                    <a:pt x="207852" y="198015"/>
                    <a:pt x="376356" y="117887"/>
                    <a:pt x="544861" y="38348"/>
                  </a:cubicBezTo>
                  <a:cubicBezTo>
                    <a:pt x="565482" y="28922"/>
                    <a:pt x="585514" y="18906"/>
                    <a:pt x="606135" y="10068"/>
                  </a:cubicBezTo>
                  <a:cubicBezTo>
                    <a:pt x="644431" y="-7018"/>
                    <a:pt x="669766" y="-2894"/>
                    <a:pt x="699814" y="26565"/>
                  </a:cubicBezTo>
                  <a:cubicBezTo>
                    <a:pt x="739288" y="66040"/>
                    <a:pt x="778763" y="105514"/>
                    <a:pt x="817649" y="146168"/>
                  </a:cubicBezTo>
                  <a:cubicBezTo>
                    <a:pt x="830611" y="159129"/>
                    <a:pt x="835913" y="160897"/>
                    <a:pt x="840627" y="140276"/>
                  </a:cubicBezTo>
                  <a:cubicBezTo>
                    <a:pt x="851821" y="91374"/>
                    <a:pt x="861248" y="86072"/>
                    <a:pt x="910149" y="94909"/>
                  </a:cubicBezTo>
                  <a:cubicBezTo>
                    <a:pt x="993223" y="109639"/>
                    <a:pt x="999704" y="111406"/>
                    <a:pt x="977315" y="192712"/>
                  </a:cubicBezTo>
                  <a:cubicBezTo>
                    <a:pt x="956105" y="268127"/>
                    <a:pt x="973191" y="320563"/>
                    <a:pt x="1033287" y="367697"/>
                  </a:cubicBezTo>
                  <a:cubicBezTo>
                    <a:pt x="1070405" y="396567"/>
                    <a:pt x="1100453" y="433685"/>
                    <a:pt x="1133447" y="467268"/>
                  </a:cubicBezTo>
                  <a:cubicBezTo>
                    <a:pt x="1162316" y="496727"/>
                    <a:pt x="1165851" y="527364"/>
                    <a:pt x="1144052" y="550342"/>
                  </a:cubicBezTo>
                  <a:cubicBezTo>
                    <a:pt x="1120485" y="575677"/>
                    <a:pt x="1079243" y="577444"/>
                    <a:pt x="1050962" y="552110"/>
                  </a:cubicBezTo>
                  <a:cubicBezTo>
                    <a:pt x="1020914" y="525007"/>
                    <a:pt x="993812" y="495548"/>
                    <a:pt x="964942" y="467268"/>
                  </a:cubicBezTo>
                  <a:cubicBezTo>
                    <a:pt x="956694" y="459020"/>
                    <a:pt x="949624" y="443112"/>
                    <a:pt x="939019" y="446058"/>
                  </a:cubicBezTo>
                  <a:cubicBezTo>
                    <a:pt x="926057" y="449593"/>
                    <a:pt x="929003" y="467268"/>
                    <a:pt x="926646" y="479641"/>
                  </a:cubicBezTo>
                  <a:cubicBezTo>
                    <a:pt x="909560" y="573320"/>
                    <a:pt x="893063" y="666999"/>
                    <a:pt x="875388" y="760677"/>
                  </a:cubicBezTo>
                  <a:cubicBezTo>
                    <a:pt x="870085" y="790726"/>
                    <a:pt x="861837" y="793082"/>
                    <a:pt x="837092" y="774228"/>
                  </a:cubicBezTo>
                  <a:cubicBezTo>
                    <a:pt x="827665" y="767159"/>
                    <a:pt x="819416" y="758321"/>
                    <a:pt x="811168" y="750072"/>
                  </a:cubicBezTo>
                  <a:cubicBezTo>
                    <a:pt x="763445" y="704705"/>
                    <a:pt x="708062" y="695868"/>
                    <a:pt x="648555" y="724148"/>
                  </a:cubicBezTo>
                  <a:cubicBezTo>
                    <a:pt x="645610" y="725327"/>
                    <a:pt x="641485" y="727683"/>
                    <a:pt x="630880" y="732397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50">
              <a:extLst>
                <a:ext uri="{FF2B5EF4-FFF2-40B4-BE49-F238E27FC236}">
                  <a16:creationId xmlns:a16="http://schemas.microsoft.com/office/drawing/2014/main" id="{C0B0E11B-BD14-40FE-A35E-1687E8D6D9A5}"/>
                </a:ext>
              </a:extLst>
            </p:cNvPr>
            <p:cNvSpPr/>
            <p:nvPr/>
          </p:nvSpPr>
          <p:spPr>
            <a:xfrm>
              <a:off x="5925780" y="6709251"/>
              <a:ext cx="1048732" cy="147294"/>
            </a:xfrm>
            <a:custGeom>
              <a:avLst/>
              <a:gdLst>
                <a:gd name="connsiteX0" fmla="*/ 860144 w 1048732"/>
                <a:gd name="connsiteY0" fmla="*/ 146392 h 147293"/>
                <a:gd name="connsiteX1" fmla="*/ 768822 w 1048732"/>
                <a:gd name="connsiteY1" fmla="*/ 112220 h 147293"/>
                <a:gd name="connsiteX2" fmla="*/ 743487 w 1048732"/>
                <a:gd name="connsiteY2" fmla="*/ 88064 h 147293"/>
                <a:gd name="connsiteX3" fmla="*/ 639793 w 1048732"/>
                <a:gd name="connsiteY3" fmla="*/ 91009 h 147293"/>
                <a:gd name="connsiteX4" fmla="*/ 530795 w 1048732"/>
                <a:gd name="connsiteY4" fmla="*/ 146981 h 147293"/>
                <a:gd name="connsiteX5" fmla="*/ 437116 w 1048732"/>
                <a:gd name="connsiteY5" fmla="*/ 111042 h 147293"/>
                <a:gd name="connsiteX6" fmla="*/ 399409 w 1048732"/>
                <a:gd name="connsiteY6" fmla="*/ 78048 h 147293"/>
                <a:gd name="connsiteX7" fmla="*/ 320460 w 1048732"/>
                <a:gd name="connsiteY7" fmla="*/ 80405 h 147293"/>
                <a:gd name="connsiteX8" fmla="*/ 280985 w 1048732"/>
                <a:gd name="connsiteY8" fmla="*/ 115755 h 147293"/>
                <a:gd name="connsiteX9" fmla="*/ 111302 w 1048732"/>
                <a:gd name="connsiteY9" fmla="*/ 115166 h 147293"/>
                <a:gd name="connsiteX10" fmla="*/ 22337 w 1048732"/>
                <a:gd name="connsiteY10" fmla="*/ 61551 h 147293"/>
                <a:gd name="connsiteX11" fmla="*/ 538 w 1048732"/>
                <a:gd name="connsiteY11" fmla="*/ 28557 h 147293"/>
                <a:gd name="connsiteX12" fmla="*/ 30585 w 1048732"/>
                <a:gd name="connsiteY12" fmla="*/ 866 h 147293"/>
                <a:gd name="connsiteX13" fmla="*/ 90092 w 1048732"/>
                <a:gd name="connsiteY13" fmla="*/ 15006 h 147293"/>
                <a:gd name="connsiteX14" fmla="*/ 136048 w 1048732"/>
                <a:gd name="connsiteY14" fmla="*/ 50946 h 147293"/>
                <a:gd name="connsiteX15" fmla="*/ 256829 w 1048732"/>
                <a:gd name="connsiteY15" fmla="*/ 50357 h 147293"/>
                <a:gd name="connsiteX16" fmla="*/ 283342 w 1048732"/>
                <a:gd name="connsiteY16" fmla="*/ 26790 h 147293"/>
                <a:gd name="connsiteX17" fmla="*/ 448311 w 1048732"/>
                <a:gd name="connsiteY17" fmla="*/ 34449 h 147293"/>
                <a:gd name="connsiteX18" fmla="*/ 480126 w 1048732"/>
                <a:gd name="connsiteY18" fmla="*/ 65086 h 147293"/>
                <a:gd name="connsiteX19" fmla="*/ 571448 w 1048732"/>
                <a:gd name="connsiteY19" fmla="*/ 65086 h 147293"/>
                <a:gd name="connsiteX20" fmla="*/ 610334 w 1048732"/>
                <a:gd name="connsiteY20" fmla="*/ 29146 h 147293"/>
                <a:gd name="connsiteX21" fmla="*/ 780016 w 1048732"/>
                <a:gd name="connsiteY21" fmla="*/ 35627 h 147293"/>
                <a:gd name="connsiteX22" fmla="*/ 805351 w 1048732"/>
                <a:gd name="connsiteY22" fmla="*/ 60373 h 147293"/>
                <a:gd name="connsiteX23" fmla="*/ 907278 w 1048732"/>
                <a:gd name="connsiteY23" fmla="*/ 59784 h 147293"/>
                <a:gd name="connsiteX24" fmla="*/ 1003903 w 1048732"/>
                <a:gd name="connsiteY24" fmla="*/ 2044 h 147293"/>
                <a:gd name="connsiteX25" fmla="*/ 1051626 w 1048732"/>
                <a:gd name="connsiteY25" fmla="*/ 27968 h 147293"/>
                <a:gd name="connsiteX26" fmla="*/ 1016276 w 1048732"/>
                <a:gd name="connsiteY26" fmla="*/ 65086 h 147293"/>
                <a:gd name="connsiteX27" fmla="*/ 957947 w 1048732"/>
                <a:gd name="connsiteY27" fmla="*/ 101615 h 147293"/>
                <a:gd name="connsiteX28" fmla="*/ 860144 w 1048732"/>
                <a:gd name="connsiteY28" fmla="*/ 146392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8732" h="147293">
                  <a:moveTo>
                    <a:pt x="860144" y="146392"/>
                  </a:moveTo>
                  <a:cubicBezTo>
                    <a:pt x="823026" y="146981"/>
                    <a:pt x="793567" y="135198"/>
                    <a:pt x="768822" y="112220"/>
                  </a:cubicBezTo>
                  <a:cubicBezTo>
                    <a:pt x="759984" y="103972"/>
                    <a:pt x="752325" y="95723"/>
                    <a:pt x="743487" y="88064"/>
                  </a:cubicBezTo>
                  <a:cubicBezTo>
                    <a:pt x="706959" y="56249"/>
                    <a:pt x="674554" y="56838"/>
                    <a:pt x="639793" y="91009"/>
                  </a:cubicBezTo>
                  <a:cubicBezTo>
                    <a:pt x="609156" y="121058"/>
                    <a:pt x="577340" y="147571"/>
                    <a:pt x="530795" y="146981"/>
                  </a:cubicBezTo>
                  <a:cubicBezTo>
                    <a:pt x="494266" y="146981"/>
                    <a:pt x="463629" y="135787"/>
                    <a:pt x="437116" y="111042"/>
                  </a:cubicBezTo>
                  <a:cubicBezTo>
                    <a:pt x="425333" y="99847"/>
                    <a:pt x="412960" y="87474"/>
                    <a:pt x="399409" y="78048"/>
                  </a:cubicBezTo>
                  <a:cubicBezTo>
                    <a:pt x="373485" y="59195"/>
                    <a:pt x="345205" y="60373"/>
                    <a:pt x="320460" y="80405"/>
                  </a:cubicBezTo>
                  <a:cubicBezTo>
                    <a:pt x="306909" y="91599"/>
                    <a:pt x="294536" y="103972"/>
                    <a:pt x="280985" y="115755"/>
                  </a:cubicBezTo>
                  <a:cubicBezTo>
                    <a:pt x="231494" y="158765"/>
                    <a:pt x="160204" y="158765"/>
                    <a:pt x="111302" y="115166"/>
                  </a:cubicBezTo>
                  <a:cubicBezTo>
                    <a:pt x="84790" y="91599"/>
                    <a:pt x="61223" y="65675"/>
                    <a:pt x="22337" y="61551"/>
                  </a:cubicBezTo>
                  <a:cubicBezTo>
                    <a:pt x="7018" y="59784"/>
                    <a:pt x="-2408" y="45643"/>
                    <a:pt x="538" y="28557"/>
                  </a:cubicBezTo>
                  <a:cubicBezTo>
                    <a:pt x="3483" y="12060"/>
                    <a:pt x="14088" y="2633"/>
                    <a:pt x="30585" y="866"/>
                  </a:cubicBezTo>
                  <a:cubicBezTo>
                    <a:pt x="51796" y="-902"/>
                    <a:pt x="71239" y="5579"/>
                    <a:pt x="90092" y="15006"/>
                  </a:cubicBezTo>
                  <a:cubicBezTo>
                    <a:pt x="107767" y="23844"/>
                    <a:pt x="121908" y="37395"/>
                    <a:pt x="136048" y="50946"/>
                  </a:cubicBezTo>
                  <a:cubicBezTo>
                    <a:pt x="180236" y="94545"/>
                    <a:pt x="211462" y="93955"/>
                    <a:pt x="256829" y="50357"/>
                  </a:cubicBezTo>
                  <a:cubicBezTo>
                    <a:pt x="265077" y="42108"/>
                    <a:pt x="273915" y="33860"/>
                    <a:pt x="283342" y="26790"/>
                  </a:cubicBezTo>
                  <a:cubicBezTo>
                    <a:pt x="335189" y="-11507"/>
                    <a:pt x="399998" y="-8561"/>
                    <a:pt x="448311" y="34449"/>
                  </a:cubicBezTo>
                  <a:cubicBezTo>
                    <a:pt x="459505" y="44465"/>
                    <a:pt x="468932" y="55070"/>
                    <a:pt x="480126" y="65086"/>
                  </a:cubicBezTo>
                  <a:cubicBezTo>
                    <a:pt x="507817" y="89242"/>
                    <a:pt x="543757" y="89242"/>
                    <a:pt x="571448" y="65086"/>
                  </a:cubicBezTo>
                  <a:cubicBezTo>
                    <a:pt x="584999" y="53303"/>
                    <a:pt x="596783" y="40340"/>
                    <a:pt x="610334" y="29146"/>
                  </a:cubicBezTo>
                  <a:cubicBezTo>
                    <a:pt x="663360" y="-12096"/>
                    <a:pt x="730526" y="-9150"/>
                    <a:pt x="780016" y="35627"/>
                  </a:cubicBezTo>
                  <a:cubicBezTo>
                    <a:pt x="788854" y="43286"/>
                    <a:pt x="796513" y="52124"/>
                    <a:pt x="805351" y="60373"/>
                  </a:cubicBezTo>
                  <a:cubicBezTo>
                    <a:pt x="838345" y="91009"/>
                    <a:pt x="874874" y="91599"/>
                    <a:pt x="907278" y="59784"/>
                  </a:cubicBezTo>
                  <a:cubicBezTo>
                    <a:pt x="934969" y="32682"/>
                    <a:pt x="963250" y="7936"/>
                    <a:pt x="1003903" y="2044"/>
                  </a:cubicBezTo>
                  <a:cubicBezTo>
                    <a:pt x="1026881" y="-902"/>
                    <a:pt x="1047502" y="2044"/>
                    <a:pt x="1051626" y="27968"/>
                  </a:cubicBezTo>
                  <a:cubicBezTo>
                    <a:pt x="1055750" y="52713"/>
                    <a:pt x="1038664" y="62729"/>
                    <a:pt x="1016276" y="65086"/>
                  </a:cubicBezTo>
                  <a:cubicBezTo>
                    <a:pt x="990941" y="67442"/>
                    <a:pt x="974444" y="85118"/>
                    <a:pt x="957947" y="101615"/>
                  </a:cubicBezTo>
                  <a:cubicBezTo>
                    <a:pt x="930256" y="128128"/>
                    <a:pt x="899030" y="148749"/>
                    <a:pt x="860144" y="14639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51">
              <a:extLst>
                <a:ext uri="{FF2B5EF4-FFF2-40B4-BE49-F238E27FC236}">
                  <a16:creationId xmlns:a16="http://schemas.microsoft.com/office/drawing/2014/main" id="{4F3326A7-903D-4EFF-B26E-4021AB83BC15}"/>
                </a:ext>
              </a:extLst>
            </p:cNvPr>
            <p:cNvSpPr/>
            <p:nvPr/>
          </p:nvSpPr>
          <p:spPr>
            <a:xfrm>
              <a:off x="5927184" y="6576262"/>
              <a:ext cx="1048732" cy="147294"/>
            </a:xfrm>
            <a:custGeom>
              <a:avLst/>
              <a:gdLst>
                <a:gd name="connsiteX0" fmla="*/ 855205 w 1048732"/>
                <a:gd name="connsiteY0" fmla="*/ 147996 h 147293"/>
                <a:gd name="connsiteX1" fmla="*/ 756223 w 1048732"/>
                <a:gd name="connsiteY1" fmla="*/ 102629 h 147293"/>
                <a:gd name="connsiteX2" fmla="*/ 624837 w 1048732"/>
                <a:gd name="connsiteY2" fmla="*/ 102629 h 147293"/>
                <a:gd name="connsiteX3" fmla="*/ 426874 w 1048732"/>
                <a:gd name="connsiteY3" fmla="*/ 102629 h 147293"/>
                <a:gd name="connsiteX4" fmla="*/ 295488 w 1048732"/>
                <a:gd name="connsiteY4" fmla="*/ 102040 h 147293"/>
                <a:gd name="connsiteX5" fmla="*/ 97525 w 1048732"/>
                <a:gd name="connsiteY5" fmla="*/ 102629 h 147293"/>
                <a:gd name="connsiteX6" fmla="*/ 28003 w 1048732"/>
                <a:gd name="connsiteY6" fmla="*/ 63154 h 147293"/>
                <a:gd name="connsiteX7" fmla="*/ 311 w 1048732"/>
                <a:gd name="connsiteY7" fmla="*/ 27804 h 147293"/>
                <a:gd name="connsiteX8" fmla="*/ 33894 w 1048732"/>
                <a:gd name="connsiteY8" fmla="*/ 702 h 147293"/>
                <a:gd name="connsiteX9" fmla="*/ 112255 w 1048732"/>
                <a:gd name="connsiteY9" fmla="*/ 28982 h 147293"/>
                <a:gd name="connsiteX10" fmla="*/ 138178 w 1048732"/>
                <a:gd name="connsiteY10" fmla="*/ 53138 h 147293"/>
                <a:gd name="connsiteX11" fmla="*/ 254246 w 1048732"/>
                <a:gd name="connsiteY11" fmla="*/ 51371 h 147293"/>
                <a:gd name="connsiteX12" fmla="*/ 470473 w 1048732"/>
                <a:gd name="connsiteY12" fmla="*/ 53138 h 147293"/>
                <a:gd name="connsiteX13" fmla="*/ 584184 w 1048732"/>
                <a:gd name="connsiteY13" fmla="*/ 52549 h 147293"/>
                <a:gd name="connsiteX14" fmla="*/ 677274 w 1048732"/>
                <a:gd name="connsiteY14" fmla="*/ 702 h 147293"/>
                <a:gd name="connsiteX15" fmla="*/ 793931 w 1048732"/>
                <a:gd name="connsiteY15" fmla="*/ 46657 h 147293"/>
                <a:gd name="connsiteX16" fmla="*/ 922960 w 1048732"/>
                <a:gd name="connsiteY16" fmla="*/ 44890 h 147293"/>
                <a:gd name="connsiteX17" fmla="*/ 1010158 w 1048732"/>
                <a:gd name="connsiteY17" fmla="*/ 702 h 147293"/>
                <a:gd name="connsiteX18" fmla="*/ 1052579 w 1048732"/>
                <a:gd name="connsiteY18" fmla="*/ 27215 h 147293"/>
                <a:gd name="connsiteX19" fmla="*/ 1019585 w 1048732"/>
                <a:gd name="connsiteY19" fmla="*/ 63743 h 147293"/>
                <a:gd name="connsiteX20" fmla="*/ 955365 w 1048732"/>
                <a:gd name="connsiteY20" fmla="*/ 102040 h 147293"/>
                <a:gd name="connsiteX21" fmla="*/ 855205 w 1048732"/>
                <a:gd name="connsiteY21" fmla="*/ 147996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8732" h="147293">
                  <a:moveTo>
                    <a:pt x="855205" y="147996"/>
                  </a:moveTo>
                  <a:cubicBezTo>
                    <a:pt x="815730" y="146817"/>
                    <a:pt x="783915" y="129731"/>
                    <a:pt x="756223" y="102629"/>
                  </a:cubicBezTo>
                  <a:cubicBezTo>
                    <a:pt x="703787" y="51371"/>
                    <a:pt x="677863" y="51960"/>
                    <a:pt x="624837" y="102629"/>
                  </a:cubicBezTo>
                  <a:cubicBezTo>
                    <a:pt x="562385" y="162725"/>
                    <a:pt x="489327" y="162725"/>
                    <a:pt x="426874" y="102629"/>
                  </a:cubicBezTo>
                  <a:cubicBezTo>
                    <a:pt x="373848" y="51960"/>
                    <a:pt x="347336" y="51960"/>
                    <a:pt x="295488" y="102040"/>
                  </a:cubicBezTo>
                  <a:cubicBezTo>
                    <a:pt x="233036" y="162135"/>
                    <a:pt x="158800" y="162725"/>
                    <a:pt x="97525" y="102629"/>
                  </a:cubicBezTo>
                  <a:cubicBezTo>
                    <a:pt x="77493" y="83186"/>
                    <a:pt x="58051" y="65511"/>
                    <a:pt x="28003" y="63154"/>
                  </a:cubicBezTo>
                  <a:cubicBezTo>
                    <a:pt x="9149" y="61975"/>
                    <a:pt x="-2045" y="47246"/>
                    <a:pt x="311" y="27804"/>
                  </a:cubicBezTo>
                  <a:cubicBezTo>
                    <a:pt x="2668" y="9539"/>
                    <a:pt x="16219" y="1291"/>
                    <a:pt x="33894" y="702"/>
                  </a:cubicBezTo>
                  <a:cubicBezTo>
                    <a:pt x="63942" y="-477"/>
                    <a:pt x="89866" y="10128"/>
                    <a:pt x="112255" y="28982"/>
                  </a:cubicBezTo>
                  <a:cubicBezTo>
                    <a:pt x="121092" y="36641"/>
                    <a:pt x="129341" y="44890"/>
                    <a:pt x="138178" y="53138"/>
                  </a:cubicBezTo>
                  <a:cubicBezTo>
                    <a:pt x="182956" y="93791"/>
                    <a:pt x="214182" y="96148"/>
                    <a:pt x="254246" y="51371"/>
                  </a:cubicBezTo>
                  <a:cubicBezTo>
                    <a:pt x="308450" y="-9315"/>
                    <a:pt x="398005" y="-23455"/>
                    <a:pt x="470473" y="53138"/>
                  </a:cubicBezTo>
                  <a:cubicBezTo>
                    <a:pt x="510537" y="94970"/>
                    <a:pt x="541763" y="93791"/>
                    <a:pt x="584184" y="52549"/>
                  </a:cubicBezTo>
                  <a:cubicBezTo>
                    <a:pt x="610697" y="26625"/>
                    <a:pt x="638388" y="4826"/>
                    <a:pt x="677274" y="702"/>
                  </a:cubicBezTo>
                  <a:cubicBezTo>
                    <a:pt x="724408" y="-4012"/>
                    <a:pt x="760937" y="15431"/>
                    <a:pt x="793931" y="46657"/>
                  </a:cubicBezTo>
                  <a:cubicBezTo>
                    <a:pt x="846367" y="96737"/>
                    <a:pt x="869934" y="96148"/>
                    <a:pt x="922960" y="44890"/>
                  </a:cubicBezTo>
                  <a:cubicBezTo>
                    <a:pt x="947705" y="20733"/>
                    <a:pt x="974807" y="2469"/>
                    <a:pt x="1010158" y="702"/>
                  </a:cubicBezTo>
                  <a:cubicBezTo>
                    <a:pt x="1030190" y="-477"/>
                    <a:pt x="1049043" y="3648"/>
                    <a:pt x="1052579" y="27215"/>
                  </a:cubicBezTo>
                  <a:cubicBezTo>
                    <a:pt x="1056114" y="50782"/>
                    <a:pt x="1040795" y="61975"/>
                    <a:pt x="1019585" y="63743"/>
                  </a:cubicBezTo>
                  <a:cubicBezTo>
                    <a:pt x="991894" y="66689"/>
                    <a:pt x="973629" y="83775"/>
                    <a:pt x="955365" y="102040"/>
                  </a:cubicBezTo>
                  <a:cubicBezTo>
                    <a:pt x="923549" y="133855"/>
                    <a:pt x="890555" y="147996"/>
                    <a:pt x="855205" y="14799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Group 52">
            <a:extLst>
              <a:ext uri="{FF2B5EF4-FFF2-40B4-BE49-F238E27FC236}">
                <a16:creationId xmlns:a16="http://schemas.microsoft.com/office/drawing/2014/main" id="{0D861E46-52A7-4E6F-AC4E-5CCF62F25802}"/>
              </a:ext>
            </a:extLst>
          </p:cNvPr>
          <p:cNvGrpSpPr/>
          <p:nvPr/>
        </p:nvGrpSpPr>
        <p:grpSpPr>
          <a:xfrm>
            <a:off x="9549812" y="2291691"/>
            <a:ext cx="1047957" cy="724246"/>
            <a:chOff x="4353034" y="5694157"/>
            <a:chExt cx="1357914" cy="938459"/>
          </a:xfrm>
          <a:solidFill>
            <a:schemeClr val="accent4"/>
          </a:solidFill>
        </p:grpSpPr>
        <p:sp>
          <p:nvSpPr>
            <p:cNvPr id="47" name="Freeform: Shape 53">
              <a:extLst>
                <a:ext uri="{FF2B5EF4-FFF2-40B4-BE49-F238E27FC236}">
                  <a16:creationId xmlns:a16="http://schemas.microsoft.com/office/drawing/2014/main" id="{E9FC902F-C2A4-4627-8FCD-D6C0AA9DC61B}"/>
                </a:ext>
              </a:extLst>
            </p:cNvPr>
            <p:cNvSpPr/>
            <p:nvPr/>
          </p:nvSpPr>
          <p:spPr>
            <a:xfrm>
              <a:off x="4353034" y="5694157"/>
              <a:ext cx="960356" cy="925005"/>
            </a:xfrm>
            <a:custGeom>
              <a:avLst/>
              <a:gdLst>
                <a:gd name="connsiteX0" fmla="*/ 241747 w 960355"/>
                <a:gd name="connsiteY0" fmla="*/ 652438 h 925005"/>
                <a:gd name="connsiteX1" fmla="*/ 241747 w 960355"/>
                <a:gd name="connsiteY1" fmla="*/ 428552 h 925005"/>
                <a:gd name="connsiteX2" fmla="*/ 237034 w 960355"/>
                <a:gd name="connsiteY2" fmla="*/ 403806 h 925005"/>
                <a:gd name="connsiteX3" fmla="*/ 212288 w 960355"/>
                <a:gd name="connsiteY3" fmla="*/ 414412 h 925005"/>
                <a:gd name="connsiteX4" fmla="*/ 109183 w 960355"/>
                <a:gd name="connsiteY4" fmla="*/ 488059 h 925005"/>
                <a:gd name="connsiteX5" fmla="*/ 59692 w 960355"/>
                <a:gd name="connsiteY5" fmla="*/ 502788 h 925005"/>
                <a:gd name="connsiteX6" fmla="*/ 3131 w 960355"/>
                <a:gd name="connsiteY6" fmla="*/ 462724 h 925005"/>
                <a:gd name="connsiteX7" fmla="*/ 25520 w 960355"/>
                <a:gd name="connsiteY7" fmla="*/ 397915 h 925005"/>
                <a:gd name="connsiteX8" fmla="*/ 214056 w 960355"/>
                <a:gd name="connsiteY8" fmla="*/ 261226 h 925005"/>
                <a:gd name="connsiteX9" fmla="*/ 541637 w 960355"/>
                <a:gd name="connsiteY9" fmla="*/ 25556 h 925005"/>
                <a:gd name="connsiteX10" fmla="*/ 664186 w 960355"/>
                <a:gd name="connsiteY10" fmla="*/ 26145 h 925005"/>
                <a:gd name="connsiteX11" fmla="*/ 790858 w 960355"/>
                <a:gd name="connsiteY11" fmla="*/ 117467 h 925005"/>
                <a:gd name="connsiteX12" fmla="*/ 808534 w 960355"/>
                <a:gd name="connsiteY12" fmla="*/ 125716 h 925005"/>
                <a:gd name="connsiteX13" fmla="*/ 814425 w 960355"/>
                <a:gd name="connsiteY13" fmla="*/ 105095 h 925005"/>
                <a:gd name="connsiteX14" fmla="*/ 872754 w 960355"/>
                <a:gd name="connsiteY14" fmla="*/ 49123 h 925005"/>
                <a:gd name="connsiteX15" fmla="*/ 928725 w 960355"/>
                <a:gd name="connsiteY15" fmla="*/ 50301 h 925005"/>
                <a:gd name="connsiteX16" fmla="*/ 962898 w 960355"/>
                <a:gd name="connsiteY16" fmla="*/ 87419 h 925005"/>
                <a:gd name="connsiteX17" fmla="*/ 931082 w 960355"/>
                <a:gd name="connsiteY17" fmla="*/ 112754 h 925005"/>
                <a:gd name="connsiteX18" fmla="*/ 832690 w 960355"/>
                <a:gd name="connsiteY18" fmla="*/ 198184 h 925005"/>
                <a:gd name="connsiteX19" fmla="*/ 815015 w 960355"/>
                <a:gd name="connsiteY19" fmla="*/ 305414 h 925005"/>
                <a:gd name="connsiteX20" fmla="*/ 870986 w 960355"/>
                <a:gd name="connsiteY20" fmla="*/ 436211 h 925005"/>
                <a:gd name="connsiteX21" fmla="*/ 876289 w 960355"/>
                <a:gd name="connsiteY21" fmla="*/ 482756 h 925005"/>
                <a:gd name="connsiteX22" fmla="*/ 901034 w 960355"/>
                <a:gd name="connsiteY22" fmla="*/ 620034 h 925005"/>
                <a:gd name="connsiteX23" fmla="*/ 902802 w 960355"/>
                <a:gd name="connsiteY23" fmla="*/ 663044 h 925005"/>
                <a:gd name="connsiteX24" fmla="*/ 901034 w 960355"/>
                <a:gd name="connsiteY24" fmla="*/ 807392 h 925005"/>
                <a:gd name="connsiteX25" fmla="*/ 912229 w 960355"/>
                <a:gd name="connsiteY25" fmla="*/ 816818 h 925005"/>
                <a:gd name="connsiteX26" fmla="*/ 906926 w 960355"/>
                <a:gd name="connsiteY26" fmla="*/ 860417 h 925005"/>
                <a:gd name="connsiteX27" fmla="*/ 875700 w 960355"/>
                <a:gd name="connsiteY27" fmla="*/ 909908 h 925005"/>
                <a:gd name="connsiteX28" fmla="*/ 856257 w 960355"/>
                <a:gd name="connsiteY28" fmla="*/ 928172 h 925005"/>
                <a:gd name="connsiteX29" fmla="*/ 735476 w 960355"/>
                <a:gd name="connsiteY29" fmla="*/ 928172 h 925005"/>
                <a:gd name="connsiteX30" fmla="*/ 710141 w 960355"/>
                <a:gd name="connsiteY30" fmla="*/ 901071 h 925005"/>
                <a:gd name="connsiteX31" fmla="*/ 710731 w 960355"/>
                <a:gd name="connsiteY31" fmla="*/ 747885 h 925005"/>
                <a:gd name="connsiteX32" fmla="*/ 673023 w 960355"/>
                <a:gd name="connsiteY32" fmla="*/ 709000 h 925005"/>
                <a:gd name="connsiteX33" fmla="*/ 531621 w 960355"/>
                <a:gd name="connsiteY33" fmla="*/ 709000 h 925005"/>
                <a:gd name="connsiteX34" fmla="*/ 496271 w 960355"/>
                <a:gd name="connsiteY34" fmla="*/ 743760 h 925005"/>
                <a:gd name="connsiteX35" fmla="*/ 496860 w 960355"/>
                <a:gd name="connsiteY35" fmla="*/ 896946 h 925005"/>
                <a:gd name="connsiteX36" fmla="*/ 466223 w 960355"/>
                <a:gd name="connsiteY36" fmla="*/ 927583 h 925005"/>
                <a:gd name="connsiteX37" fmla="*/ 295362 w 960355"/>
                <a:gd name="connsiteY37" fmla="*/ 926994 h 925005"/>
                <a:gd name="connsiteX38" fmla="*/ 243515 w 960355"/>
                <a:gd name="connsiteY38" fmla="*/ 875147 h 925005"/>
                <a:gd name="connsiteX39" fmla="*/ 241747 w 960355"/>
                <a:gd name="connsiteY39" fmla="*/ 652438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60355" h="925005">
                  <a:moveTo>
                    <a:pt x="241747" y="652438"/>
                  </a:moveTo>
                  <a:cubicBezTo>
                    <a:pt x="241747" y="577613"/>
                    <a:pt x="241747" y="503377"/>
                    <a:pt x="241747" y="428552"/>
                  </a:cubicBezTo>
                  <a:cubicBezTo>
                    <a:pt x="241747" y="420304"/>
                    <a:pt x="245282" y="408520"/>
                    <a:pt x="237034" y="403806"/>
                  </a:cubicBezTo>
                  <a:cubicBezTo>
                    <a:pt x="226428" y="397915"/>
                    <a:pt x="219358" y="409109"/>
                    <a:pt x="212288" y="414412"/>
                  </a:cubicBezTo>
                  <a:cubicBezTo>
                    <a:pt x="177527" y="438568"/>
                    <a:pt x="143355" y="463313"/>
                    <a:pt x="109183" y="488059"/>
                  </a:cubicBezTo>
                  <a:cubicBezTo>
                    <a:pt x="94453" y="498664"/>
                    <a:pt x="77956" y="504555"/>
                    <a:pt x="59692" y="502788"/>
                  </a:cubicBezTo>
                  <a:cubicBezTo>
                    <a:pt x="33768" y="499842"/>
                    <a:pt x="11969" y="489237"/>
                    <a:pt x="3131" y="462724"/>
                  </a:cubicBezTo>
                  <a:cubicBezTo>
                    <a:pt x="-5117" y="436211"/>
                    <a:pt x="3131" y="414412"/>
                    <a:pt x="25520" y="397915"/>
                  </a:cubicBezTo>
                  <a:cubicBezTo>
                    <a:pt x="87972" y="352549"/>
                    <a:pt x="151014" y="306593"/>
                    <a:pt x="214056" y="261226"/>
                  </a:cubicBezTo>
                  <a:cubicBezTo>
                    <a:pt x="323053" y="182277"/>
                    <a:pt x="432051" y="103916"/>
                    <a:pt x="541637" y="25556"/>
                  </a:cubicBezTo>
                  <a:cubicBezTo>
                    <a:pt x="589360" y="-8616"/>
                    <a:pt x="615873" y="-8616"/>
                    <a:pt x="664186" y="26145"/>
                  </a:cubicBezTo>
                  <a:cubicBezTo>
                    <a:pt x="706017" y="56782"/>
                    <a:pt x="748438" y="87419"/>
                    <a:pt x="790858" y="117467"/>
                  </a:cubicBezTo>
                  <a:cubicBezTo>
                    <a:pt x="796161" y="121591"/>
                    <a:pt x="801464" y="128662"/>
                    <a:pt x="808534" y="125716"/>
                  </a:cubicBezTo>
                  <a:cubicBezTo>
                    <a:pt x="817960" y="122181"/>
                    <a:pt x="814425" y="112165"/>
                    <a:pt x="814425" y="105095"/>
                  </a:cubicBezTo>
                  <a:cubicBezTo>
                    <a:pt x="816782" y="56782"/>
                    <a:pt x="824441" y="49123"/>
                    <a:pt x="872754" y="49123"/>
                  </a:cubicBezTo>
                  <a:cubicBezTo>
                    <a:pt x="891607" y="49123"/>
                    <a:pt x="910461" y="48534"/>
                    <a:pt x="928725" y="50301"/>
                  </a:cubicBezTo>
                  <a:cubicBezTo>
                    <a:pt x="949936" y="52658"/>
                    <a:pt x="962308" y="64442"/>
                    <a:pt x="962898" y="87419"/>
                  </a:cubicBezTo>
                  <a:cubicBezTo>
                    <a:pt x="963487" y="110986"/>
                    <a:pt x="946401" y="111576"/>
                    <a:pt x="931082" y="112754"/>
                  </a:cubicBezTo>
                  <a:cubicBezTo>
                    <a:pt x="876878" y="116878"/>
                    <a:pt x="845652" y="146337"/>
                    <a:pt x="832690" y="198184"/>
                  </a:cubicBezTo>
                  <a:cubicBezTo>
                    <a:pt x="823852" y="233535"/>
                    <a:pt x="814425" y="268296"/>
                    <a:pt x="815015" y="305414"/>
                  </a:cubicBezTo>
                  <a:cubicBezTo>
                    <a:pt x="815015" y="357261"/>
                    <a:pt x="829744" y="402628"/>
                    <a:pt x="870986" y="436211"/>
                  </a:cubicBezTo>
                  <a:cubicBezTo>
                    <a:pt x="889251" y="450940"/>
                    <a:pt x="889840" y="463902"/>
                    <a:pt x="876289" y="482756"/>
                  </a:cubicBezTo>
                  <a:cubicBezTo>
                    <a:pt x="833868" y="541085"/>
                    <a:pt x="841527" y="579381"/>
                    <a:pt x="901034" y="620034"/>
                  </a:cubicBezTo>
                  <a:cubicBezTo>
                    <a:pt x="929315" y="639477"/>
                    <a:pt x="929315" y="639477"/>
                    <a:pt x="902802" y="663044"/>
                  </a:cubicBezTo>
                  <a:cubicBezTo>
                    <a:pt x="856846" y="703697"/>
                    <a:pt x="855668" y="764971"/>
                    <a:pt x="901034" y="807392"/>
                  </a:cubicBezTo>
                  <a:cubicBezTo>
                    <a:pt x="904569" y="810926"/>
                    <a:pt x="908693" y="813872"/>
                    <a:pt x="912229" y="816818"/>
                  </a:cubicBezTo>
                  <a:cubicBezTo>
                    <a:pt x="941687" y="841564"/>
                    <a:pt x="941687" y="842153"/>
                    <a:pt x="906926" y="860417"/>
                  </a:cubicBezTo>
                  <a:cubicBezTo>
                    <a:pt x="886894" y="871023"/>
                    <a:pt x="875110" y="886930"/>
                    <a:pt x="875700" y="909908"/>
                  </a:cubicBezTo>
                  <a:cubicBezTo>
                    <a:pt x="876289" y="924638"/>
                    <a:pt x="869219" y="928172"/>
                    <a:pt x="856257" y="928172"/>
                  </a:cubicBezTo>
                  <a:cubicBezTo>
                    <a:pt x="816193" y="927583"/>
                    <a:pt x="775540" y="927583"/>
                    <a:pt x="735476" y="928172"/>
                  </a:cubicBezTo>
                  <a:cubicBezTo>
                    <a:pt x="716033" y="928761"/>
                    <a:pt x="710141" y="919335"/>
                    <a:pt x="710141" y="901071"/>
                  </a:cubicBezTo>
                  <a:cubicBezTo>
                    <a:pt x="710731" y="849812"/>
                    <a:pt x="709552" y="799143"/>
                    <a:pt x="710731" y="747885"/>
                  </a:cubicBezTo>
                  <a:cubicBezTo>
                    <a:pt x="711320" y="720193"/>
                    <a:pt x="700715" y="708410"/>
                    <a:pt x="673023" y="709000"/>
                  </a:cubicBezTo>
                  <a:cubicBezTo>
                    <a:pt x="625889" y="710178"/>
                    <a:pt x="578755" y="709589"/>
                    <a:pt x="531621" y="709000"/>
                  </a:cubicBezTo>
                  <a:cubicBezTo>
                    <a:pt x="506876" y="708410"/>
                    <a:pt x="495682" y="718426"/>
                    <a:pt x="496271" y="743760"/>
                  </a:cubicBezTo>
                  <a:cubicBezTo>
                    <a:pt x="497449" y="795019"/>
                    <a:pt x="495682" y="845688"/>
                    <a:pt x="496860" y="896946"/>
                  </a:cubicBezTo>
                  <a:cubicBezTo>
                    <a:pt x="497449" y="919924"/>
                    <a:pt x="489201" y="928172"/>
                    <a:pt x="466223" y="927583"/>
                  </a:cubicBezTo>
                  <a:cubicBezTo>
                    <a:pt x="409073" y="926405"/>
                    <a:pt x="352512" y="927583"/>
                    <a:pt x="295362" y="926994"/>
                  </a:cubicBezTo>
                  <a:cubicBezTo>
                    <a:pt x="257655" y="926405"/>
                    <a:pt x="244104" y="912854"/>
                    <a:pt x="243515" y="875147"/>
                  </a:cubicBezTo>
                  <a:cubicBezTo>
                    <a:pt x="241158" y="801500"/>
                    <a:pt x="241747" y="726675"/>
                    <a:pt x="241747" y="652438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54">
              <a:extLst>
                <a:ext uri="{FF2B5EF4-FFF2-40B4-BE49-F238E27FC236}">
                  <a16:creationId xmlns:a16="http://schemas.microsoft.com/office/drawing/2014/main" id="{B74E8045-5656-4598-A8DF-B0A5B1A92439}"/>
                </a:ext>
              </a:extLst>
            </p:cNvPr>
            <p:cNvSpPr/>
            <p:nvPr/>
          </p:nvSpPr>
          <p:spPr>
            <a:xfrm>
              <a:off x="5210149" y="5831338"/>
              <a:ext cx="500799" cy="801278"/>
            </a:xfrm>
            <a:custGeom>
              <a:avLst/>
              <a:gdLst>
                <a:gd name="connsiteX0" fmla="*/ 499351 w 500798"/>
                <a:gd name="connsiteY0" fmla="*/ 192390 h 801278"/>
                <a:gd name="connsiteX1" fmla="*/ 477552 w 500798"/>
                <a:gd name="connsiteY1" fmla="*/ 319062 h 801278"/>
                <a:gd name="connsiteX2" fmla="*/ 376214 w 500798"/>
                <a:gd name="connsiteY2" fmla="*/ 400368 h 801278"/>
                <a:gd name="connsiteX3" fmla="*/ 317885 w 500798"/>
                <a:gd name="connsiteY3" fmla="*/ 419222 h 801278"/>
                <a:gd name="connsiteX4" fmla="*/ 317296 w 500798"/>
                <a:gd name="connsiteY4" fmla="*/ 466945 h 801278"/>
                <a:gd name="connsiteX5" fmla="*/ 349701 w 500798"/>
                <a:gd name="connsiteY5" fmla="*/ 545895 h 801278"/>
                <a:gd name="connsiteX6" fmla="*/ 293729 w 500798"/>
                <a:gd name="connsiteY6" fmla="*/ 605990 h 801278"/>
                <a:gd name="connsiteX7" fmla="*/ 225974 w 500798"/>
                <a:gd name="connsiteY7" fmla="*/ 626023 h 801278"/>
                <a:gd name="connsiteX8" fmla="*/ 213012 w 500798"/>
                <a:gd name="connsiteY8" fmla="*/ 666676 h 801278"/>
                <a:gd name="connsiteX9" fmla="*/ 167646 w 500798"/>
                <a:gd name="connsiteY9" fmla="*/ 790992 h 801278"/>
                <a:gd name="connsiteX10" fmla="*/ 92231 w 500798"/>
                <a:gd name="connsiteY10" fmla="*/ 801007 h 801278"/>
                <a:gd name="connsiteX11" fmla="*/ 62772 w 500798"/>
                <a:gd name="connsiteY11" fmla="*/ 776851 h 801278"/>
                <a:gd name="connsiteX12" fmla="*/ 83983 w 500798"/>
                <a:gd name="connsiteY12" fmla="*/ 746214 h 801278"/>
                <a:gd name="connsiteX13" fmla="*/ 122279 w 500798"/>
                <a:gd name="connsiteY13" fmla="*/ 730896 h 801278"/>
                <a:gd name="connsiteX14" fmla="*/ 129938 w 500798"/>
                <a:gd name="connsiteY14" fmla="*/ 694367 h 801278"/>
                <a:gd name="connsiteX15" fmla="*/ 76912 w 500798"/>
                <a:gd name="connsiteY15" fmla="*/ 647233 h 801278"/>
                <a:gd name="connsiteX16" fmla="*/ 88107 w 500798"/>
                <a:gd name="connsiteY16" fmla="*/ 540003 h 801278"/>
                <a:gd name="connsiteX17" fmla="*/ 89285 w 500798"/>
                <a:gd name="connsiteY17" fmla="*/ 467534 h 801278"/>
                <a:gd name="connsiteX18" fmla="*/ 69842 w 500798"/>
                <a:gd name="connsiteY18" fmla="*/ 454573 h 801278"/>
                <a:gd name="connsiteX19" fmla="*/ 53935 w 500798"/>
                <a:gd name="connsiteY19" fmla="*/ 363251 h 801278"/>
                <a:gd name="connsiteX20" fmla="*/ 55702 w 500798"/>
                <a:gd name="connsiteY20" fmla="*/ 286069 h 801278"/>
                <a:gd name="connsiteX21" fmla="*/ 3266 w 500798"/>
                <a:gd name="connsiteY21" fmla="*/ 121689 h 801278"/>
                <a:gd name="connsiteX22" fmla="*/ 132884 w 500798"/>
                <a:gd name="connsiteY22" fmla="*/ 908 h 801278"/>
                <a:gd name="connsiteX23" fmla="*/ 439844 w 500798"/>
                <a:gd name="connsiteY23" fmla="*/ 83981 h 801278"/>
                <a:gd name="connsiteX24" fmla="*/ 499351 w 500798"/>
                <a:gd name="connsiteY24" fmla="*/ 192390 h 80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0798" h="801278">
                  <a:moveTo>
                    <a:pt x="499351" y="192390"/>
                  </a:moveTo>
                  <a:cubicBezTo>
                    <a:pt x="501708" y="240702"/>
                    <a:pt x="492870" y="280177"/>
                    <a:pt x="477552" y="319062"/>
                  </a:cubicBezTo>
                  <a:cubicBezTo>
                    <a:pt x="459287" y="366196"/>
                    <a:pt x="428061" y="395655"/>
                    <a:pt x="376214" y="400368"/>
                  </a:cubicBezTo>
                  <a:cubicBezTo>
                    <a:pt x="355592" y="402136"/>
                    <a:pt x="335560" y="406850"/>
                    <a:pt x="317885" y="419222"/>
                  </a:cubicBezTo>
                  <a:cubicBezTo>
                    <a:pt x="294907" y="435719"/>
                    <a:pt x="293140" y="455751"/>
                    <a:pt x="317296" y="466945"/>
                  </a:cubicBezTo>
                  <a:cubicBezTo>
                    <a:pt x="354414" y="484620"/>
                    <a:pt x="353825" y="513490"/>
                    <a:pt x="349701" y="545895"/>
                  </a:cubicBezTo>
                  <a:cubicBezTo>
                    <a:pt x="344987" y="578889"/>
                    <a:pt x="326134" y="598332"/>
                    <a:pt x="293729" y="605990"/>
                  </a:cubicBezTo>
                  <a:cubicBezTo>
                    <a:pt x="270751" y="611293"/>
                    <a:pt x="248363" y="618363"/>
                    <a:pt x="225974" y="626023"/>
                  </a:cubicBezTo>
                  <a:cubicBezTo>
                    <a:pt x="204763" y="633092"/>
                    <a:pt x="199461" y="646055"/>
                    <a:pt x="213012" y="666676"/>
                  </a:cubicBezTo>
                  <a:cubicBezTo>
                    <a:pt x="248363" y="721469"/>
                    <a:pt x="229509" y="771549"/>
                    <a:pt x="167646" y="790992"/>
                  </a:cubicBezTo>
                  <a:cubicBezTo>
                    <a:pt x="143489" y="798651"/>
                    <a:pt x="118155" y="803953"/>
                    <a:pt x="92231" y="801007"/>
                  </a:cubicBezTo>
                  <a:cubicBezTo>
                    <a:pt x="77502" y="799240"/>
                    <a:pt x="65718" y="792759"/>
                    <a:pt x="62772" y="776851"/>
                  </a:cubicBezTo>
                  <a:cubicBezTo>
                    <a:pt x="59237" y="759765"/>
                    <a:pt x="70432" y="752106"/>
                    <a:pt x="83983" y="746214"/>
                  </a:cubicBezTo>
                  <a:cubicBezTo>
                    <a:pt x="96944" y="740912"/>
                    <a:pt x="109317" y="736198"/>
                    <a:pt x="122279" y="730896"/>
                  </a:cubicBezTo>
                  <a:cubicBezTo>
                    <a:pt x="148792" y="719702"/>
                    <a:pt x="149970" y="713810"/>
                    <a:pt x="129938" y="694367"/>
                  </a:cubicBezTo>
                  <a:cubicBezTo>
                    <a:pt x="112852" y="678459"/>
                    <a:pt x="93999" y="663730"/>
                    <a:pt x="76912" y="647233"/>
                  </a:cubicBezTo>
                  <a:cubicBezTo>
                    <a:pt x="39205" y="611293"/>
                    <a:pt x="43919" y="567694"/>
                    <a:pt x="88107" y="540003"/>
                  </a:cubicBezTo>
                  <a:cubicBezTo>
                    <a:pt x="142900" y="505242"/>
                    <a:pt x="142900" y="503474"/>
                    <a:pt x="89285" y="467534"/>
                  </a:cubicBezTo>
                  <a:cubicBezTo>
                    <a:pt x="82804" y="463410"/>
                    <a:pt x="76323" y="458697"/>
                    <a:pt x="69842" y="454573"/>
                  </a:cubicBezTo>
                  <a:cubicBezTo>
                    <a:pt x="26243" y="424525"/>
                    <a:pt x="23298" y="406260"/>
                    <a:pt x="53935" y="363251"/>
                  </a:cubicBezTo>
                  <a:cubicBezTo>
                    <a:pt x="79269" y="327900"/>
                    <a:pt x="82215" y="307868"/>
                    <a:pt x="55702" y="286069"/>
                  </a:cubicBezTo>
                  <a:cubicBezTo>
                    <a:pt x="909" y="241881"/>
                    <a:pt x="-5572" y="185320"/>
                    <a:pt x="3266" y="121689"/>
                  </a:cubicBezTo>
                  <a:cubicBezTo>
                    <a:pt x="16817" y="27421"/>
                    <a:pt x="38027" y="6210"/>
                    <a:pt x="132884" y="908"/>
                  </a:cubicBezTo>
                  <a:cubicBezTo>
                    <a:pt x="244238" y="-5573"/>
                    <a:pt x="346166" y="22707"/>
                    <a:pt x="439844" y="83981"/>
                  </a:cubicBezTo>
                  <a:cubicBezTo>
                    <a:pt x="482854" y="112262"/>
                    <a:pt x="511135" y="144666"/>
                    <a:pt x="499351" y="19239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55">
            <a:extLst>
              <a:ext uri="{FF2B5EF4-FFF2-40B4-BE49-F238E27FC236}">
                <a16:creationId xmlns:a16="http://schemas.microsoft.com/office/drawing/2014/main" id="{3D3F4053-C9D1-489F-A296-FED24044F9CF}"/>
              </a:ext>
            </a:extLst>
          </p:cNvPr>
          <p:cNvGrpSpPr/>
          <p:nvPr/>
        </p:nvGrpSpPr>
        <p:grpSpPr>
          <a:xfrm>
            <a:off x="4090720" y="2296562"/>
            <a:ext cx="967622" cy="714505"/>
            <a:chOff x="8722119" y="2714883"/>
            <a:chExt cx="1253819" cy="925836"/>
          </a:xfrm>
        </p:grpSpPr>
        <p:sp>
          <p:nvSpPr>
            <p:cNvPr id="50" name="Freeform: Shape 56">
              <a:extLst>
                <a:ext uri="{FF2B5EF4-FFF2-40B4-BE49-F238E27FC236}">
                  <a16:creationId xmlns:a16="http://schemas.microsoft.com/office/drawing/2014/main" id="{514AEB7F-3524-46F3-89A0-FF8408F715E7}"/>
                </a:ext>
              </a:extLst>
            </p:cNvPr>
            <p:cNvSpPr/>
            <p:nvPr/>
          </p:nvSpPr>
          <p:spPr>
            <a:xfrm>
              <a:off x="8722119" y="2714883"/>
              <a:ext cx="960356" cy="925005"/>
            </a:xfrm>
            <a:custGeom>
              <a:avLst/>
              <a:gdLst>
                <a:gd name="connsiteX0" fmla="*/ 241573 w 960355"/>
                <a:gd name="connsiteY0" fmla="*/ 647356 h 925005"/>
                <a:gd name="connsiteX1" fmla="*/ 241573 w 960355"/>
                <a:gd name="connsiteY1" fmla="*/ 426416 h 925005"/>
                <a:gd name="connsiteX2" fmla="*/ 238037 w 960355"/>
                <a:gd name="connsiteY2" fmla="*/ 401670 h 925005"/>
                <a:gd name="connsiteX3" fmla="*/ 213292 w 960355"/>
                <a:gd name="connsiteY3" fmla="*/ 412865 h 925005"/>
                <a:gd name="connsiteX4" fmla="*/ 112543 w 960355"/>
                <a:gd name="connsiteY4" fmla="*/ 484744 h 925005"/>
                <a:gd name="connsiteX5" fmla="*/ 60106 w 960355"/>
                <a:gd name="connsiteY5" fmla="*/ 501241 h 925005"/>
                <a:gd name="connsiteX6" fmla="*/ 3546 w 960355"/>
                <a:gd name="connsiteY6" fmla="*/ 461177 h 925005"/>
                <a:gd name="connsiteX7" fmla="*/ 25934 w 960355"/>
                <a:gd name="connsiteY7" fmla="*/ 396957 h 925005"/>
                <a:gd name="connsiteX8" fmla="*/ 178531 w 960355"/>
                <a:gd name="connsiteY8" fmla="*/ 286781 h 925005"/>
                <a:gd name="connsiteX9" fmla="*/ 544409 w 960355"/>
                <a:gd name="connsiteY9" fmla="*/ 23420 h 925005"/>
                <a:gd name="connsiteX10" fmla="*/ 656352 w 960355"/>
                <a:gd name="connsiteY10" fmla="*/ 23420 h 925005"/>
                <a:gd name="connsiteX11" fmla="*/ 790095 w 960355"/>
                <a:gd name="connsiteY11" fmla="*/ 119455 h 925005"/>
                <a:gd name="connsiteX12" fmla="*/ 807770 w 960355"/>
                <a:gd name="connsiteY12" fmla="*/ 127115 h 925005"/>
                <a:gd name="connsiteX13" fmla="*/ 811894 w 960355"/>
                <a:gd name="connsiteY13" fmla="*/ 108261 h 925005"/>
                <a:gd name="connsiteX14" fmla="*/ 872579 w 960355"/>
                <a:gd name="connsiteY14" fmla="*/ 49933 h 925005"/>
                <a:gd name="connsiteX15" fmla="*/ 961545 w 960355"/>
                <a:gd name="connsiteY15" fmla="*/ 138309 h 925005"/>
                <a:gd name="connsiteX16" fmla="*/ 907340 w 960355"/>
                <a:gd name="connsiteY16" fmla="*/ 306813 h 925005"/>
                <a:gd name="connsiteX17" fmla="*/ 871401 w 960355"/>
                <a:gd name="connsiteY17" fmla="*/ 313294 h 925005"/>
                <a:gd name="connsiteX18" fmla="*/ 817197 w 960355"/>
                <a:gd name="connsiteY18" fmla="*/ 290905 h 925005"/>
                <a:gd name="connsiteX19" fmla="*/ 806592 w 960355"/>
                <a:gd name="connsiteY19" fmla="*/ 345109 h 925005"/>
                <a:gd name="connsiteX20" fmla="*/ 751798 w 960355"/>
                <a:gd name="connsiteY20" fmla="*/ 503008 h 925005"/>
                <a:gd name="connsiteX21" fmla="*/ 674027 w 960355"/>
                <a:gd name="connsiteY21" fmla="*/ 695080 h 925005"/>
                <a:gd name="connsiteX22" fmla="*/ 653406 w 960355"/>
                <a:gd name="connsiteY22" fmla="*/ 708631 h 925005"/>
                <a:gd name="connsiteX23" fmla="*/ 529679 w 960355"/>
                <a:gd name="connsiteY23" fmla="*/ 708631 h 925005"/>
                <a:gd name="connsiteX24" fmla="*/ 490794 w 960355"/>
                <a:gd name="connsiteY24" fmla="*/ 746338 h 925005"/>
                <a:gd name="connsiteX25" fmla="*/ 491383 w 960355"/>
                <a:gd name="connsiteY25" fmla="*/ 902469 h 925005"/>
                <a:gd name="connsiteX26" fmla="*/ 466637 w 960355"/>
                <a:gd name="connsiteY26" fmla="*/ 927804 h 925005"/>
                <a:gd name="connsiteX27" fmla="*/ 295777 w 960355"/>
                <a:gd name="connsiteY27" fmla="*/ 927215 h 925005"/>
                <a:gd name="connsiteX28" fmla="*/ 240394 w 960355"/>
                <a:gd name="connsiteY28" fmla="*/ 872421 h 925005"/>
                <a:gd name="connsiteX29" fmla="*/ 241573 w 960355"/>
                <a:gd name="connsiteY29" fmla="*/ 647356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0355" h="925005">
                  <a:moveTo>
                    <a:pt x="241573" y="647356"/>
                  </a:moveTo>
                  <a:cubicBezTo>
                    <a:pt x="241573" y="573709"/>
                    <a:pt x="241573" y="500063"/>
                    <a:pt x="241573" y="426416"/>
                  </a:cubicBezTo>
                  <a:cubicBezTo>
                    <a:pt x="241573" y="418167"/>
                    <a:pt x="245697" y="405794"/>
                    <a:pt x="238037" y="401670"/>
                  </a:cubicBezTo>
                  <a:cubicBezTo>
                    <a:pt x="228021" y="396368"/>
                    <a:pt x="220951" y="407562"/>
                    <a:pt x="213292" y="412865"/>
                  </a:cubicBezTo>
                  <a:cubicBezTo>
                    <a:pt x="179709" y="436432"/>
                    <a:pt x="146126" y="460588"/>
                    <a:pt x="112543" y="484744"/>
                  </a:cubicBezTo>
                  <a:cubicBezTo>
                    <a:pt x="96635" y="495938"/>
                    <a:pt x="80139" y="503008"/>
                    <a:pt x="60106" y="501241"/>
                  </a:cubicBezTo>
                  <a:cubicBezTo>
                    <a:pt x="33594" y="498884"/>
                    <a:pt x="12383" y="487101"/>
                    <a:pt x="3546" y="461177"/>
                  </a:cubicBezTo>
                  <a:cubicBezTo>
                    <a:pt x="-5881" y="434664"/>
                    <a:pt x="4135" y="412865"/>
                    <a:pt x="25934" y="396957"/>
                  </a:cubicBezTo>
                  <a:cubicBezTo>
                    <a:pt x="76603" y="359839"/>
                    <a:pt x="127862" y="323310"/>
                    <a:pt x="178531" y="286781"/>
                  </a:cubicBezTo>
                  <a:cubicBezTo>
                    <a:pt x="300490" y="198994"/>
                    <a:pt x="422449" y="111207"/>
                    <a:pt x="544409" y="23420"/>
                  </a:cubicBezTo>
                  <a:cubicBezTo>
                    <a:pt x="588008" y="-7807"/>
                    <a:pt x="612753" y="-7807"/>
                    <a:pt x="656352" y="23420"/>
                  </a:cubicBezTo>
                  <a:cubicBezTo>
                    <a:pt x="701129" y="55235"/>
                    <a:pt x="745317" y="87640"/>
                    <a:pt x="790095" y="119455"/>
                  </a:cubicBezTo>
                  <a:cubicBezTo>
                    <a:pt x="795397" y="122990"/>
                    <a:pt x="800700" y="130650"/>
                    <a:pt x="807770" y="127115"/>
                  </a:cubicBezTo>
                  <a:cubicBezTo>
                    <a:pt x="814840" y="122990"/>
                    <a:pt x="811894" y="114742"/>
                    <a:pt x="811894" y="108261"/>
                  </a:cubicBezTo>
                  <a:cubicBezTo>
                    <a:pt x="814251" y="55235"/>
                    <a:pt x="820143" y="49933"/>
                    <a:pt x="872579" y="49933"/>
                  </a:cubicBezTo>
                  <a:cubicBezTo>
                    <a:pt x="960366" y="49933"/>
                    <a:pt x="956242" y="49933"/>
                    <a:pt x="961545" y="138309"/>
                  </a:cubicBezTo>
                  <a:cubicBezTo>
                    <a:pt x="965080" y="203707"/>
                    <a:pt x="946226" y="256733"/>
                    <a:pt x="907340" y="306813"/>
                  </a:cubicBezTo>
                  <a:cubicBezTo>
                    <a:pt x="896146" y="321542"/>
                    <a:pt x="887309" y="325077"/>
                    <a:pt x="871401" y="313294"/>
                  </a:cubicBezTo>
                  <a:cubicBezTo>
                    <a:pt x="855493" y="301510"/>
                    <a:pt x="837229" y="281479"/>
                    <a:pt x="817197" y="290905"/>
                  </a:cubicBezTo>
                  <a:cubicBezTo>
                    <a:pt x="795987" y="300921"/>
                    <a:pt x="807770" y="326256"/>
                    <a:pt x="806592" y="345109"/>
                  </a:cubicBezTo>
                  <a:cubicBezTo>
                    <a:pt x="804235" y="403438"/>
                    <a:pt x="790095" y="455874"/>
                    <a:pt x="751798" y="503008"/>
                  </a:cubicBezTo>
                  <a:cubicBezTo>
                    <a:pt x="707021" y="558391"/>
                    <a:pt x="671081" y="619665"/>
                    <a:pt x="674027" y="695080"/>
                  </a:cubicBezTo>
                  <a:cubicBezTo>
                    <a:pt x="674616" y="710987"/>
                    <a:pt x="662833" y="708631"/>
                    <a:pt x="653406" y="708631"/>
                  </a:cubicBezTo>
                  <a:cubicBezTo>
                    <a:pt x="612164" y="708631"/>
                    <a:pt x="570922" y="709809"/>
                    <a:pt x="529679" y="708631"/>
                  </a:cubicBezTo>
                  <a:cubicBezTo>
                    <a:pt x="501988" y="707452"/>
                    <a:pt x="490204" y="718057"/>
                    <a:pt x="490794" y="746338"/>
                  </a:cubicBezTo>
                  <a:cubicBezTo>
                    <a:pt x="491972" y="798185"/>
                    <a:pt x="490204" y="850622"/>
                    <a:pt x="491383" y="902469"/>
                  </a:cubicBezTo>
                  <a:cubicBezTo>
                    <a:pt x="491972" y="921912"/>
                    <a:pt x="486080" y="927804"/>
                    <a:pt x="466637" y="927804"/>
                  </a:cubicBezTo>
                  <a:cubicBezTo>
                    <a:pt x="409488" y="926626"/>
                    <a:pt x="352927" y="927804"/>
                    <a:pt x="295777" y="927215"/>
                  </a:cubicBezTo>
                  <a:cubicBezTo>
                    <a:pt x="255123" y="926626"/>
                    <a:pt x="240394" y="912485"/>
                    <a:pt x="240394" y="872421"/>
                  </a:cubicBezTo>
                  <a:cubicBezTo>
                    <a:pt x="241573" y="796418"/>
                    <a:pt x="241573" y="721593"/>
                    <a:pt x="241573" y="647356"/>
                  </a:cubicBezTo>
                  <a:close/>
                </a:path>
              </a:pathLst>
            </a:custGeom>
            <a:solidFill>
              <a:schemeClr val="accent2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7">
              <a:extLst>
                <a:ext uri="{FF2B5EF4-FFF2-40B4-BE49-F238E27FC236}">
                  <a16:creationId xmlns:a16="http://schemas.microsoft.com/office/drawing/2014/main" id="{6B838312-4873-45FF-8B2F-87EEF89CD1E0}"/>
                </a:ext>
              </a:extLst>
            </p:cNvPr>
            <p:cNvSpPr/>
            <p:nvPr/>
          </p:nvSpPr>
          <p:spPr>
            <a:xfrm>
              <a:off x="9436539" y="2871963"/>
              <a:ext cx="539399" cy="768756"/>
            </a:xfrm>
            <a:custGeom>
              <a:avLst/>
              <a:gdLst>
                <a:gd name="connsiteX0" fmla="*/ 258688 w 539399"/>
                <a:gd name="connsiteY0" fmla="*/ 414051 h 768756"/>
                <a:gd name="connsiteX1" fmla="*/ 248893 w 539399"/>
                <a:gd name="connsiteY1" fmla="*/ 430769 h 768756"/>
                <a:gd name="connsiteX2" fmla="*/ 211186 w 539399"/>
                <a:gd name="connsiteY2" fmla="*/ 506183 h 768756"/>
                <a:gd name="connsiteX3" fmla="*/ 166997 w 539399"/>
                <a:gd name="connsiteY3" fmla="*/ 568636 h 768756"/>
                <a:gd name="connsiteX4" fmla="*/ 270693 w 539399"/>
                <a:gd name="connsiteY4" fmla="*/ 745978 h 768756"/>
                <a:gd name="connsiteX5" fmla="*/ 397955 w 539399"/>
                <a:gd name="connsiteY5" fmla="*/ 638159 h 768756"/>
                <a:gd name="connsiteX6" fmla="*/ 275996 w 539399"/>
                <a:gd name="connsiteY6" fmla="*/ 420753 h 768756"/>
                <a:gd name="connsiteX7" fmla="*/ 258688 w 539399"/>
                <a:gd name="connsiteY7" fmla="*/ 414051 h 768756"/>
                <a:gd name="connsiteX8" fmla="*/ 301919 w 539399"/>
                <a:gd name="connsiteY8" fmla="*/ 82 h 768756"/>
                <a:gd name="connsiteX9" fmla="*/ 323129 w 539399"/>
                <a:gd name="connsiteY9" fmla="*/ 18347 h 768756"/>
                <a:gd name="connsiteX10" fmla="*/ 371442 w 539399"/>
                <a:gd name="connsiteY10" fmla="*/ 127933 h 768756"/>
                <a:gd name="connsiteX11" fmla="*/ 400900 w 539399"/>
                <a:gd name="connsiteY11" fmla="*/ 298795 h 768756"/>
                <a:gd name="connsiteX12" fmla="*/ 408559 w 539399"/>
                <a:gd name="connsiteY12" fmla="*/ 323540 h 768756"/>
                <a:gd name="connsiteX13" fmla="*/ 450980 w 539399"/>
                <a:gd name="connsiteY13" fmla="*/ 236341 h 768756"/>
                <a:gd name="connsiteX14" fmla="*/ 461585 w 539399"/>
                <a:gd name="connsiteY14" fmla="*/ 211007 h 768756"/>
                <a:gd name="connsiteX15" fmla="*/ 484563 w 539399"/>
                <a:gd name="connsiteY15" fmla="*/ 230450 h 768756"/>
                <a:gd name="connsiteX16" fmla="*/ 521681 w 539399"/>
                <a:gd name="connsiteY16" fmla="*/ 353588 h 768756"/>
                <a:gd name="connsiteX17" fmla="*/ 534054 w 539399"/>
                <a:gd name="connsiteY17" fmla="*/ 560978 h 768756"/>
                <a:gd name="connsiteX18" fmla="*/ 237108 w 539399"/>
                <a:gd name="connsiteY18" fmla="*/ 766011 h 768756"/>
                <a:gd name="connsiteX19" fmla="*/ 33843 w 539399"/>
                <a:gd name="connsiteY19" fmla="*/ 645230 h 768756"/>
                <a:gd name="connsiteX20" fmla="*/ 20881 w 539399"/>
                <a:gd name="connsiteY20" fmla="*/ 449035 h 768756"/>
                <a:gd name="connsiteX21" fmla="*/ 72139 w 539399"/>
                <a:gd name="connsiteY21" fmla="*/ 366550 h 768756"/>
                <a:gd name="connsiteX22" fmla="*/ 125165 w 539399"/>
                <a:gd name="connsiteY22" fmla="*/ 185083 h 768756"/>
                <a:gd name="connsiteX23" fmla="*/ 125165 w 539399"/>
                <a:gd name="connsiteY23" fmla="*/ 173300 h 768756"/>
                <a:gd name="connsiteX24" fmla="*/ 164640 w 539399"/>
                <a:gd name="connsiteY24" fmla="*/ 198634 h 768756"/>
                <a:gd name="connsiteX25" fmla="*/ 207060 w 539399"/>
                <a:gd name="connsiteY25" fmla="*/ 194510 h 768756"/>
                <a:gd name="connsiteX26" fmla="*/ 291313 w 539399"/>
                <a:gd name="connsiteY26" fmla="*/ 24827 h 768756"/>
                <a:gd name="connsiteX27" fmla="*/ 301919 w 539399"/>
                <a:gd name="connsiteY27" fmla="*/ 82 h 76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9399" h="768756">
                  <a:moveTo>
                    <a:pt x="258688" y="414051"/>
                  </a:moveTo>
                  <a:cubicBezTo>
                    <a:pt x="254048" y="414861"/>
                    <a:pt x="250661" y="419575"/>
                    <a:pt x="248893" y="430769"/>
                  </a:cubicBezTo>
                  <a:cubicBezTo>
                    <a:pt x="244769" y="459638"/>
                    <a:pt x="227682" y="483205"/>
                    <a:pt x="211186" y="506183"/>
                  </a:cubicBezTo>
                  <a:cubicBezTo>
                    <a:pt x="195867" y="526805"/>
                    <a:pt x="179370" y="546837"/>
                    <a:pt x="166997" y="568636"/>
                  </a:cubicBezTo>
                  <a:cubicBezTo>
                    <a:pt x="116328" y="657012"/>
                    <a:pt x="168765" y="745978"/>
                    <a:pt x="270693" y="745978"/>
                  </a:cubicBezTo>
                  <a:cubicBezTo>
                    <a:pt x="341394" y="745978"/>
                    <a:pt x="401490" y="698844"/>
                    <a:pt x="397955" y="638159"/>
                  </a:cubicBezTo>
                  <a:cubicBezTo>
                    <a:pt x="392063" y="548015"/>
                    <a:pt x="353767" y="472600"/>
                    <a:pt x="275996" y="420753"/>
                  </a:cubicBezTo>
                  <a:cubicBezTo>
                    <a:pt x="269220" y="416334"/>
                    <a:pt x="263328" y="413241"/>
                    <a:pt x="258688" y="414051"/>
                  </a:cubicBezTo>
                  <a:close/>
                  <a:moveTo>
                    <a:pt x="301919" y="82"/>
                  </a:moveTo>
                  <a:cubicBezTo>
                    <a:pt x="311935" y="-1096"/>
                    <a:pt x="317237" y="10687"/>
                    <a:pt x="323129" y="18347"/>
                  </a:cubicBezTo>
                  <a:cubicBezTo>
                    <a:pt x="347874" y="50751"/>
                    <a:pt x="360836" y="89048"/>
                    <a:pt x="371442" y="127933"/>
                  </a:cubicBezTo>
                  <a:cubicBezTo>
                    <a:pt x="386171" y="183905"/>
                    <a:pt x="394419" y="241644"/>
                    <a:pt x="400900" y="298795"/>
                  </a:cubicBezTo>
                  <a:cubicBezTo>
                    <a:pt x="401489" y="306454"/>
                    <a:pt x="400311" y="314703"/>
                    <a:pt x="408559" y="323540"/>
                  </a:cubicBezTo>
                  <a:cubicBezTo>
                    <a:pt x="432126" y="298206"/>
                    <a:pt x="443910" y="268746"/>
                    <a:pt x="450980" y="236341"/>
                  </a:cubicBezTo>
                  <a:cubicBezTo>
                    <a:pt x="452748" y="227504"/>
                    <a:pt x="449802" y="213364"/>
                    <a:pt x="461585" y="211007"/>
                  </a:cubicBezTo>
                  <a:cubicBezTo>
                    <a:pt x="473369" y="208650"/>
                    <a:pt x="479261" y="221612"/>
                    <a:pt x="484563" y="230450"/>
                  </a:cubicBezTo>
                  <a:cubicBezTo>
                    <a:pt x="508130" y="268157"/>
                    <a:pt x="513433" y="311757"/>
                    <a:pt x="521681" y="353588"/>
                  </a:cubicBezTo>
                  <a:cubicBezTo>
                    <a:pt x="535232" y="421933"/>
                    <a:pt x="546426" y="491455"/>
                    <a:pt x="534054" y="560978"/>
                  </a:cubicBezTo>
                  <a:cubicBezTo>
                    <a:pt x="508719" y="700024"/>
                    <a:pt x="383225" y="785454"/>
                    <a:pt x="237108" y="766011"/>
                  </a:cubicBezTo>
                  <a:cubicBezTo>
                    <a:pt x="152267" y="754817"/>
                    <a:pt x="80977" y="718877"/>
                    <a:pt x="33843" y="645230"/>
                  </a:cubicBezTo>
                  <a:cubicBezTo>
                    <a:pt x="-6221" y="582777"/>
                    <a:pt x="-10934" y="516790"/>
                    <a:pt x="20881" y="449035"/>
                  </a:cubicBezTo>
                  <a:cubicBezTo>
                    <a:pt x="35021" y="419576"/>
                    <a:pt x="52696" y="392474"/>
                    <a:pt x="72139" y="366550"/>
                  </a:cubicBezTo>
                  <a:cubicBezTo>
                    <a:pt x="112792" y="312346"/>
                    <a:pt x="134003" y="253427"/>
                    <a:pt x="125165" y="185083"/>
                  </a:cubicBezTo>
                  <a:cubicBezTo>
                    <a:pt x="123397" y="182137"/>
                    <a:pt x="124576" y="178602"/>
                    <a:pt x="125165" y="173300"/>
                  </a:cubicBezTo>
                  <a:cubicBezTo>
                    <a:pt x="143430" y="176246"/>
                    <a:pt x="154624" y="187440"/>
                    <a:pt x="164640" y="198634"/>
                  </a:cubicBezTo>
                  <a:cubicBezTo>
                    <a:pt x="181726" y="217488"/>
                    <a:pt x="193509" y="211596"/>
                    <a:pt x="207060" y="194510"/>
                  </a:cubicBezTo>
                  <a:cubicBezTo>
                    <a:pt x="247124" y="143841"/>
                    <a:pt x="277762" y="88458"/>
                    <a:pt x="291313" y="24827"/>
                  </a:cubicBezTo>
                  <a:cubicBezTo>
                    <a:pt x="293081" y="15990"/>
                    <a:pt x="289546" y="1850"/>
                    <a:pt x="301919" y="82"/>
                  </a:cubicBezTo>
                  <a:close/>
                </a:path>
              </a:pathLst>
            </a:custGeom>
            <a:solidFill>
              <a:schemeClr val="accent2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6EA46967-27C3-41CA-9162-5685E119E15C}"/>
              </a:ext>
            </a:extLst>
          </p:cNvPr>
          <p:cNvSpPr/>
          <p:nvPr/>
        </p:nvSpPr>
        <p:spPr>
          <a:xfrm>
            <a:off x="1766703" y="5267324"/>
            <a:ext cx="2628900" cy="159067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36FE89-488B-4F3D-8C29-7944E589BC86}"/>
              </a:ext>
            </a:extLst>
          </p:cNvPr>
          <p:cNvSpPr/>
          <p:nvPr/>
        </p:nvSpPr>
        <p:spPr>
          <a:xfrm>
            <a:off x="4790258" y="5267324"/>
            <a:ext cx="2628900" cy="15906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7EBB80-5A04-40BB-80A5-95559679539E}"/>
              </a:ext>
            </a:extLst>
          </p:cNvPr>
          <p:cNvSpPr/>
          <p:nvPr/>
        </p:nvSpPr>
        <p:spPr>
          <a:xfrm>
            <a:off x="7813813" y="5267324"/>
            <a:ext cx="2628900" cy="159067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66B49273-B78C-4FCA-8CEA-C833F81F1939}"/>
              </a:ext>
            </a:extLst>
          </p:cNvPr>
          <p:cNvSpPr>
            <a:spLocks noChangeAspect="1"/>
          </p:cNvSpPr>
          <p:nvPr/>
        </p:nvSpPr>
        <p:spPr>
          <a:xfrm>
            <a:off x="2054836" y="5683445"/>
            <a:ext cx="428625" cy="51078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19ED6679-1874-4E78-9225-A8136A73A766}"/>
              </a:ext>
            </a:extLst>
          </p:cNvPr>
          <p:cNvSpPr/>
          <p:nvPr/>
        </p:nvSpPr>
        <p:spPr>
          <a:xfrm>
            <a:off x="8063779" y="5683445"/>
            <a:ext cx="627505" cy="510784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8" name="Trapezoid 18">
            <a:extLst>
              <a:ext uri="{FF2B5EF4-FFF2-40B4-BE49-F238E27FC236}">
                <a16:creationId xmlns:a16="http://schemas.microsoft.com/office/drawing/2014/main" id="{27952225-6B5D-423D-B656-83768F9F88E4}"/>
              </a:ext>
            </a:extLst>
          </p:cNvPr>
          <p:cNvSpPr/>
          <p:nvPr/>
        </p:nvSpPr>
        <p:spPr>
          <a:xfrm rot="10800000">
            <a:off x="5016485" y="5713837"/>
            <a:ext cx="813253" cy="450000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275220-CAA2-41A3-8906-BE4224987783}"/>
              </a:ext>
            </a:extLst>
          </p:cNvPr>
          <p:cNvSpPr txBox="1"/>
          <p:nvPr/>
        </p:nvSpPr>
        <p:spPr>
          <a:xfrm>
            <a:off x="2800380" y="5469035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68D89F-DB1D-4E8A-B981-F413FD154826}"/>
              </a:ext>
            </a:extLst>
          </p:cNvPr>
          <p:cNvSpPr txBox="1"/>
          <p:nvPr/>
        </p:nvSpPr>
        <p:spPr>
          <a:xfrm>
            <a:off x="6004455" y="5469033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27AA53-97BA-4D64-A1D6-1674BCEE52D0}"/>
              </a:ext>
            </a:extLst>
          </p:cNvPr>
          <p:cNvSpPr txBox="1"/>
          <p:nvPr/>
        </p:nvSpPr>
        <p:spPr>
          <a:xfrm>
            <a:off x="8866001" y="5469033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301213-84D3-43D8-A394-8C0B049E8B2B}"/>
              </a:ext>
            </a:extLst>
          </p:cNvPr>
          <p:cNvSpPr txBox="1"/>
          <p:nvPr/>
        </p:nvSpPr>
        <p:spPr>
          <a:xfrm>
            <a:off x="623843" y="373302"/>
            <a:ext cx="28619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407E71-23AB-46EB-B4AF-D2F9B477605A}"/>
              </a:ext>
            </a:extLst>
          </p:cNvPr>
          <p:cNvSpPr txBox="1"/>
          <p:nvPr/>
        </p:nvSpPr>
        <p:spPr>
          <a:xfrm>
            <a:off x="610324" y="2476094"/>
            <a:ext cx="28619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061074-AE15-4E30-8543-17A64174E612}"/>
              </a:ext>
            </a:extLst>
          </p:cNvPr>
          <p:cNvSpPr txBox="1"/>
          <p:nvPr/>
        </p:nvSpPr>
        <p:spPr>
          <a:xfrm>
            <a:off x="610323" y="1645097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634">
            <a:extLst>
              <a:ext uri="{FF2B5EF4-FFF2-40B4-BE49-F238E27FC236}">
                <a16:creationId xmlns:a16="http://schemas.microsoft.com/office/drawing/2014/main" id="{CCC6852D-835D-4F96-BC80-A21291CA6E1E}"/>
              </a:ext>
            </a:extLst>
          </p:cNvPr>
          <p:cNvSpPr/>
          <p:nvPr/>
        </p:nvSpPr>
        <p:spPr>
          <a:xfrm>
            <a:off x="4075662" y="1721796"/>
            <a:ext cx="4040675" cy="4526305"/>
          </a:xfrm>
          <a:custGeom>
            <a:avLst/>
            <a:gdLst>
              <a:gd name="connsiteX0" fmla="*/ 2251214 w 4546203"/>
              <a:gd name="connsiteY0" fmla="*/ 4846657 h 5092591"/>
              <a:gd name="connsiteX1" fmla="*/ 2251214 w 4546203"/>
              <a:gd name="connsiteY1" fmla="*/ 4907544 h 5092591"/>
              <a:gd name="connsiteX2" fmla="*/ 2330407 w 4546203"/>
              <a:gd name="connsiteY2" fmla="*/ 4907544 h 5092591"/>
              <a:gd name="connsiteX3" fmla="*/ 2330407 w 4546203"/>
              <a:gd name="connsiteY3" fmla="*/ 4846657 h 5092591"/>
              <a:gd name="connsiteX4" fmla="*/ 2251214 w 4546203"/>
              <a:gd name="connsiteY4" fmla="*/ 4846657 h 5092591"/>
              <a:gd name="connsiteX5" fmla="*/ 2445813 w 4546203"/>
              <a:gd name="connsiteY5" fmla="*/ 4838698 h 5092591"/>
              <a:gd name="connsiteX6" fmla="*/ 2365824 w 4546203"/>
              <a:gd name="connsiteY6" fmla="*/ 4843474 h 5092591"/>
              <a:gd name="connsiteX7" fmla="*/ 2369008 w 4546203"/>
              <a:gd name="connsiteY7" fmla="*/ 4907146 h 5092591"/>
              <a:gd name="connsiteX8" fmla="*/ 2450588 w 4546203"/>
              <a:gd name="connsiteY8" fmla="*/ 4902370 h 5092591"/>
              <a:gd name="connsiteX9" fmla="*/ 2445813 w 4546203"/>
              <a:gd name="connsiteY9" fmla="*/ 4838698 h 5092591"/>
              <a:gd name="connsiteX10" fmla="*/ 2019208 w 4546203"/>
              <a:gd name="connsiteY10" fmla="*/ 4832729 h 5092591"/>
              <a:gd name="connsiteX11" fmla="*/ 2012841 w 4546203"/>
              <a:gd name="connsiteY11" fmla="*/ 4895605 h 5092591"/>
              <a:gd name="connsiteX12" fmla="*/ 2094421 w 4546203"/>
              <a:gd name="connsiteY12" fmla="*/ 4902768 h 5092591"/>
              <a:gd name="connsiteX13" fmla="*/ 2099196 w 4546203"/>
              <a:gd name="connsiteY13" fmla="*/ 4839494 h 5092591"/>
              <a:gd name="connsiteX14" fmla="*/ 2019208 w 4546203"/>
              <a:gd name="connsiteY14" fmla="*/ 4832729 h 5092591"/>
              <a:gd name="connsiteX15" fmla="*/ 2251612 w 4546203"/>
              <a:gd name="connsiteY15" fmla="*/ 4753934 h 5092591"/>
              <a:gd name="connsiteX16" fmla="*/ 2251612 w 4546203"/>
              <a:gd name="connsiteY16" fmla="*/ 4814821 h 5092591"/>
              <a:gd name="connsiteX17" fmla="*/ 2328019 w 4546203"/>
              <a:gd name="connsiteY17" fmla="*/ 4814821 h 5092591"/>
              <a:gd name="connsiteX18" fmla="*/ 2328019 w 4546203"/>
              <a:gd name="connsiteY18" fmla="*/ 4753934 h 5092591"/>
              <a:gd name="connsiteX19" fmla="*/ 2251612 w 4546203"/>
              <a:gd name="connsiteY19" fmla="*/ 4753934 h 5092591"/>
              <a:gd name="connsiteX20" fmla="*/ 2029157 w 4546203"/>
              <a:gd name="connsiteY20" fmla="*/ 4740404 h 5092591"/>
              <a:gd name="connsiteX21" fmla="*/ 2022392 w 4546203"/>
              <a:gd name="connsiteY21" fmla="*/ 4803678 h 5092591"/>
              <a:gd name="connsiteX22" fmla="*/ 2101186 w 4546203"/>
              <a:gd name="connsiteY22" fmla="*/ 4811239 h 5092591"/>
              <a:gd name="connsiteX23" fmla="*/ 2105564 w 4546203"/>
              <a:gd name="connsiteY23" fmla="*/ 4747965 h 5092591"/>
              <a:gd name="connsiteX24" fmla="*/ 2029157 w 4546203"/>
              <a:gd name="connsiteY24" fmla="*/ 4740404 h 5092591"/>
              <a:gd name="connsiteX25" fmla="*/ 2252408 w 4546203"/>
              <a:gd name="connsiteY25" fmla="*/ 4661609 h 5092591"/>
              <a:gd name="connsiteX26" fmla="*/ 2252408 w 4546203"/>
              <a:gd name="connsiteY26" fmla="*/ 4722894 h 5092591"/>
              <a:gd name="connsiteX27" fmla="*/ 2324835 w 4546203"/>
              <a:gd name="connsiteY27" fmla="*/ 4722894 h 5092591"/>
              <a:gd name="connsiteX28" fmla="*/ 2324835 w 4546203"/>
              <a:gd name="connsiteY28" fmla="*/ 4661609 h 5092591"/>
              <a:gd name="connsiteX29" fmla="*/ 2252408 w 4546203"/>
              <a:gd name="connsiteY29" fmla="*/ 4661609 h 5092591"/>
              <a:gd name="connsiteX30" fmla="*/ 2144961 w 4546203"/>
              <a:gd name="connsiteY30" fmla="*/ 4660017 h 5092591"/>
              <a:gd name="connsiteX31" fmla="*/ 2141777 w 4546203"/>
              <a:gd name="connsiteY31" fmla="*/ 4721302 h 5092591"/>
              <a:gd name="connsiteX32" fmla="*/ 2217388 w 4546203"/>
              <a:gd name="connsiteY32" fmla="*/ 4721302 h 5092591"/>
              <a:gd name="connsiteX33" fmla="*/ 2217388 w 4546203"/>
              <a:gd name="connsiteY33" fmla="*/ 4660017 h 5092591"/>
              <a:gd name="connsiteX34" fmla="*/ 2144961 w 4546203"/>
              <a:gd name="connsiteY34" fmla="*/ 4660017 h 5092591"/>
              <a:gd name="connsiteX35" fmla="*/ 2431088 w 4546203"/>
              <a:gd name="connsiteY35" fmla="*/ 4654844 h 5092591"/>
              <a:gd name="connsiteX36" fmla="*/ 2357467 w 4546203"/>
              <a:gd name="connsiteY36" fmla="*/ 4660017 h 5092591"/>
              <a:gd name="connsiteX37" fmla="*/ 2361049 w 4546203"/>
              <a:gd name="connsiteY37" fmla="*/ 4723292 h 5092591"/>
              <a:gd name="connsiteX38" fmla="*/ 2436660 w 4546203"/>
              <a:gd name="connsiteY38" fmla="*/ 4718119 h 5092591"/>
              <a:gd name="connsiteX39" fmla="*/ 2431088 w 4546203"/>
              <a:gd name="connsiteY39" fmla="*/ 4654844 h 5092591"/>
              <a:gd name="connsiteX40" fmla="*/ 2150930 w 4546203"/>
              <a:gd name="connsiteY40" fmla="*/ 4567295 h 5092591"/>
              <a:gd name="connsiteX41" fmla="*/ 2146951 w 4546203"/>
              <a:gd name="connsiteY41" fmla="*/ 4628580 h 5092591"/>
              <a:gd name="connsiteX42" fmla="*/ 2219378 w 4546203"/>
              <a:gd name="connsiteY42" fmla="*/ 4631763 h 5092591"/>
              <a:gd name="connsiteX43" fmla="*/ 2219378 w 4546203"/>
              <a:gd name="connsiteY43" fmla="*/ 4567295 h 5092591"/>
              <a:gd name="connsiteX44" fmla="*/ 2150930 w 4546203"/>
              <a:gd name="connsiteY44" fmla="*/ 4567295 h 5092591"/>
              <a:gd name="connsiteX45" fmla="*/ 2424323 w 4546203"/>
              <a:gd name="connsiteY45" fmla="*/ 4562918 h 5092591"/>
              <a:gd name="connsiteX46" fmla="*/ 2353488 w 4546203"/>
              <a:gd name="connsiteY46" fmla="*/ 4567295 h 5092591"/>
              <a:gd name="connsiteX47" fmla="*/ 2357467 w 4546203"/>
              <a:gd name="connsiteY47" fmla="*/ 4630967 h 5092591"/>
              <a:gd name="connsiteX48" fmla="*/ 2429497 w 4546203"/>
              <a:gd name="connsiteY48" fmla="*/ 4626192 h 5092591"/>
              <a:gd name="connsiteX49" fmla="*/ 2424323 w 4546203"/>
              <a:gd name="connsiteY49" fmla="*/ 4562918 h 5092591"/>
              <a:gd name="connsiteX50" fmla="*/ 2049452 w 4546203"/>
              <a:gd name="connsiteY50" fmla="*/ 4556550 h 5092591"/>
              <a:gd name="connsiteX51" fmla="*/ 2042687 w 4546203"/>
              <a:gd name="connsiteY51" fmla="*/ 4619427 h 5092591"/>
              <a:gd name="connsiteX52" fmla="*/ 2114717 w 4546203"/>
              <a:gd name="connsiteY52" fmla="*/ 4626590 h 5092591"/>
              <a:gd name="connsiteX53" fmla="*/ 2119492 w 4546203"/>
              <a:gd name="connsiteY53" fmla="*/ 4563315 h 5092591"/>
              <a:gd name="connsiteX54" fmla="*/ 2049452 w 4546203"/>
              <a:gd name="connsiteY54" fmla="*/ 4556550 h 5092591"/>
              <a:gd name="connsiteX55" fmla="*/ 2897488 w 4546203"/>
              <a:gd name="connsiteY55" fmla="*/ 4513571 h 5092591"/>
              <a:gd name="connsiteX56" fmla="*/ 2847744 w 4546203"/>
              <a:gd name="connsiteY56" fmla="*/ 4528693 h 5092591"/>
              <a:gd name="connsiteX57" fmla="*/ 2859683 w 4546203"/>
              <a:gd name="connsiteY57" fmla="*/ 4567295 h 5092591"/>
              <a:gd name="connsiteX58" fmla="*/ 2910223 w 4546203"/>
              <a:gd name="connsiteY58" fmla="*/ 4551775 h 5092591"/>
              <a:gd name="connsiteX59" fmla="*/ 2897488 w 4546203"/>
              <a:gd name="connsiteY59" fmla="*/ 4513571 h 5092591"/>
              <a:gd name="connsiteX60" fmla="*/ 1790386 w 4546203"/>
              <a:gd name="connsiteY60" fmla="*/ 4506408 h 5092591"/>
              <a:gd name="connsiteX61" fmla="*/ 1779641 w 4546203"/>
              <a:gd name="connsiteY61" fmla="*/ 4549785 h 5092591"/>
              <a:gd name="connsiteX62" fmla="*/ 1872364 w 4546203"/>
              <a:gd name="connsiteY62" fmla="*/ 4570080 h 5092591"/>
              <a:gd name="connsiteX63" fmla="*/ 1881119 w 4546203"/>
              <a:gd name="connsiteY63" fmla="*/ 4525908 h 5092591"/>
              <a:gd name="connsiteX64" fmla="*/ 1790386 w 4546203"/>
              <a:gd name="connsiteY64" fmla="*/ 4506408 h 5092591"/>
              <a:gd name="connsiteX65" fmla="*/ 3136658 w 4546203"/>
              <a:gd name="connsiteY65" fmla="*/ 4499245 h 5092591"/>
              <a:gd name="connsiteX66" fmla="*/ 3148995 w 4546203"/>
              <a:gd name="connsiteY66" fmla="*/ 4525908 h 5092591"/>
              <a:gd name="connsiteX67" fmla="*/ 3106414 w 4546203"/>
              <a:gd name="connsiteY67" fmla="*/ 4531877 h 5092591"/>
              <a:gd name="connsiteX68" fmla="*/ 3096863 w 4546203"/>
              <a:gd name="connsiteY68" fmla="*/ 4534662 h 5092591"/>
              <a:gd name="connsiteX69" fmla="*/ 2926936 w 4546203"/>
              <a:gd name="connsiteY69" fmla="*/ 4597142 h 5092591"/>
              <a:gd name="connsiteX70" fmla="*/ 2917784 w 4546203"/>
              <a:gd name="connsiteY70" fmla="*/ 4602714 h 5092591"/>
              <a:gd name="connsiteX71" fmla="*/ 2920569 w 4546203"/>
              <a:gd name="connsiteY71" fmla="*/ 4609479 h 5092591"/>
              <a:gd name="connsiteX72" fmla="*/ 3112383 w 4546203"/>
              <a:gd name="connsiteY72" fmla="*/ 4539439 h 5092591"/>
              <a:gd name="connsiteX73" fmla="*/ 3126311 w 4546203"/>
              <a:gd name="connsiteY73" fmla="*/ 4570877 h 5092591"/>
              <a:gd name="connsiteX74" fmla="*/ 2931314 w 4546203"/>
              <a:gd name="connsiteY74" fmla="*/ 4642907 h 5092591"/>
              <a:gd name="connsiteX75" fmla="*/ 2918977 w 4546203"/>
              <a:gd name="connsiteY75" fmla="*/ 4609876 h 5092591"/>
              <a:gd name="connsiteX76" fmla="*/ 2888335 w 4546203"/>
              <a:gd name="connsiteY76" fmla="*/ 4617040 h 5092591"/>
              <a:gd name="connsiteX77" fmla="*/ 2881570 w 4546203"/>
              <a:gd name="connsiteY77" fmla="*/ 4593560 h 5092591"/>
              <a:gd name="connsiteX78" fmla="*/ 3136658 w 4546203"/>
              <a:gd name="connsiteY78" fmla="*/ 4499245 h 5092591"/>
              <a:gd name="connsiteX79" fmla="*/ 2955987 w 4546203"/>
              <a:gd name="connsiteY79" fmla="*/ 4494470 h 5092591"/>
              <a:gd name="connsiteX80" fmla="*/ 2905845 w 4546203"/>
              <a:gd name="connsiteY80" fmla="*/ 4511184 h 5092591"/>
              <a:gd name="connsiteX81" fmla="*/ 2919376 w 4546203"/>
              <a:gd name="connsiteY81" fmla="*/ 4549387 h 5092591"/>
              <a:gd name="connsiteX82" fmla="*/ 2969119 w 4546203"/>
              <a:gd name="connsiteY82" fmla="*/ 4532275 h 5092591"/>
              <a:gd name="connsiteX83" fmla="*/ 2955987 w 4546203"/>
              <a:gd name="connsiteY83" fmla="*/ 4494470 h 5092591"/>
              <a:gd name="connsiteX84" fmla="*/ 2254398 w 4546203"/>
              <a:gd name="connsiteY84" fmla="*/ 4476562 h 5092591"/>
              <a:gd name="connsiteX85" fmla="*/ 2254398 w 4546203"/>
              <a:gd name="connsiteY85" fmla="*/ 4538244 h 5092591"/>
              <a:gd name="connsiteX86" fmla="*/ 2320060 w 4546203"/>
              <a:gd name="connsiteY86" fmla="*/ 4538244 h 5092591"/>
              <a:gd name="connsiteX87" fmla="*/ 2320060 w 4546203"/>
              <a:gd name="connsiteY87" fmla="*/ 4476562 h 5092591"/>
              <a:gd name="connsiteX88" fmla="*/ 2254398 w 4546203"/>
              <a:gd name="connsiteY88" fmla="*/ 4476562 h 5092591"/>
              <a:gd name="connsiteX89" fmla="*/ 3013292 w 4546203"/>
              <a:gd name="connsiteY89" fmla="*/ 4472980 h 5092591"/>
              <a:gd name="connsiteX90" fmla="*/ 2964344 w 4546203"/>
              <a:gd name="connsiteY90" fmla="*/ 4491286 h 5092591"/>
              <a:gd name="connsiteX91" fmla="*/ 2977874 w 4546203"/>
              <a:gd name="connsiteY91" fmla="*/ 4529489 h 5092591"/>
              <a:gd name="connsiteX92" fmla="*/ 3028016 w 4546203"/>
              <a:gd name="connsiteY92" fmla="*/ 4510388 h 5092591"/>
              <a:gd name="connsiteX93" fmla="*/ 3013292 w 4546203"/>
              <a:gd name="connsiteY93" fmla="*/ 4472980 h 5092591"/>
              <a:gd name="connsiteX94" fmla="*/ 2156104 w 4546203"/>
              <a:gd name="connsiteY94" fmla="*/ 4472582 h 5092591"/>
              <a:gd name="connsiteX95" fmla="*/ 2152920 w 4546203"/>
              <a:gd name="connsiteY95" fmla="*/ 4537051 h 5092591"/>
              <a:gd name="connsiteX96" fmla="*/ 2222164 w 4546203"/>
              <a:gd name="connsiteY96" fmla="*/ 4537051 h 5092591"/>
              <a:gd name="connsiteX97" fmla="*/ 2222164 w 4546203"/>
              <a:gd name="connsiteY97" fmla="*/ 4475766 h 5092591"/>
              <a:gd name="connsiteX98" fmla="*/ 2156104 w 4546203"/>
              <a:gd name="connsiteY98" fmla="*/ 4472582 h 5092591"/>
              <a:gd name="connsiteX99" fmla="*/ 2059401 w 4546203"/>
              <a:gd name="connsiteY99" fmla="*/ 4465021 h 5092591"/>
              <a:gd name="connsiteX100" fmla="*/ 2052636 w 4546203"/>
              <a:gd name="connsiteY100" fmla="*/ 4528295 h 5092591"/>
              <a:gd name="connsiteX101" fmla="*/ 2121482 w 4546203"/>
              <a:gd name="connsiteY101" fmla="*/ 4534265 h 5092591"/>
              <a:gd name="connsiteX102" fmla="*/ 2126257 w 4546203"/>
              <a:gd name="connsiteY102" fmla="*/ 4470990 h 5092591"/>
              <a:gd name="connsiteX103" fmla="*/ 2059401 w 4546203"/>
              <a:gd name="connsiteY103" fmla="*/ 4465021 h 5092591"/>
              <a:gd name="connsiteX104" fmla="*/ 2881172 w 4546203"/>
              <a:gd name="connsiteY104" fmla="*/ 4462236 h 5092591"/>
              <a:gd name="connsiteX105" fmla="*/ 2833020 w 4546203"/>
              <a:gd name="connsiteY105" fmla="*/ 4477358 h 5092591"/>
              <a:gd name="connsiteX106" fmla="*/ 2842571 w 4546203"/>
              <a:gd name="connsiteY106" fmla="*/ 4511184 h 5092591"/>
              <a:gd name="connsiteX107" fmla="*/ 2891917 w 4546203"/>
              <a:gd name="connsiteY107" fmla="*/ 4496061 h 5092591"/>
              <a:gd name="connsiteX108" fmla="*/ 2881172 w 4546203"/>
              <a:gd name="connsiteY108" fmla="*/ 4462236 h 5092591"/>
              <a:gd name="connsiteX109" fmla="*/ 3070199 w 4546203"/>
              <a:gd name="connsiteY109" fmla="*/ 4449899 h 5092591"/>
              <a:gd name="connsiteX110" fmla="*/ 3021649 w 4546203"/>
              <a:gd name="connsiteY110" fmla="*/ 4470195 h 5092591"/>
              <a:gd name="connsiteX111" fmla="*/ 3036373 w 4546203"/>
              <a:gd name="connsiteY111" fmla="*/ 4507602 h 5092591"/>
              <a:gd name="connsiteX112" fmla="*/ 3085719 w 4546203"/>
              <a:gd name="connsiteY112" fmla="*/ 4486908 h 5092591"/>
              <a:gd name="connsiteX113" fmla="*/ 3070199 w 4546203"/>
              <a:gd name="connsiteY113" fmla="*/ 4449899 h 5092591"/>
              <a:gd name="connsiteX114" fmla="*/ 2937283 w 4546203"/>
              <a:gd name="connsiteY114" fmla="*/ 4443134 h 5092591"/>
              <a:gd name="connsiteX115" fmla="*/ 2889131 w 4546203"/>
              <a:gd name="connsiteY115" fmla="*/ 4460644 h 5092591"/>
              <a:gd name="connsiteX116" fmla="*/ 2900672 w 4546203"/>
              <a:gd name="connsiteY116" fmla="*/ 4493276 h 5092591"/>
              <a:gd name="connsiteX117" fmla="*/ 2949620 w 4546203"/>
              <a:gd name="connsiteY117" fmla="*/ 4476562 h 5092591"/>
              <a:gd name="connsiteX118" fmla="*/ 2937283 w 4546203"/>
              <a:gd name="connsiteY118" fmla="*/ 4443134 h 5092591"/>
              <a:gd name="connsiteX119" fmla="*/ 1805906 w 4546203"/>
              <a:gd name="connsiteY119" fmla="*/ 4442736 h 5092591"/>
              <a:gd name="connsiteX120" fmla="*/ 1795161 w 4546203"/>
              <a:gd name="connsiteY120" fmla="*/ 4486510 h 5092591"/>
              <a:gd name="connsiteX121" fmla="*/ 1885098 w 4546203"/>
              <a:gd name="connsiteY121" fmla="*/ 4506010 h 5092591"/>
              <a:gd name="connsiteX122" fmla="*/ 1893455 w 4546203"/>
              <a:gd name="connsiteY122" fmla="*/ 4461838 h 5092591"/>
              <a:gd name="connsiteX123" fmla="*/ 1805906 w 4546203"/>
              <a:gd name="connsiteY123" fmla="*/ 4442736 h 5092591"/>
              <a:gd name="connsiteX124" fmla="*/ 3125515 w 4546203"/>
              <a:gd name="connsiteY124" fmla="*/ 4426022 h 5092591"/>
              <a:gd name="connsiteX125" fmla="*/ 3078158 w 4546203"/>
              <a:gd name="connsiteY125" fmla="*/ 4447113 h 5092591"/>
              <a:gd name="connsiteX126" fmla="*/ 3093678 w 4546203"/>
              <a:gd name="connsiteY126" fmla="*/ 4484123 h 5092591"/>
              <a:gd name="connsiteX127" fmla="*/ 3142626 w 4546203"/>
              <a:gd name="connsiteY127" fmla="*/ 4461838 h 5092591"/>
              <a:gd name="connsiteX128" fmla="*/ 3125515 w 4546203"/>
              <a:gd name="connsiteY128" fmla="*/ 4426022 h 5092591"/>
              <a:gd name="connsiteX129" fmla="*/ 1534503 w 4546203"/>
              <a:gd name="connsiteY129" fmla="*/ 4425226 h 5092591"/>
              <a:gd name="connsiteX130" fmla="*/ 1518187 w 4546203"/>
              <a:gd name="connsiteY130" fmla="*/ 4467011 h 5092591"/>
              <a:gd name="connsiteX131" fmla="*/ 1607328 w 4546203"/>
              <a:gd name="connsiteY131" fmla="*/ 4499643 h 5092591"/>
              <a:gd name="connsiteX132" fmla="*/ 1621654 w 4546203"/>
              <a:gd name="connsiteY132" fmla="*/ 4457062 h 5092591"/>
              <a:gd name="connsiteX133" fmla="*/ 1534503 w 4546203"/>
              <a:gd name="connsiteY133" fmla="*/ 4425226 h 5092591"/>
              <a:gd name="connsiteX134" fmla="*/ 2993394 w 4546203"/>
              <a:gd name="connsiteY134" fmla="*/ 4422440 h 5092591"/>
              <a:gd name="connsiteX135" fmla="*/ 2945640 w 4546203"/>
              <a:gd name="connsiteY135" fmla="*/ 4440746 h 5092591"/>
              <a:gd name="connsiteX136" fmla="*/ 2958375 w 4546203"/>
              <a:gd name="connsiteY136" fmla="*/ 4473378 h 5092591"/>
              <a:gd name="connsiteX137" fmla="*/ 3006527 w 4546203"/>
              <a:gd name="connsiteY137" fmla="*/ 4455072 h 5092591"/>
              <a:gd name="connsiteX138" fmla="*/ 2993394 w 4546203"/>
              <a:gd name="connsiteY138" fmla="*/ 4422440 h 5092591"/>
              <a:gd name="connsiteX139" fmla="*/ 1680949 w 4546203"/>
              <a:gd name="connsiteY139" fmla="*/ 4407318 h 5092591"/>
              <a:gd name="connsiteX140" fmla="*/ 1667817 w 4546203"/>
              <a:gd name="connsiteY140" fmla="*/ 4450297 h 5092591"/>
              <a:gd name="connsiteX141" fmla="*/ 1755764 w 4546203"/>
              <a:gd name="connsiteY141" fmla="*/ 4475766 h 5092591"/>
              <a:gd name="connsiteX142" fmla="*/ 1767305 w 4546203"/>
              <a:gd name="connsiteY142" fmla="*/ 4431991 h 5092591"/>
              <a:gd name="connsiteX143" fmla="*/ 1680949 w 4546203"/>
              <a:gd name="connsiteY143" fmla="*/ 4407318 h 5092591"/>
              <a:gd name="connsiteX144" fmla="*/ 3048710 w 4546203"/>
              <a:gd name="connsiteY144" fmla="*/ 4400155 h 5092591"/>
              <a:gd name="connsiteX145" fmla="*/ 3001752 w 4546203"/>
              <a:gd name="connsiteY145" fmla="*/ 4420451 h 5092591"/>
              <a:gd name="connsiteX146" fmla="*/ 3014884 w 4546203"/>
              <a:gd name="connsiteY146" fmla="*/ 4452685 h 5092591"/>
              <a:gd name="connsiteX147" fmla="*/ 3062638 w 4546203"/>
              <a:gd name="connsiteY147" fmla="*/ 4433185 h 5092591"/>
              <a:gd name="connsiteX148" fmla="*/ 3048710 w 4546203"/>
              <a:gd name="connsiteY148" fmla="*/ 4400155 h 5092591"/>
              <a:gd name="connsiteX149" fmla="*/ 2161277 w 4546203"/>
              <a:gd name="connsiteY149" fmla="*/ 4383043 h 5092591"/>
              <a:gd name="connsiteX150" fmla="*/ 2158094 w 4546203"/>
              <a:gd name="connsiteY150" fmla="*/ 4444328 h 5092591"/>
              <a:gd name="connsiteX151" fmla="*/ 2224153 w 4546203"/>
              <a:gd name="connsiteY151" fmla="*/ 4444328 h 5092591"/>
              <a:gd name="connsiteX152" fmla="*/ 2224153 w 4546203"/>
              <a:gd name="connsiteY152" fmla="*/ 4383043 h 5092591"/>
              <a:gd name="connsiteX153" fmla="*/ 2161277 w 4546203"/>
              <a:gd name="connsiteY153" fmla="*/ 4383043 h 5092591"/>
              <a:gd name="connsiteX154" fmla="*/ 2411191 w 4546203"/>
              <a:gd name="connsiteY154" fmla="*/ 4378666 h 5092591"/>
              <a:gd name="connsiteX155" fmla="*/ 2346723 w 4546203"/>
              <a:gd name="connsiteY155" fmla="*/ 4382247 h 5092591"/>
              <a:gd name="connsiteX156" fmla="*/ 2349906 w 4546203"/>
              <a:gd name="connsiteY156" fmla="*/ 4445920 h 5092591"/>
              <a:gd name="connsiteX157" fmla="*/ 2415170 w 4546203"/>
              <a:gd name="connsiteY157" fmla="*/ 4441940 h 5092591"/>
              <a:gd name="connsiteX158" fmla="*/ 2411191 w 4546203"/>
              <a:gd name="connsiteY158" fmla="*/ 4378666 h 5092591"/>
              <a:gd name="connsiteX159" fmla="*/ 3103229 w 4546203"/>
              <a:gd name="connsiteY159" fmla="*/ 4376676 h 5092591"/>
              <a:gd name="connsiteX160" fmla="*/ 3056669 w 4546203"/>
              <a:gd name="connsiteY160" fmla="*/ 4397369 h 5092591"/>
              <a:gd name="connsiteX161" fmla="*/ 3070995 w 4546203"/>
              <a:gd name="connsiteY161" fmla="*/ 4430001 h 5092591"/>
              <a:gd name="connsiteX162" fmla="*/ 3118351 w 4546203"/>
              <a:gd name="connsiteY162" fmla="*/ 4408512 h 5092591"/>
              <a:gd name="connsiteX163" fmla="*/ 3103229 w 4546203"/>
              <a:gd name="connsiteY163" fmla="*/ 4376676 h 5092591"/>
              <a:gd name="connsiteX164" fmla="*/ 1411933 w 4546203"/>
              <a:gd name="connsiteY164" fmla="*/ 4372696 h 5092591"/>
              <a:gd name="connsiteX165" fmla="*/ 1392832 w 4546203"/>
              <a:gd name="connsiteY165" fmla="*/ 4413287 h 5092591"/>
              <a:gd name="connsiteX166" fmla="*/ 1479187 w 4546203"/>
              <a:gd name="connsiteY166" fmla="*/ 4451491 h 5092591"/>
              <a:gd name="connsiteX167" fmla="*/ 1496697 w 4546203"/>
              <a:gd name="connsiteY167" fmla="*/ 4410104 h 5092591"/>
              <a:gd name="connsiteX168" fmla="*/ 1411933 w 4546203"/>
              <a:gd name="connsiteY168" fmla="*/ 4372696 h 5092591"/>
              <a:gd name="connsiteX169" fmla="*/ 1558778 w 4546203"/>
              <a:gd name="connsiteY169" fmla="*/ 4364339 h 5092591"/>
              <a:gd name="connsiteX170" fmla="*/ 1542462 w 4546203"/>
              <a:gd name="connsiteY170" fmla="*/ 4406522 h 5092591"/>
              <a:gd name="connsiteX171" fmla="*/ 1628817 w 4546203"/>
              <a:gd name="connsiteY171" fmla="*/ 4437961 h 5092591"/>
              <a:gd name="connsiteX172" fmla="*/ 1642746 w 4546203"/>
              <a:gd name="connsiteY172" fmla="*/ 4394982 h 5092591"/>
              <a:gd name="connsiteX173" fmla="*/ 1558778 w 4546203"/>
              <a:gd name="connsiteY173" fmla="*/ 4364339 h 5092591"/>
              <a:gd name="connsiteX174" fmla="*/ 2904253 w 4546203"/>
              <a:gd name="connsiteY174" fmla="*/ 4347227 h 5092591"/>
              <a:gd name="connsiteX175" fmla="*/ 2858489 w 4546203"/>
              <a:gd name="connsiteY175" fmla="*/ 4362350 h 5092591"/>
              <a:gd name="connsiteX176" fmla="*/ 2887539 w 4546203"/>
              <a:gd name="connsiteY176" fmla="*/ 4452287 h 5092591"/>
              <a:gd name="connsiteX177" fmla="*/ 2935691 w 4546203"/>
              <a:gd name="connsiteY177" fmla="*/ 4435573 h 5092591"/>
              <a:gd name="connsiteX178" fmla="*/ 2904253 w 4546203"/>
              <a:gd name="connsiteY178" fmla="*/ 4347227 h 5092591"/>
              <a:gd name="connsiteX179" fmla="*/ 2956783 w 4546203"/>
              <a:gd name="connsiteY179" fmla="*/ 4327330 h 5092591"/>
              <a:gd name="connsiteX180" fmla="*/ 2911416 w 4546203"/>
              <a:gd name="connsiteY180" fmla="*/ 4344442 h 5092591"/>
              <a:gd name="connsiteX181" fmla="*/ 2943253 w 4546203"/>
              <a:gd name="connsiteY181" fmla="*/ 4433185 h 5092591"/>
              <a:gd name="connsiteX182" fmla="*/ 2991007 w 4546203"/>
              <a:gd name="connsiteY182" fmla="*/ 4415277 h 5092591"/>
              <a:gd name="connsiteX183" fmla="*/ 2956783 w 4546203"/>
              <a:gd name="connsiteY183" fmla="*/ 4327330 h 5092591"/>
              <a:gd name="connsiteX184" fmla="*/ 1836150 w 4546203"/>
              <a:gd name="connsiteY184" fmla="*/ 4315789 h 5092591"/>
              <a:gd name="connsiteX185" fmla="*/ 1826599 w 4546203"/>
              <a:gd name="connsiteY185" fmla="*/ 4359564 h 5092591"/>
              <a:gd name="connsiteX186" fmla="*/ 1909771 w 4546203"/>
              <a:gd name="connsiteY186" fmla="*/ 4377870 h 5092591"/>
              <a:gd name="connsiteX187" fmla="*/ 1918128 w 4546203"/>
              <a:gd name="connsiteY187" fmla="*/ 4333299 h 5092591"/>
              <a:gd name="connsiteX188" fmla="*/ 1836150 w 4546203"/>
              <a:gd name="connsiteY188" fmla="*/ 4315789 h 5092591"/>
              <a:gd name="connsiteX189" fmla="*/ 3009313 w 4546203"/>
              <a:gd name="connsiteY189" fmla="*/ 4306239 h 5092591"/>
              <a:gd name="connsiteX190" fmla="*/ 2964344 w 4546203"/>
              <a:gd name="connsiteY190" fmla="*/ 4324544 h 5092591"/>
              <a:gd name="connsiteX191" fmla="*/ 2998966 w 4546203"/>
              <a:gd name="connsiteY191" fmla="*/ 4412094 h 5092591"/>
              <a:gd name="connsiteX192" fmla="*/ 3045924 w 4546203"/>
              <a:gd name="connsiteY192" fmla="*/ 4392992 h 5092591"/>
              <a:gd name="connsiteX193" fmla="*/ 3009313 w 4546203"/>
              <a:gd name="connsiteY193" fmla="*/ 4306239 h 5092591"/>
              <a:gd name="connsiteX194" fmla="*/ 2166848 w 4546203"/>
              <a:gd name="connsiteY194" fmla="*/ 4291116 h 5092591"/>
              <a:gd name="connsiteX195" fmla="*/ 2163267 w 4546203"/>
              <a:gd name="connsiteY195" fmla="*/ 4352003 h 5092591"/>
              <a:gd name="connsiteX196" fmla="*/ 2226143 w 4546203"/>
              <a:gd name="connsiteY196" fmla="*/ 4352003 h 5092591"/>
              <a:gd name="connsiteX197" fmla="*/ 2225745 w 4546203"/>
              <a:gd name="connsiteY197" fmla="*/ 4291116 h 5092591"/>
              <a:gd name="connsiteX198" fmla="*/ 2166848 w 4546203"/>
              <a:gd name="connsiteY198" fmla="*/ 4291116 h 5092591"/>
              <a:gd name="connsiteX199" fmla="*/ 2297619 w 4546203"/>
              <a:gd name="connsiteY199" fmla="*/ 4290519 h 5092591"/>
              <a:gd name="connsiteX200" fmla="*/ 2259173 w 4546203"/>
              <a:gd name="connsiteY200" fmla="*/ 4292310 h 5092591"/>
              <a:gd name="connsiteX201" fmla="*/ 2255592 w 4546203"/>
              <a:gd name="connsiteY201" fmla="*/ 4293902 h 5092591"/>
              <a:gd name="connsiteX202" fmla="*/ 2255592 w 4546203"/>
              <a:gd name="connsiteY202" fmla="*/ 4353197 h 5092591"/>
              <a:gd name="connsiteX203" fmla="*/ 2316478 w 4546203"/>
              <a:gd name="connsiteY203" fmla="*/ 4353197 h 5092591"/>
              <a:gd name="connsiteX204" fmla="*/ 2297619 w 4546203"/>
              <a:gd name="connsiteY204" fmla="*/ 4290519 h 5092591"/>
              <a:gd name="connsiteX205" fmla="*/ 3061046 w 4546203"/>
              <a:gd name="connsiteY205" fmla="*/ 4283555 h 5092591"/>
              <a:gd name="connsiteX206" fmla="*/ 3016874 w 4546203"/>
              <a:gd name="connsiteY206" fmla="*/ 4303453 h 5092591"/>
              <a:gd name="connsiteX207" fmla="*/ 3053883 w 4546203"/>
              <a:gd name="connsiteY207" fmla="*/ 4390206 h 5092591"/>
              <a:gd name="connsiteX208" fmla="*/ 3100046 w 4546203"/>
              <a:gd name="connsiteY208" fmla="*/ 4369115 h 5092591"/>
              <a:gd name="connsiteX209" fmla="*/ 3061046 w 4546203"/>
              <a:gd name="connsiteY209" fmla="*/ 4283555 h 5092591"/>
              <a:gd name="connsiteX210" fmla="*/ 1719948 w 4546203"/>
              <a:gd name="connsiteY210" fmla="*/ 4283157 h 5092591"/>
              <a:gd name="connsiteX211" fmla="*/ 1706816 w 4546203"/>
              <a:gd name="connsiteY211" fmla="*/ 4326136 h 5092591"/>
              <a:gd name="connsiteX212" fmla="*/ 1788794 w 4546203"/>
              <a:gd name="connsiteY212" fmla="*/ 4350013 h 5092591"/>
              <a:gd name="connsiteX213" fmla="*/ 1800733 w 4546203"/>
              <a:gd name="connsiteY213" fmla="*/ 4306239 h 5092591"/>
              <a:gd name="connsiteX214" fmla="*/ 1719948 w 4546203"/>
              <a:gd name="connsiteY214" fmla="*/ 4283157 h 5092591"/>
              <a:gd name="connsiteX215" fmla="*/ 2079299 w 4546203"/>
              <a:gd name="connsiteY215" fmla="*/ 4281167 h 5092591"/>
              <a:gd name="connsiteX216" fmla="*/ 2072534 w 4546203"/>
              <a:gd name="connsiteY216" fmla="*/ 4344442 h 5092591"/>
              <a:gd name="connsiteX217" fmla="*/ 2135012 w 4546203"/>
              <a:gd name="connsiteY217" fmla="*/ 4350013 h 5092591"/>
              <a:gd name="connsiteX218" fmla="*/ 2139390 w 4546203"/>
              <a:gd name="connsiteY218" fmla="*/ 4287137 h 5092591"/>
              <a:gd name="connsiteX219" fmla="*/ 2079299 w 4546203"/>
              <a:gd name="connsiteY219" fmla="*/ 4281167 h 5092591"/>
              <a:gd name="connsiteX220" fmla="*/ 2819489 w 4546203"/>
              <a:gd name="connsiteY220" fmla="*/ 4267637 h 5092591"/>
              <a:gd name="connsiteX221" fmla="*/ 2775715 w 4546203"/>
              <a:gd name="connsiteY221" fmla="*/ 4281167 h 5092591"/>
              <a:gd name="connsiteX222" fmla="*/ 2801980 w 4546203"/>
              <a:gd name="connsiteY222" fmla="*/ 4371104 h 5092591"/>
              <a:gd name="connsiteX223" fmla="*/ 2848142 w 4546203"/>
              <a:gd name="connsiteY223" fmla="*/ 4357574 h 5092591"/>
              <a:gd name="connsiteX224" fmla="*/ 2819489 w 4546203"/>
              <a:gd name="connsiteY224" fmla="*/ 4267637 h 5092591"/>
              <a:gd name="connsiteX225" fmla="*/ 1467647 w 4546203"/>
              <a:gd name="connsiteY225" fmla="*/ 4254106 h 5092591"/>
              <a:gd name="connsiteX226" fmla="*/ 1448545 w 4546203"/>
              <a:gd name="connsiteY226" fmla="*/ 4295096 h 5092591"/>
              <a:gd name="connsiteX227" fmla="*/ 1529727 w 4546203"/>
              <a:gd name="connsiteY227" fmla="*/ 4330911 h 5092591"/>
              <a:gd name="connsiteX228" fmla="*/ 1546839 w 4546203"/>
              <a:gd name="connsiteY228" fmla="*/ 4289524 h 5092591"/>
              <a:gd name="connsiteX229" fmla="*/ 1467647 w 4546203"/>
              <a:gd name="connsiteY229" fmla="*/ 4254106 h 5092591"/>
              <a:gd name="connsiteX230" fmla="*/ 1851670 w 4546203"/>
              <a:gd name="connsiteY230" fmla="*/ 4251719 h 5092591"/>
              <a:gd name="connsiteX231" fmla="*/ 1842120 w 4546203"/>
              <a:gd name="connsiteY231" fmla="*/ 4295494 h 5092591"/>
              <a:gd name="connsiteX232" fmla="*/ 1922108 w 4546203"/>
              <a:gd name="connsiteY232" fmla="*/ 4313401 h 5092591"/>
              <a:gd name="connsiteX233" fmla="*/ 1930863 w 4546203"/>
              <a:gd name="connsiteY233" fmla="*/ 4268831 h 5092591"/>
              <a:gd name="connsiteX234" fmla="*/ 1851670 w 4546203"/>
              <a:gd name="connsiteY234" fmla="*/ 4251719 h 5092591"/>
              <a:gd name="connsiteX235" fmla="*/ 2870029 w 4546203"/>
              <a:gd name="connsiteY235" fmla="*/ 4250525 h 5092591"/>
              <a:gd name="connsiteX236" fmla="*/ 2826653 w 4546203"/>
              <a:gd name="connsiteY236" fmla="*/ 4265647 h 5092591"/>
              <a:gd name="connsiteX237" fmla="*/ 2856101 w 4546203"/>
              <a:gd name="connsiteY237" fmla="*/ 4355186 h 5092591"/>
              <a:gd name="connsiteX238" fmla="*/ 2901468 w 4546203"/>
              <a:gd name="connsiteY238" fmla="*/ 4338870 h 5092591"/>
              <a:gd name="connsiteX239" fmla="*/ 2870029 w 4546203"/>
              <a:gd name="connsiteY239" fmla="*/ 4250525 h 5092591"/>
              <a:gd name="connsiteX240" fmla="*/ 1606134 w 4546203"/>
              <a:gd name="connsiteY240" fmla="*/ 4242964 h 5092591"/>
              <a:gd name="connsiteX241" fmla="*/ 1589818 w 4546203"/>
              <a:gd name="connsiteY241" fmla="*/ 4284749 h 5092591"/>
              <a:gd name="connsiteX242" fmla="*/ 1670204 w 4546203"/>
              <a:gd name="connsiteY242" fmla="*/ 4314198 h 5092591"/>
              <a:gd name="connsiteX243" fmla="*/ 1684929 w 4546203"/>
              <a:gd name="connsiteY243" fmla="*/ 4271616 h 5092591"/>
              <a:gd name="connsiteX244" fmla="*/ 1606134 w 4546203"/>
              <a:gd name="connsiteY244" fmla="*/ 4242964 h 5092591"/>
              <a:gd name="connsiteX245" fmla="*/ 2919773 w 4546203"/>
              <a:gd name="connsiteY245" fmla="*/ 4232219 h 5092591"/>
              <a:gd name="connsiteX246" fmla="*/ 2877192 w 4546203"/>
              <a:gd name="connsiteY246" fmla="*/ 4248137 h 5092591"/>
              <a:gd name="connsiteX247" fmla="*/ 2909029 w 4546203"/>
              <a:gd name="connsiteY247" fmla="*/ 4336881 h 5092591"/>
              <a:gd name="connsiteX248" fmla="*/ 2953997 w 4546203"/>
              <a:gd name="connsiteY248" fmla="*/ 4320167 h 5092591"/>
              <a:gd name="connsiteX249" fmla="*/ 2919773 w 4546203"/>
              <a:gd name="connsiteY249" fmla="*/ 4232219 h 5092591"/>
              <a:gd name="connsiteX250" fmla="*/ 1739846 w 4546203"/>
              <a:gd name="connsiteY250" fmla="*/ 4221077 h 5092591"/>
              <a:gd name="connsiteX251" fmla="*/ 1726315 w 4546203"/>
              <a:gd name="connsiteY251" fmla="*/ 4264055 h 5092591"/>
              <a:gd name="connsiteX252" fmla="*/ 1806304 w 4546203"/>
              <a:gd name="connsiteY252" fmla="*/ 4286341 h 5092591"/>
              <a:gd name="connsiteX253" fmla="*/ 1817446 w 4546203"/>
              <a:gd name="connsiteY253" fmla="*/ 4242964 h 5092591"/>
              <a:gd name="connsiteX254" fmla="*/ 1739846 w 4546203"/>
              <a:gd name="connsiteY254" fmla="*/ 4221077 h 5092591"/>
              <a:gd name="connsiteX255" fmla="*/ 2969915 w 4546203"/>
              <a:gd name="connsiteY255" fmla="*/ 4211924 h 5092591"/>
              <a:gd name="connsiteX256" fmla="*/ 2927732 w 4546203"/>
              <a:gd name="connsiteY256" fmla="*/ 4229831 h 5092591"/>
              <a:gd name="connsiteX257" fmla="*/ 2961956 w 4546203"/>
              <a:gd name="connsiteY257" fmla="*/ 4317381 h 5092591"/>
              <a:gd name="connsiteX258" fmla="*/ 3006527 w 4546203"/>
              <a:gd name="connsiteY258" fmla="*/ 4298677 h 5092591"/>
              <a:gd name="connsiteX259" fmla="*/ 2969915 w 4546203"/>
              <a:gd name="connsiteY259" fmla="*/ 4211924 h 5092591"/>
              <a:gd name="connsiteX260" fmla="*/ 2171624 w 4546203"/>
              <a:gd name="connsiteY260" fmla="*/ 4197995 h 5092591"/>
              <a:gd name="connsiteX261" fmla="*/ 2168838 w 4546203"/>
              <a:gd name="connsiteY261" fmla="*/ 4259678 h 5092591"/>
              <a:gd name="connsiteX262" fmla="*/ 2228133 w 4546203"/>
              <a:gd name="connsiteY262" fmla="*/ 4259678 h 5092591"/>
              <a:gd name="connsiteX263" fmla="*/ 2227735 w 4546203"/>
              <a:gd name="connsiteY263" fmla="*/ 4197995 h 5092591"/>
              <a:gd name="connsiteX264" fmla="*/ 2171624 w 4546203"/>
              <a:gd name="connsiteY264" fmla="*/ 4197995 h 5092591"/>
              <a:gd name="connsiteX265" fmla="*/ 2396069 w 4546203"/>
              <a:gd name="connsiteY265" fmla="*/ 4194016 h 5092591"/>
              <a:gd name="connsiteX266" fmla="*/ 2341947 w 4546203"/>
              <a:gd name="connsiteY266" fmla="*/ 4197995 h 5092591"/>
              <a:gd name="connsiteX267" fmla="*/ 2341549 w 4546203"/>
              <a:gd name="connsiteY267" fmla="*/ 4261270 h 5092591"/>
              <a:gd name="connsiteX268" fmla="*/ 2401640 w 4546203"/>
              <a:gd name="connsiteY268" fmla="*/ 4257688 h 5092591"/>
              <a:gd name="connsiteX269" fmla="*/ 2396069 w 4546203"/>
              <a:gd name="connsiteY269" fmla="*/ 4194016 h 5092591"/>
              <a:gd name="connsiteX270" fmla="*/ 2089248 w 4546203"/>
              <a:gd name="connsiteY270" fmla="*/ 4189638 h 5092591"/>
              <a:gd name="connsiteX271" fmla="*/ 2082483 w 4546203"/>
              <a:gd name="connsiteY271" fmla="*/ 4252515 h 5092591"/>
              <a:gd name="connsiteX272" fmla="*/ 2141777 w 4546203"/>
              <a:gd name="connsiteY272" fmla="*/ 4258086 h 5092591"/>
              <a:gd name="connsiteX273" fmla="*/ 2146155 w 4546203"/>
              <a:gd name="connsiteY273" fmla="*/ 4194812 h 5092591"/>
              <a:gd name="connsiteX274" fmla="*/ 2089248 w 4546203"/>
              <a:gd name="connsiteY274" fmla="*/ 4189638 h 5092591"/>
              <a:gd name="connsiteX275" fmla="*/ 2687767 w 4546203"/>
              <a:gd name="connsiteY275" fmla="*/ 4183669 h 5092591"/>
              <a:gd name="connsiteX276" fmla="*/ 2649962 w 4546203"/>
              <a:gd name="connsiteY276" fmla="*/ 4193618 h 5092591"/>
              <a:gd name="connsiteX277" fmla="*/ 2659911 w 4546203"/>
              <a:gd name="connsiteY277" fmla="*/ 4233811 h 5092591"/>
              <a:gd name="connsiteX278" fmla="*/ 2697716 w 4546203"/>
              <a:gd name="connsiteY278" fmla="*/ 4224260 h 5092591"/>
              <a:gd name="connsiteX279" fmla="*/ 2687767 w 4546203"/>
              <a:gd name="connsiteY279" fmla="*/ 4183669 h 5092591"/>
              <a:gd name="connsiteX280" fmla="*/ 1630011 w 4546203"/>
              <a:gd name="connsiteY280" fmla="*/ 4182077 h 5092591"/>
              <a:gd name="connsiteX281" fmla="*/ 1614093 w 4546203"/>
              <a:gd name="connsiteY281" fmla="*/ 4223862 h 5092591"/>
              <a:gd name="connsiteX282" fmla="*/ 1691296 w 4546203"/>
              <a:gd name="connsiteY282" fmla="*/ 4252515 h 5092591"/>
              <a:gd name="connsiteX283" fmla="*/ 1706020 w 4546203"/>
              <a:gd name="connsiteY283" fmla="*/ 4209934 h 5092591"/>
              <a:gd name="connsiteX284" fmla="*/ 1630011 w 4546203"/>
              <a:gd name="connsiteY284" fmla="*/ 4182077 h 5092591"/>
              <a:gd name="connsiteX285" fmla="*/ 2788449 w 4546203"/>
              <a:gd name="connsiteY285" fmla="*/ 4170139 h 5092591"/>
              <a:gd name="connsiteX286" fmla="*/ 2747062 w 4546203"/>
              <a:gd name="connsiteY286" fmla="*/ 4183271 h 5092591"/>
              <a:gd name="connsiteX287" fmla="*/ 2773725 w 4546203"/>
              <a:gd name="connsiteY287" fmla="*/ 4273208 h 5092591"/>
              <a:gd name="connsiteX288" fmla="*/ 2817102 w 4546203"/>
              <a:gd name="connsiteY288" fmla="*/ 4259678 h 5092591"/>
              <a:gd name="connsiteX289" fmla="*/ 2788449 w 4546203"/>
              <a:gd name="connsiteY289" fmla="*/ 4170139 h 5092591"/>
              <a:gd name="connsiteX290" fmla="*/ 2836203 w 4546203"/>
              <a:gd name="connsiteY290" fmla="*/ 4154220 h 5092591"/>
              <a:gd name="connsiteX291" fmla="*/ 2794817 w 4546203"/>
              <a:gd name="connsiteY291" fmla="*/ 4167751 h 5092591"/>
              <a:gd name="connsiteX292" fmla="*/ 2824265 w 4546203"/>
              <a:gd name="connsiteY292" fmla="*/ 4257688 h 5092591"/>
              <a:gd name="connsiteX293" fmla="*/ 2867244 w 4546203"/>
              <a:gd name="connsiteY293" fmla="*/ 4242168 h 5092591"/>
              <a:gd name="connsiteX294" fmla="*/ 2836203 w 4546203"/>
              <a:gd name="connsiteY294" fmla="*/ 4154220 h 5092591"/>
              <a:gd name="connsiteX295" fmla="*/ 2599820 w 4546203"/>
              <a:gd name="connsiteY295" fmla="*/ 4145864 h 5092591"/>
              <a:gd name="connsiteX296" fmla="*/ 2563209 w 4546203"/>
              <a:gd name="connsiteY296" fmla="*/ 4152629 h 5092591"/>
              <a:gd name="connsiteX297" fmla="*/ 2571168 w 4546203"/>
              <a:gd name="connsiteY297" fmla="*/ 4194016 h 5092591"/>
              <a:gd name="connsiteX298" fmla="*/ 2608575 w 4546203"/>
              <a:gd name="connsiteY298" fmla="*/ 4186454 h 5092591"/>
              <a:gd name="connsiteX299" fmla="*/ 2599820 w 4546203"/>
              <a:gd name="connsiteY299" fmla="*/ 4145864 h 5092591"/>
              <a:gd name="connsiteX300" fmla="*/ 1522962 w 4546203"/>
              <a:gd name="connsiteY300" fmla="*/ 4135915 h 5092591"/>
              <a:gd name="connsiteX301" fmla="*/ 1504258 w 4546203"/>
              <a:gd name="connsiteY301" fmla="*/ 4176506 h 5092591"/>
              <a:gd name="connsiteX302" fmla="*/ 1579471 w 4546203"/>
              <a:gd name="connsiteY302" fmla="*/ 4209934 h 5092591"/>
              <a:gd name="connsiteX303" fmla="*/ 1596981 w 4546203"/>
              <a:gd name="connsiteY303" fmla="*/ 4168547 h 5092591"/>
              <a:gd name="connsiteX304" fmla="*/ 1522962 w 4546203"/>
              <a:gd name="connsiteY304" fmla="*/ 4135915 h 5092591"/>
              <a:gd name="connsiteX305" fmla="*/ 2773725 w 4546203"/>
              <a:gd name="connsiteY305" fmla="*/ 4125568 h 5092591"/>
              <a:gd name="connsiteX306" fmla="*/ 2734328 w 4546203"/>
              <a:gd name="connsiteY306" fmla="*/ 4138700 h 5092591"/>
              <a:gd name="connsiteX307" fmla="*/ 2745073 w 4546203"/>
              <a:gd name="connsiteY307" fmla="*/ 4175312 h 5092591"/>
              <a:gd name="connsiteX308" fmla="*/ 2786062 w 4546203"/>
              <a:gd name="connsiteY308" fmla="*/ 4162976 h 5092591"/>
              <a:gd name="connsiteX309" fmla="*/ 2773725 w 4546203"/>
              <a:gd name="connsiteY309" fmla="*/ 4125568 h 5092591"/>
              <a:gd name="connsiteX310" fmla="*/ 1883507 w 4546203"/>
              <a:gd name="connsiteY310" fmla="*/ 4125170 h 5092591"/>
              <a:gd name="connsiteX311" fmla="*/ 1872762 w 4546203"/>
              <a:gd name="connsiteY311" fmla="*/ 4168945 h 5092591"/>
              <a:gd name="connsiteX312" fmla="*/ 1947577 w 4546203"/>
              <a:gd name="connsiteY312" fmla="*/ 4185659 h 5092591"/>
              <a:gd name="connsiteX313" fmla="*/ 1956332 w 4546203"/>
              <a:gd name="connsiteY313" fmla="*/ 4141088 h 5092591"/>
              <a:gd name="connsiteX314" fmla="*/ 1883507 w 4546203"/>
              <a:gd name="connsiteY314" fmla="*/ 4125170 h 5092591"/>
              <a:gd name="connsiteX315" fmla="*/ 1996525 w 4546203"/>
              <a:gd name="connsiteY315" fmla="*/ 4124374 h 5092591"/>
              <a:gd name="connsiteX316" fmla="*/ 1982199 w 4546203"/>
              <a:gd name="connsiteY316" fmla="*/ 4207546 h 5092591"/>
              <a:gd name="connsiteX317" fmla="*/ 2047463 w 4546203"/>
              <a:gd name="connsiteY317" fmla="*/ 4217097 h 5092591"/>
              <a:gd name="connsiteX318" fmla="*/ 2058605 w 4546203"/>
              <a:gd name="connsiteY318" fmla="*/ 4133527 h 5092591"/>
              <a:gd name="connsiteX319" fmla="*/ 1996525 w 4546203"/>
              <a:gd name="connsiteY319" fmla="*/ 4124374 h 5092591"/>
              <a:gd name="connsiteX320" fmla="*/ 1653888 w 4546203"/>
              <a:gd name="connsiteY320" fmla="*/ 4120792 h 5092591"/>
              <a:gd name="connsiteX321" fmla="*/ 1637572 w 4546203"/>
              <a:gd name="connsiteY321" fmla="*/ 4162976 h 5092591"/>
              <a:gd name="connsiteX322" fmla="*/ 1712785 w 4546203"/>
              <a:gd name="connsiteY322" fmla="*/ 4190036 h 5092591"/>
              <a:gd name="connsiteX323" fmla="*/ 1726713 w 4546203"/>
              <a:gd name="connsiteY323" fmla="*/ 4147455 h 5092591"/>
              <a:gd name="connsiteX324" fmla="*/ 1653888 w 4546203"/>
              <a:gd name="connsiteY324" fmla="*/ 4120792 h 5092591"/>
              <a:gd name="connsiteX325" fmla="*/ 2930518 w 4546203"/>
              <a:gd name="connsiteY325" fmla="*/ 4117609 h 5092591"/>
              <a:gd name="connsiteX326" fmla="*/ 2890325 w 4546203"/>
              <a:gd name="connsiteY326" fmla="*/ 4133925 h 5092591"/>
              <a:gd name="connsiteX327" fmla="*/ 2924549 w 4546203"/>
              <a:gd name="connsiteY327" fmla="*/ 4221872 h 5092591"/>
              <a:gd name="connsiteX328" fmla="*/ 2967130 w 4546203"/>
              <a:gd name="connsiteY328" fmla="*/ 4204362 h 5092591"/>
              <a:gd name="connsiteX329" fmla="*/ 2930518 w 4546203"/>
              <a:gd name="connsiteY329" fmla="*/ 4117609 h 5092591"/>
              <a:gd name="connsiteX330" fmla="*/ 2820683 w 4546203"/>
              <a:gd name="connsiteY330" fmla="*/ 4110446 h 5092591"/>
              <a:gd name="connsiteX331" fmla="*/ 2780888 w 4546203"/>
              <a:gd name="connsiteY331" fmla="*/ 4123976 h 5092591"/>
              <a:gd name="connsiteX332" fmla="*/ 2792827 w 4546203"/>
              <a:gd name="connsiteY332" fmla="*/ 4160588 h 5092591"/>
              <a:gd name="connsiteX333" fmla="*/ 2833418 w 4546203"/>
              <a:gd name="connsiteY333" fmla="*/ 4146261 h 5092591"/>
              <a:gd name="connsiteX334" fmla="*/ 2820683 w 4546203"/>
              <a:gd name="connsiteY334" fmla="*/ 4110446 h 5092591"/>
              <a:gd name="connsiteX335" fmla="*/ 2256786 w 4546203"/>
              <a:gd name="connsiteY335" fmla="*/ 4107660 h 5092591"/>
              <a:gd name="connsiteX336" fmla="*/ 2256786 w 4546203"/>
              <a:gd name="connsiteY336" fmla="*/ 4168547 h 5092591"/>
              <a:gd name="connsiteX337" fmla="*/ 2310111 w 4546203"/>
              <a:gd name="connsiteY337" fmla="*/ 4168547 h 5092591"/>
              <a:gd name="connsiteX338" fmla="*/ 2310111 w 4546203"/>
              <a:gd name="connsiteY338" fmla="*/ 4107660 h 5092591"/>
              <a:gd name="connsiteX339" fmla="*/ 2256786 w 4546203"/>
              <a:gd name="connsiteY339" fmla="*/ 4107660 h 5092591"/>
              <a:gd name="connsiteX340" fmla="*/ 2177593 w 4546203"/>
              <a:gd name="connsiteY340" fmla="*/ 4104079 h 5092591"/>
              <a:gd name="connsiteX341" fmla="*/ 2173613 w 4546203"/>
              <a:gd name="connsiteY341" fmla="*/ 4167751 h 5092591"/>
              <a:gd name="connsiteX342" fmla="*/ 2230123 w 4546203"/>
              <a:gd name="connsiteY342" fmla="*/ 4167751 h 5092591"/>
              <a:gd name="connsiteX343" fmla="*/ 2230123 w 4546203"/>
              <a:gd name="connsiteY343" fmla="*/ 4106466 h 5092591"/>
              <a:gd name="connsiteX344" fmla="*/ 2177593 w 4546203"/>
              <a:gd name="connsiteY344" fmla="*/ 4104079 h 5092591"/>
              <a:gd name="connsiteX345" fmla="*/ 2389701 w 4546203"/>
              <a:gd name="connsiteY345" fmla="*/ 4102089 h 5092591"/>
              <a:gd name="connsiteX346" fmla="*/ 2335580 w 4546203"/>
              <a:gd name="connsiteY346" fmla="*/ 4105671 h 5092591"/>
              <a:gd name="connsiteX347" fmla="*/ 2338764 w 4546203"/>
              <a:gd name="connsiteY347" fmla="*/ 4169343 h 5092591"/>
              <a:gd name="connsiteX348" fmla="*/ 2394875 w 4546203"/>
              <a:gd name="connsiteY348" fmla="*/ 4165363 h 5092591"/>
              <a:gd name="connsiteX349" fmla="*/ 2389701 w 4546203"/>
              <a:gd name="connsiteY349" fmla="*/ 4102089 h 5092591"/>
              <a:gd name="connsiteX350" fmla="*/ 2514260 w 4546203"/>
              <a:gd name="connsiteY350" fmla="*/ 4101293 h 5092591"/>
              <a:gd name="connsiteX351" fmla="*/ 2478843 w 4546203"/>
              <a:gd name="connsiteY351" fmla="*/ 4105671 h 5092591"/>
              <a:gd name="connsiteX352" fmla="*/ 2485210 w 4546203"/>
              <a:gd name="connsiteY352" fmla="*/ 4147455 h 5092591"/>
              <a:gd name="connsiteX353" fmla="*/ 2521025 w 4546203"/>
              <a:gd name="connsiteY353" fmla="*/ 4141486 h 5092591"/>
              <a:gd name="connsiteX354" fmla="*/ 2514260 w 4546203"/>
              <a:gd name="connsiteY354" fmla="*/ 4101293 h 5092591"/>
              <a:gd name="connsiteX355" fmla="*/ 1067705 w 4546203"/>
              <a:gd name="connsiteY355" fmla="*/ 4101293 h 5092591"/>
              <a:gd name="connsiteX356" fmla="*/ 1037859 w 4546203"/>
              <a:gd name="connsiteY356" fmla="*/ 4140292 h 5092591"/>
              <a:gd name="connsiteX357" fmla="*/ 1081235 w 4546203"/>
              <a:gd name="connsiteY357" fmla="*/ 4172128 h 5092591"/>
              <a:gd name="connsiteX358" fmla="*/ 1109888 w 4546203"/>
              <a:gd name="connsiteY358" fmla="*/ 4133129 h 5092591"/>
              <a:gd name="connsiteX359" fmla="*/ 1067705 w 4546203"/>
              <a:gd name="connsiteY359" fmla="*/ 4101293 h 5092591"/>
              <a:gd name="connsiteX360" fmla="*/ 2975885 w 4546203"/>
              <a:gd name="connsiteY360" fmla="*/ 4097711 h 5092591"/>
              <a:gd name="connsiteX361" fmla="*/ 2936487 w 4546203"/>
              <a:gd name="connsiteY361" fmla="*/ 4115619 h 5092591"/>
              <a:gd name="connsiteX362" fmla="*/ 2973497 w 4546203"/>
              <a:gd name="connsiteY362" fmla="*/ 4201975 h 5092591"/>
              <a:gd name="connsiteX363" fmla="*/ 3015282 w 4546203"/>
              <a:gd name="connsiteY363" fmla="*/ 4183271 h 5092591"/>
              <a:gd name="connsiteX364" fmla="*/ 2975885 w 4546203"/>
              <a:gd name="connsiteY364" fmla="*/ 4097711 h 5092591"/>
              <a:gd name="connsiteX365" fmla="*/ 1779243 w 4546203"/>
              <a:gd name="connsiteY365" fmla="*/ 4096120 h 5092591"/>
              <a:gd name="connsiteX366" fmla="*/ 1766111 w 4546203"/>
              <a:gd name="connsiteY366" fmla="*/ 4139099 h 5092591"/>
              <a:gd name="connsiteX367" fmla="*/ 1839732 w 4546203"/>
              <a:gd name="connsiteY367" fmla="*/ 4159792 h 5092591"/>
              <a:gd name="connsiteX368" fmla="*/ 1850875 w 4546203"/>
              <a:gd name="connsiteY368" fmla="*/ 4116415 h 5092591"/>
              <a:gd name="connsiteX369" fmla="*/ 1779243 w 4546203"/>
              <a:gd name="connsiteY369" fmla="*/ 4096120 h 5092591"/>
              <a:gd name="connsiteX370" fmla="*/ 2866050 w 4546203"/>
              <a:gd name="connsiteY370" fmla="*/ 4093334 h 5092591"/>
              <a:gd name="connsiteX371" fmla="*/ 2827448 w 4546203"/>
              <a:gd name="connsiteY371" fmla="*/ 4108058 h 5092591"/>
              <a:gd name="connsiteX372" fmla="*/ 2840581 w 4546203"/>
              <a:gd name="connsiteY372" fmla="*/ 4144272 h 5092591"/>
              <a:gd name="connsiteX373" fmla="*/ 2880774 w 4546203"/>
              <a:gd name="connsiteY373" fmla="*/ 4128354 h 5092591"/>
              <a:gd name="connsiteX374" fmla="*/ 2866050 w 4546203"/>
              <a:gd name="connsiteY374" fmla="*/ 4093334 h 5092591"/>
              <a:gd name="connsiteX375" fmla="*/ 3548537 w 4546203"/>
              <a:gd name="connsiteY375" fmla="*/ 4083783 h 5092591"/>
              <a:gd name="connsiteX376" fmla="*/ 3509538 w 4546203"/>
              <a:gd name="connsiteY376" fmla="*/ 4115619 h 5092591"/>
              <a:gd name="connsiteX377" fmla="*/ 3533017 w 4546203"/>
              <a:gd name="connsiteY377" fmla="*/ 4145068 h 5092591"/>
              <a:gd name="connsiteX378" fmla="*/ 3572813 w 4546203"/>
              <a:gd name="connsiteY378" fmla="*/ 4112436 h 5092591"/>
              <a:gd name="connsiteX379" fmla="*/ 3548537 w 4546203"/>
              <a:gd name="connsiteY379" fmla="*/ 4083783 h 5092591"/>
              <a:gd name="connsiteX380" fmla="*/ 1550819 w 4546203"/>
              <a:gd name="connsiteY380" fmla="*/ 4077018 h 5092591"/>
              <a:gd name="connsiteX381" fmla="*/ 1531717 w 4546203"/>
              <a:gd name="connsiteY381" fmla="*/ 4117211 h 5092591"/>
              <a:gd name="connsiteX382" fmla="*/ 1604542 w 4546203"/>
              <a:gd name="connsiteY382" fmla="*/ 4149843 h 5092591"/>
              <a:gd name="connsiteX383" fmla="*/ 1622052 w 4546203"/>
              <a:gd name="connsiteY383" fmla="*/ 4108058 h 5092591"/>
              <a:gd name="connsiteX384" fmla="*/ 1550819 w 4546203"/>
              <a:gd name="connsiteY384" fmla="*/ 4077018 h 5092591"/>
              <a:gd name="connsiteX385" fmla="*/ 2911814 w 4546203"/>
              <a:gd name="connsiteY385" fmla="*/ 4075028 h 5092591"/>
              <a:gd name="connsiteX386" fmla="*/ 2873213 w 4546203"/>
              <a:gd name="connsiteY386" fmla="*/ 4090946 h 5092591"/>
              <a:gd name="connsiteX387" fmla="*/ 2887539 w 4546203"/>
              <a:gd name="connsiteY387" fmla="*/ 4127160 h 5092591"/>
              <a:gd name="connsiteX388" fmla="*/ 2926936 w 4546203"/>
              <a:gd name="connsiteY388" fmla="*/ 4110446 h 5092591"/>
              <a:gd name="connsiteX389" fmla="*/ 2911814 w 4546203"/>
              <a:gd name="connsiteY389" fmla="*/ 4075028 h 5092591"/>
              <a:gd name="connsiteX390" fmla="*/ 2757409 w 4546203"/>
              <a:gd name="connsiteY390" fmla="*/ 4073038 h 5092591"/>
              <a:gd name="connsiteX391" fmla="*/ 2718808 w 4546203"/>
              <a:gd name="connsiteY391" fmla="*/ 4084977 h 5092591"/>
              <a:gd name="connsiteX392" fmla="*/ 2729155 w 4546203"/>
              <a:gd name="connsiteY392" fmla="*/ 4119997 h 5092591"/>
              <a:gd name="connsiteX393" fmla="*/ 2768552 w 4546203"/>
              <a:gd name="connsiteY393" fmla="*/ 4108058 h 5092591"/>
              <a:gd name="connsiteX394" fmla="*/ 2757409 w 4546203"/>
              <a:gd name="connsiteY394" fmla="*/ 4073038 h 5092591"/>
              <a:gd name="connsiteX395" fmla="*/ 2801980 w 4546203"/>
              <a:gd name="connsiteY395" fmla="*/ 4057916 h 5092591"/>
              <a:gd name="connsiteX396" fmla="*/ 2763776 w 4546203"/>
              <a:gd name="connsiteY396" fmla="*/ 4071447 h 5092591"/>
              <a:gd name="connsiteX397" fmla="*/ 2775715 w 4546203"/>
              <a:gd name="connsiteY397" fmla="*/ 4106068 h 5092591"/>
              <a:gd name="connsiteX398" fmla="*/ 2814316 w 4546203"/>
              <a:gd name="connsiteY398" fmla="*/ 4092538 h 5092591"/>
              <a:gd name="connsiteX399" fmla="*/ 2801980 w 4546203"/>
              <a:gd name="connsiteY399" fmla="*/ 4057916 h 5092591"/>
              <a:gd name="connsiteX400" fmla="*/ 2956783 w 4546203"/>
              <a:gd name="connsiteY400" fmla="*/ 4055528 h 5092591"/>
              <a:gd name="connsiteX401" fmla="*/ 2918580 w 4546203"/>
              <a:gd name="connsiteY401" fmla="*/ 4072640 h 5092591"/>
              <a:gd name="connsiteX402" fmla="*/ 2934100 w 4546203"/>
              <a:gd name="connsiteY402" fmla="*/ 4107660 h 5092591"/>
              <a:gd name="connsiteX403" fmla="*/ 2973497 w 4546203"/>
              <a:gd name="connsiteY403" fmla="*/ 4090548 h 5092591"/>
              <a:gd name="connsiteX404" fmla="*/ 2956783 w 4546203"/>
              <a:gd name="connsiteY404" fmla="*/ 4055528 h 5092591"/>
              <a:gd name="connsiteX405" fmla="*/ 1008410 w 4546203"/>
              <a:gd name="connsiteY405" fmla="*/ 4053539 h 5092591"/>
              <a:gd name="connsiteX406" fmla="*/ 977370 w 4546203"/>
              <a:gd name="connsiteY406" fmla="*/ 4091344 h 5092591"/>
              <a:gd name="connsiteX407" fmla="*/ 1019155 w 4546203"/>
              <a:gd name="connsiteY407" fmla="*/ 4125170 h 5092591"/>
              <a:gd name="connsiteX408" fmla="*/ 1049399 w 4546203"/>
              <a:gd name="connsiteY408" fmla="*/ 4086966 h 5092591"/>
              <a:gd name="connsiteX409" fmla="*/ 1008410 w 4546203"/>
              <a:gd name="connsiteY409" fmla="*/ 4053539 h 5092591"/>
              <a:gd name="connsiteX410" fmla="*/ 1111082 w 4546203"/>
              <a:gd name="connsiteY410" fmla="*/ 4045182 h 5092591"/>
              <a:gd name="connsiteX411" fmla="*/ 1081235 w 4546203"/>
              <a:gd name="connsiteY411" fmla="*/ 4084181 h 5092591"/>
              <a:gd name="connsiteX412" fmla="*/ 1123020 w 4546203"/>
              <a:gd name="connsiteY412" fmla="*/ 4115221 h 5092591"/>
              <a:gd name="connsiteX413" fmla="*/ 1151673 w 4546203"/>
              <a:gd name="connsiteY413" fmla="*/ 4075824 h 5092591"/>
              <a:gd name="connsiteX414" fmla="*/ 1111082 w 4546203"/>
              <a:gd name="connsiteY414" fmla="*/ 4045182 h 5092591"/>
              <a:gd name="connsiteX415" fmla="*/ 2846152 w 4546203"/>
              <a:gd name="connsiteY415" fmla="*/ 4041600 h 5092591"/>
              <a:gd name="connsiteX416" fmla="*/ 2808745 w 4546203"/>
              <a:gd name="connsiteY416" fmla="*/ 4056722 h 5092591"/>
              <a:gd name="connsiteX417" fmla="*/ 2821081 w 4546203"/>
              <a:gd name="connsiteY417" fmla="*/ 4090946 h 5092591"/>
              <a:gd name="connsiteX418" fmla="*/ 2860081 w 4546203"/>
              <a:gd name="connsiteY418" fmla="*/ 4076222 h 5092591"/>
              <a:gd name="connsiteX419" fmla="*/ 2846152 w 4546203"/>
              <a:gd name="connsiteY419" fmla="*/ 4041600 h 5092591"/>
              <a:gd name="connsiteX420" fmla="*/ 3512722 w 4546203"/>
              <a:gd name="connsiteY420" fmla="*/ 4040008 h 5092591"/>
              <a:gd name="connsiteX421" fmla="*/ 3474518 w 4546203"/>
              <a:gd name="connsiteY421" fmla="*/ 4071447 h 5092591"/>
              <a:gd name="connsiteX422" fmla="*/ 3495610 w 4546203"/>
              <a:gd name="connsiteY422" fmla="*/ 4097314 h 5092591"/>
              <a:gd name="connsiteX423" fmla="*/ 3534211 w 4546203"/>
              <a:gd name="connsiteY423" fmla="*/ 4065875 h 5092591"/>
              <a:gd name="connsiteX424" fmla="*/ 3512722 w 4546203"/>
              <a:gd name="connsiteY424" fmla="*/ 4040008 h 5092591"/>
              <a:gd name="connsiteX425" fmla="*/ 2889927 w 4546203"/>
              <a:gd name="connsiteY425" fmla="*/ 4024090 h 5092591"/>
              <a:gd name="connsiteX426" fmla="*/ 2852917 w 4546203"/>
              <a:gd name="connsiteY426" fmla="*/ 4039610 h 5092591"/>
              <a:gd name="connsiteX427" fmla="*/ 2866448 w 4546203"/>
              <a:gd name="connsiteY427" fmla="*/ 4073834 h 5092591"/>
              <a:gd name="connsiteX428" fmla="*/ 2904651 w 4546203"/>
              <a:gd name="connsiteY428" fmla="*/ 4057518 h 5092591"/>
              <a:gd name="connsiteX429" fmla="*/ 2889927 w 4546203"/>
              <a:gd name="connsiteY429" fmla="*/ 4024090 h 5092591"/>
              <a:gd name="connsiteX430" fmla="*/ 2629667 w 4546203"/>
              <a:gd name="connsiteY430" fmla="*/ 4019713 h 5092591"/>
              <a:gd name="connsiteX431" fmla="*/ 2595841 w 4546203"/>
              <a:gd name="connsiteY431" fmla="*/ 4027672 h 5092591"/>
              <a:gd name="connsiteX432" fmla="*/ 2605391 w 4546203"/>
              <a:gd name="connsiteY432" fmla="*/ 4067865 h 5092591"/>
              <a:gd name="connsiteX433" fmla="*/ 2639615 w 4546203"/>
              <a:gd name="connsiteY433" fmla="*/ 4060304 h 5092591"/>
              <a:gd name="connsiteX434" fmla="*/ 2629667 w 4546203"/>
              <a:gd name="connsiteY434" fmla="*/ 4019713 h 5092591"/>
              <a:gd name="connsiteX435" fmla="*/ 2183562 w 4546203"/>
              <a:gd name="connsiteY435" fmla="*/ 4012152 h 5092591"/>
              <a:gd name="connsiteX436" fmla="*/ 2179583 w 4546203"/>
              <a:gd name="connsiteY436" fmla="*/ 4075426 h 5092591"/>
              <a:gd name="connsiteX437" fmla="*/ 2232908 w 4546203"/>
              <a:gd name="connsiteY437" fmla="*/ 4078212 h 5092591"/>
              <a:gd name="connsiteX438" fmla="*/ 2232908 w 4546203"/>
              <a:gd name="connsiteY438" fmla="*/ 4014539 h 5092591"/>
              <a:gd name="connsiteX439" fmla="*/ 2183562 w 4546203"/>
              <a:gd name="connsiteY439" fmla="*/ 4012152 h 5092591"/>
              <a:gd name="connsiteX440" fmla="*/ 2382538 w 4546203"/>
              <a:gd name="connsiteY440" fmla="*/ 4010162 h 5092591"/>
              <a:gd name="connsiteX441" fmla="*/ 2334386 w 4546203"/>
              <a:gd name="connsiteY441" fmla="*/ 4013346 h 5092591"/>
              <a:gd name="connsiteX442" fmla="*/ 2334386 w 4546203"/>
              <a:gd name="connsiteY442" fmla="*/ 4076620 h 5092591"/>
              <a:gd name="connsiteX443" fmla="*/ 2387712 w 4546203"/>
              <a:gd name="connsiteY443" fmla="*/ 4073834 h 5092591"/>
              <a:gd name="connsiteX444" fmla="*/ 2382538 w 4546203"/>
              <a:gd name="connsiteY444" fmla="*/ 4010162 h 5092591"/>
              <a:gd name="connsiteX445" fmla="*/ 2109145 w 4546203"/>
              <a:gd name="connsiteY445" fmla="*/ 4005387 h 5092591"/>
              <a:gd name="connsiteX446" fmla="*/ 2102380 w 4546203"/>
              <a:gd name="connsiteY446" fmla="*/ 4068661 h 5092591"/>
              <a:gd name="connsiteX447" fmla="*/ 2155308 w 4546203"/>
              <a:gd name="connsiteY447" fmla="*/ 4073436 h 5092591"/>
              <a:gd name="connsiteX448" fmla="*/ 2159685 w 4546203"/>
              <a:gd name="connsiteY448" fmla="*/ 4010162 h 5092591"/>
              <a:gd name="connsiteX449" fmla="*/ 2109145 w 4546203"/>
              <a:gd name="connsiteY449" fmla="*/ 4005387 h 5092591"/>
              <a:gd name="connsiteX450" fmla="*/ 2933702 w 4546203"/>
              <a:gd name="connsiteY450" fmla="*/ 4004988 h 5092591"/>
              <a:gd name="connsiteX451" fmla="*/ 2897090 w 4546203"/>
              <a:gd name="connsiteY451" fmla="*/ 4021305 h 5092591"/>
              <a:gd name="connsiteX452" fmla="*/ 2912212 w 4546203"/>
              <a:gd name="connsiteY452" fmla="*/ 4055528 h 5092591"/>
              <a:gd name="connsiteX453" fmla="*/ 2949620 w 4546203"/>
              <a:gd name="connsiteY453" fmla="*/ 4037621 h 5092591"/>
              <a:gd name="connsiteX454" fmla="*/ 2933702 w 4546203"/>
              <a:gd name="connsiteY454" fmla="*/ 4004988 h 5092591"/>
              <a:gd name="connsiteX455" fmla="*/ 951503 w 4546203"/>
              <a:gd name="connsiteY455" fmla="*/ 4003397 h 5092591"/>
              <a:gd name="connsiteX456" fmla="*/ 918473 w 4546203"/>
              <a:gd name="connsiteY456" fmla="*/ 4039610 h 5092591"/>
              <a:gd name="connsiteX457" fmla="*/ 959064 w 4546203"/>
              <a:gd name="connsiteY457" fmla="*/ 4075426 h 5092591"/>
              <a:gd name="connsiteX458" fmla="*/ 990900 w 4546203"/>
              <a:gd name="connsiteY458" fmla="*/ 4037621 h 5092591"/>
              <a:gd name="connsiteX459" fmla="*/ 951503 w 4546203"/>
              <a:gd name="connsiteY459" fmla="*/ 4003397 h 5092591"/>
              <a:gd name="connsiteX460" fmla="*/ 1701643 w 4546203"/>
              <a:gd name="connsiteY460" fmla="*/ 3999815 h 5092591"/>
              <a:gd name="connsiteX461" fmla="*/ 1685724 w 4546203"/>
              <a:gd name="connsiteY461" fmla="*/ 4041600 h 5092591"/>
              <a:gd name="connsiteX462" fmla="*/ 1754570 w 4546203"/>
              <a:gd name="connsiteY462" fmla="*/ 4066671 h 5092591"/>
              <a:gd name="connsiteX463" fmla="*/ 1768896 w 4546203"/>
              <a:gd name="connsiteY463" fmla="*/ 4024090 h 5092591"/>
              <a:gd name="connsiteX464" fmla="*/ 1701643 w 4546203"/>
              <a:gd name="connsiteY464" fmla="*/ 3999815 h 5092591"/>
              <a:gd name="connsiteX465" fmla="*/ 1054175 w 4546203"/>
              <a:gd name="connsiteY465" fmla="*/ 3999019 h 5092591"/>
              <a:gd name="connsiteX466" fmla="*/ 1022737 w 4546203"/>
              <a:gd name="connsiteY466" fmla="*/ 4036825 h 5092591"/>
              <a:gd name="connsiteX467" fmla="*/ 1062930 w 4546203"/>
              <a:gd name="connsiteY467" fmla="*/ 4069457 h 5092591"/>
              <a:gd name="connsiteX468" fmla="*/ 1093572 w 4546203"/>
              <a:gd name="connsiteY468" fmla="*/ 4031253 h 5092591"/>
              <a:gd name="connsiteX469" fmla="*/ 1054175 w 4546203"/>
              <a:gd name="connsiteY469" fmla="*/ 3999019 h 5092591"/>
              <a:gd name="connsiteX470" fmla="*/ 1914149 w 4546203"/>
              <a:gd name="connsiteY470" fmla="*/ 3997825 h 5092591"/>
              <a:gd name="connsiteX471" fmla="*/ 1903404 w 4546203"/>
              <a:gd name="connsiteY471" fmla="*/ 4041998 h 5092591"/>
              <a:gd name="connsiteX472" fmla="*/ 1972648 w 4546203"/>
              <a:gd name="connsiteY472" fmla="*/ 4056722 h 5092591"/>
              <a:gd name="connsiteX473" fmla="*/ 1980607 w 4546203"/>
              <a:gd name="connsiteY473" fmla="*/ 4012550 h 5092591"/>
              <a:gd name="connsiteX474" fmla="*/ 1914149 w 4546203"/>
              <a:gd name="connsiteY474" fmla="*/ 3997825 h 5092591"/>
              <a:gd name="connsiteX475" fmla="*/ 2515056 w 4546203"/>
              <a:gd name="connsiteY475" fmla="*/ 3993846 h 5092591"/>
              <a:gd name="connsiteX476" fmla="*/ 2482026 w 4546203"/>
              <a:gd name="connsiteY476" fmla="*/ 3999417 h 5092591"/>
              <a:gd name="connsiteX477" fmla="*/ 2487996 w 4546203"/>
              <a:gd name="connsiteY477" fmla="*/ 4040008 h 5092591"/>
              <a:gd name="connsiteX478" fmla="*/ 2521821 w 4546203"/>
              <a:gd name="connsiteY478" fmla="*/ 4035233 h 5092591"/>
              <a:gd name="connsiteX479" fmla="*/ 2515056 w 4546203"/>
              <a:gd name="connsiteY479" fmla="*/ 3993846 h 5092591"/>
              <a:gd name="connsiteX480" fmla="*/ 1266681 w 4546203"/>
              <a:gd name="connsiteY480" fmla="*/ 3993050 h 5092591"/>
              <a:gd name="connsiteX481" fmla="*/ 1253947 w 4546203"/>
              <a:gd name="connsiteY481" fmla="*/ 4010958 h 5092591"/>
              <a:gd name="connsiteX482" fmla="*/ 1340302 w 4546203"/>
              <a:gd name="connsiteY482" fmla="*/ 4067069 h 5092591"/>
              <a:gd name="connsiteX483" fmla="*/ 1350251 w 4546203"/>
              <a:gd name="connsiteY483" fmla="*/ 4047569 h 5092591"/>
              <a:gd name="connsiteX484" fmla="*/ 1266681 w 4546203"/>
              <a:gd name="connsiteY484" fmla="*/ 3993050 h 5092591"/>
              <a:gd name="connsiteX485" fmla="*/ 3163718 w 4546203"/>
              <a:gd name="connsiteY485" fmla="*/ 3989866 h 5092591"/>
              <a:gd name="connsiteX486" fmla="*/ 3135861 w 4546203"/>
              <a:gd name="connsiteY486" fmla="*/ 4006978 h 5092591"/>
              <a:gd name="connsiteX487" fmla="*/ 3154565 w 4546203"/>
              <a:gd name="connsiteY487" fmla="*/ 4038019 h 5092591"/>
              <a:gd name="connsiteX488" fmla="*/ 3183218 w 4546203"/>
              <a:gd name="connsiteY488" fmla="*/ 4020509 h 5092591"/>
              <a:gd name="connsiteX489" fmla="*/ 3163718 w 4546203"/>
              <a:gd name="connsiteY489" fmla="*/ 3989866 h 5092591"/>
              <a:gd name="connsiteX490" fmla="*/ 1154459 w 4546203"/>
              <a:gd name="connsiteY490" fmla="*/ 3989070 h 5092591"/>
              <a:gd name="connsiteX491" fmla="*/ 1125010 w 4546203"/>
              <a:gd name="connsiteY491" fmla="*/ 4027672 h 5092591"/>
              <a:gd name="connsiteX492" fmla="*/ 1164805 w 4546203"/>
              <a:gd name="connsiteY492" fmla="*/ 4057518 h 5092591"/>
              <a:gd name="connsiteX493" fmla="*/ 1193458 w 4546203"/>
              <a:gd name="connsiteY493" fmla="*/ 4018519 h 5092591"/>
              <a:gd name="connsiteX494" fmla="*/ 1154459 w 4546203"/>
              <a:gd name="connsiteY494" fmla="*/ 3989070 h 5092591"/>
              <a:gd name="connsiteX495" fmla="*/ 2726369 w 4546203"/>
              <a:gd name="connsiteY495" fmla="*/ 3975938 h 5092591"/>
              <a:gd name="connsiteX496" fmla="*/ 2690155 w 4546203"/>
              <a:gd name="connsiteY496" fmla="*/ 3987479 h 5092591"/>
              <a:gd name="connsiteX497" fmla="*/ 2716818 w 4546203"/>
              <a:gd name="connsiteY497" fmla="*/ 4077416 h 5092591"/>
              <a:gd name="connsiteX498" fmla="*/ 2755419 w 4546203"/>
              <a:gd name="connsiteY498" fmla="*/ 4065875 h 5092591"/>
              <a:gd name="connsiteX499" fmla="*/ 2726369 w 4546203"/>
              <a:gd name="connsiteY499" fmla="*/ 3975938 h 5092591"/>
              <a:gd name="connsiteX500" fmla="*/ 1818640 w 4546203"/>
              <a:gd name="connsiteY500" fmla="*/ 3971561 h 5092591"/>
              <a:gd name="connsiteX501" fmla="*/ 1805508 w 4546203"/>
              <a:gd name="connsiteY501" fmla="*/ 4014142 h 5092591"/>
              <a:gd name="connsiteX502" fmla="*/ 1873160 w 4546203"/>
              <a:gd name="connsiteY502" fmla="*/ 4033641 h 5092591"/>
              <a:gd name="connsiteX503" fmla="*/ 1884700 w 4546203"/>
              <a:gd name="connsiteY503" fmla="*/ 3990264 h 5092591"/>
              <a:gd name="connsiteX504" fmla="*/ 1818640 w 4546203"/>
              <a:gd name="connsiteY504" fmla="*/ 3971561 h 5092591"/>
              <a:gd name="connsiteX505" fmla="*/ 3108801 w 4546203"/>
              <a:gd name="connsiteY505" fmla="*/ 3966387 h 5092591"/>
              <a:gd name="connsiteX506" fmla="*/ 3081342 w 4546203"/>
              <a:gd name="connsiteY506" fmla="*/ 3983101 h 5092591"/>
              <a:gd name="connsiteX507" fmla="*/ 3099648 w 4546203"/>
              <a:gd name="connsiteY507" fmla="*/ 4014142 h 5092591"/>
              <a:gd name="connsiteX508" fmla="*/ 3127106 w 4546203"/>
              <a:gd name="connsiteY508" fmla="*/ 3997825 h 5092591"/>
              <a:gd name="connsiteX509" fmla="*/ 3108801 w 4546203"/>
              <a:gd name="connsiteY509" fmla="*/ 3966387 h 5092591"/>
              <a:gd name="connsiteX510" fmla="*/ 2768154 w 4546203"/>
              <a:gd name="connsiteY510" fmla="*/ 3961612 h 5092591"/>
              <a:gd name="connsiteX511" fmla="*/ 2732338 w 4546203"/>
              <a:gd name="connsiteY511" fmla="*/ 3973948 h 5092591"/>
              <a:gd name="connsiteX512" fmla="*/ 2761389 w 4546203"/>
              <a:gd name="connsiteY512" fmla="*/ 4063487 h 5092591"/>
              <a:gd name="connsiteX513" fmla="*/ 2799592 w 4546203"/>
              <a:gd name="connsiteY513" fmla="*/ 4050753 h 5092591"/>
              <a:gd name="connsiteX514" fmla="*/ 2768154 w 4546203"/>
              <a:gd name="connsiteY514" fmla="*/ 3961612 h 5092591"/>
              <a:gd name="connsiteX515" fmla="*/ 1606532 w 4546203"/>
              <a:gd name="connsiteY515" fmla="*/ 3958428 h 5092591"/>
              <a:gd name="connsiteX516" fmla="*/ 1587430 w 4546203"/>
              <a:gd name="connsiteY516" fmla="*/ 3999019 h 5092591"/>
              <a:gd name="connsiteX517" fmla="*/ 1654684 w 4546203"/>
              <a:gd name="connsiteY517" fmla="*/ 4028866 h 5092591"/>
              <a:gd name="connsiteX518" fmla="*/ 1672194 w 4546203"/>
              <a:gd name="connsiteY518" fmla="*/ 3987479 h 5092591"/>
              <a:gd name="connsiteX519" fmla="*/ 1606532 w 4546203"/>
              <a:gd name="connsiteY519" fmla="*/ 3958428 h 5092591"/>
              <a:gd name="connsiteX520" fmla="*/ 897780 w 4546203"/>
              <a:gd name="connsiteY520" fmla="*/ 3953653 h 5092591"/>
              <a:gd name="connsiteX521" fmla="*/ 861566 w 4546203"/>
              <a:gd name="connsiteY521" fmla="*/ 3986683 h 5092591"/>
              <a:gd name="connsiteX522" fmla="*/ 900565 w 4546203"/>
              <a:gd name="connsiteY522" fmla="*/ 4022896 h 5092591"/>
              <a:gd name="connsiteX523" fmla="*/ 933595 w 4546203"/>
              <a:gd name="connsiteY523" fmla="*/ 3987479 h 5092591"/>
              <a:gd name="connsiteX524" fmla="*/ 897780 w 4546203"/>
              <a:gd name="connsiteY524" fmla="*/ 3953653 h 5092591"/>
              <a:gd name="connsiteX525" fmla="*/ 998859 w 4546203"/>
              <a:gd name="connsiteY525" fmla="*/ 3950867 h 5092591"/>
              <a:gd name="connsiteX526" fmla="*/ 966227 w 4546203"/>
              <a:gd name="connsiteY526" fmla="*/ 3987479 h 5092591"/>
              <a:gd name="connsiteX527" fmla="*/ 1004829 w 4546203"/>
              <a:gd name="connsiteY527" fmla="*/ 4021703 h 5092591"/>
              <a:gd name="connsiteX528" fmla="*/ 1037063 w 4546203"/>
              <a:gd name="connsiteY528" fmla="*/ 3984693 h 5092591"/>
              <a:gd name="connsiteX529" fmla="*/ 998859 w 4546203"/>
              <a:gd name="connsiteY529" fmla="*/ 3950867 h 5092591"/>
              <a:gd name="connsiteX530" fmla="*/ 1099541 w 4546203"/>
              <a:gd name="connsiteY530" fmla="*/ 3944898 h 5092591"/>
              <a:gd name="connsiteX531" fmla="*/ 1068103 w 4546203"/>
              <a:gd name="connsiteY531" fmla="*/ 3982305 h 5092591"/>
              <a:gd name="connsiteX532" fmla="*/ 1107102 w 4546203"/>
              <a:gd name="connsiteY532" fmla="*/ 4013743 h 5092591"/>
              <a:gd name="connsiteX533" fmla="*/ 1137347 w 4546203"/>
              <a:gd name="connsiteY533" fmla="*/ 3975540 h 5092591"/>
              <a:gd name="connsiteX534" fmla="*/ 1099541 w 4546203"/>
              <a:gd name="connsiteY534" fmla="*/ 3944898 h 5092591"/>
              <a:gd name="connsiteX535" fmla="*/ 3234553 w 4546203"/>
              <a:gd name="connsiteY535" fmla="*/ 3943704 h 5092591"/>
              <a:gd name="connsiteX536" fmla="*/ 3207493 w 4546203"/>
              <a:gd name="connsiteY536" fmla="*/ 3962010 h 5092591"/>
              <a:gd name="connsiteX537" fmla="*/ 3227788 w 4546203"/>
              <a:gd name="connsiteY537" fmla="*/ 3992652 h 5092591"/>
              <a:gd name="connsiteX538" fmla="*/ 3254849 w 4546203"/>
              <a:gd name="connsiteY538" fmla="*/ 3971959 h 5092591"/>
              <a:gd name="connsiteX539" fmla="*/ 3234553 w 4546203"/>
              <a:gd name="connsiteY539" fmla="*/ 3943704 h 5092591"/>
              <a:gd name="connsiteX540" fmla="*/ 2712441 w 4546203"/>
              <a:gd name="connsiteY540" fmla="*/ 3932959 h 5092591"/>
              <a:gd name="connsiteX541" fmla="*/ 2677819 w 4546203"/>
              <a:gd name="connsiteY541" fmla="*/ 3943704 h 5092591"/>
              <a:gd name="connsiteX542" fmla="*/ 2688165 w 4546203"/>
              <a:gd name="connsiteY542" fmla="*/ 3979122 h 5092591"/>
              <a:gd name="connsiteX543" fmla="*/ 2723981 w 4546203"/>
              <a:gd name="connsiteY543" fmla="*/ 3967979 h 5092591"/>
              <a:gd name="connsiteX544" fmla="*/ 2712441 w 4546203"/>
              <a:gd name="connsiteY544" fmla="*/ 3932959 h 5092591"/>
              <a:gd name="connsiteX545" fmla="*/ 1197835 w 4546203"/>
              <a:gd name="connsiteY545" fmla="*/ 3932561 h 5092591"/>
              <a:gd name="connsiteX546" fmla="*/ 1168387 w 4546203"/>
              <a:gd name="connsiteY546" fmla="*/ 3971561 h 5092591"/>
              <a:gd name="connsiteX547" fmla="*/ 1206590 w 4546203"/>
              <a:gd name="connsiteY547" fmla="*/ 4000611 h 5092591"/>
              <a:gd name="connsiteX548" fmla="*/ 1235243 w 4546203"/>
              <a:gd name="connsiteY548" fmla="*/ 3960816 h 5092591"/>
              <a:gd name="connsiteX549" fmla="*/ 1197835 w 4546203"/>
              <a:gd name="connsiteY549" fmla="*/ 3932561 h 5092591"/>
              <a:gd name="connsiteX550" fmla="*/ 2850928 w 4546203"/>
              <a:gd name="connsiteY550" fmla="*/ 3929378 h 5092591"/>
              <a:gd name="connsiteX551" fmla="*/ 2815908 w 4546203"/>
              <a:gd name="connsiteY551" fmla="*/ 3944500 h 5092591"/>
              <a:gd name="connsiteX552" fmla="*/ 2850132 w 4546203"/>
              <a:gd name="connsiteY552" fmla="*/ 4032049 h 5092591"/>
              <a:gd name="connsiteX553" fmla="*/ 2887539 w 4546203"/>
              <a:gd name="connsiteY553" fmla="*/ 4016131 h 5092591"/>
              <a:gd name="connsiteX554" fmla="*/ 2850928 w 4546203"/>
              <a:gd name="connsiteY554" fmla="*/ 3929378 h 5092591"/>
              <a:gd name="connsiteX555" fmla="*/ 3171677 w 4546203"/>
              <a:gd name="connsiteY555" fmla="*/ 3928184 h 5092591"/>
              <a:gd name="connsiteX556" fmla="*/ 3145014 w 4546203"/>
              <a:gd name="connsiteY556" fmla="*/ 3945296 h 5092591"/>
              <a:gd name="connsiteX557" fmla="*/ 3164514 w 4546203"/>
              <a:gd name="connsiteY557" fmla="*/ 3975938 h 5092591"/>
              <a:gd name="connsiteX558" fmla="*/ 3191973 w 4546203"/>
              <a:gd name="connsiteY558" fmla="*/ 3958030 h 5092591"/>
              <a:gd name="connsiteX559" fmla="*/ 3171677 w 4546203"/>
              <a:gd name="connsiteY559" fmla="*/ 3928184 h 5092591"/>
              <a:gd name="connsiteX560" fmla="*/ 3480488 w 4546203"/>
              <a:gd name="connsiteY560" fmla="*/ 3921817 h 5092591"/>
              <a:gd name="connsiteX561" fmla="*/ 3445468 w 4546203"/>
              <a:gd name="connsiteY561" fmla="*/ 3952061 h 5092591"/>
              <a:gd name="connsiteX562" fmla="*/ 3468151 w 4546203"/>
              <a:gd name="connsiteY562" fmla="*/ 3979520 h 5092591"/>
              <a:gd name="connsiteX563" fmla="*/ 3504365 w 4546203"/>
              <a:gd name="connsiteY563" fmla="*/ 3948877 h 5092591"/>
              <a:gd name="connsiteX564" fmla="*/ 3480488 w 4546203"/>
              <a:gd name="connsiteY564" fmla="*/ 3921817 h 5092591"/>
              <a:gd name="connsiteX565" fmla="*/ 3055873 w 4546203"/>
              <a:gd name="connsiteY565" fmla="*/ 3919827 h 5092591"/>
              <a:gd name="connsiteX566" fmla="*/ 3029210 w 4546203"/>
              <a:gd name="connsiteY566" fmla="*/ 3934551 h 5092591"/>
              <a:gd name="connsiteX567" fmla="*/ 3047516 w 4546203"/>
              <a:gd name="connsiteY567" fmla="*/ 3966387 h 5092591"/>
              <a:gd name="connsiteX568" fmla="*/ 3074179 w 4546203"/>
              <a:gd name="connsiteY568" fmla="*/ 3950469 h 5092591"/>
              <a:gd name="connsiteX569" fmla="*/ 3055873 w 4546203"/>
              <a:gd name="connsiteY569" fmla="*/ 3919827 h 5092591"/>
              <a:gd name="connsiteX570" fmla="*/ 2753032 w 4546203"/>
              <a:gd name="connsiteY570" fmla="*/ 3919031 h 5092591"/>
              <a:gd name="connsiteX571" fmla="*/ 2718808 w 4546203"/>
              <a:gd name="connsiteY571" fmla="*/ 3931367 h 5092591"/>
              <a:gd name="connsiteX572" fmla="*/ 2729950 w 4546203"/>
              <a:gd name="connsiteY572" fmla="*/ 3966785 h 5092591"/>
              <a:gd name="connsiteX573" fmla="*/ 2765368 w 4546203"/>
              <a:gd name="connsiteY573" fmla="*/ 3953653 h 5092591"/>
              <a:gd name="connsiteX574" fmla="*/ 2753032 w 4546203"/>
              <a:gd name="connsiteY574" fmla="*/ 3919031 h 5092591"/>
              <a:gd name="connsiteX575" fmla="*/ 2032341 w 4546203"/>
              <a:gd name="connsiteY575" fmla="*/ 3917439 h 5092591"/>
              <a:gd name="connsiteX576" fmla="*/ 2002892 w 4546203"/>
              <a:gd name="connsiteY576" fmla="*/ 4087763 h 5092591"/>
              <a:gd name="connsiteX577" fmla="*/ 2063779 w 4546203"/>
              <a:gd name="connsiteY577" fmla="*/ 4096517 h 5092591"/>
              <a:gd name="connsiteX578" fmla="*/ 2086462 w 4546203"/>
              <a:gd name="connsiteY578" fmla="*/ 3925000 h 5092591"/>
              <a:gd name="connsiteX579" fmla="*/ 2032341 w 4546203"/>
              <a:gd name="connsiteY579" fmla="*/ 3917439 h 5092591"/>
              <a:gd name="connsiteX580" fmla="*/ 2891917 w 4546203"/>
              <a:gd name="connsiteY580" fmla="*/ 3911868 h 5092591"/>
              <a:gd name="connsiteX581" fmla="*/ 2856897 w 4546203"/>
              <a:gd name="connsiteY581" fmla="*/ 3926990 h 5092591"/>
              <a:gd name="connsiteX582" fmla="*/ 2894305 w 4546203"/>
              <a:gd name="connsiteY582" fmla="*/ 4014142 h 5092591"/>
              <a:gd name="connsiteX583" fmla="*/ 2930916 w 4546203"/>
              <a:gd name="connsiteY583" fmla="*/ 3996632 h 5092591"/>
              <a:gd name="connsiteX584" fmla="*/ 2891917 w 4546203"/>
              <a:gd name="connsiteY584" fmla="*/ 3911868 h 5092591"/>
              <a:gd name="connsiteX585" fmla="*/ 1838538 w 4546203"/>
              <a:gd name="connsiteY585" fmla="*/ 3909082 h 5092591"/>
              <a:gd name="connsiteX586" fmla="*/ 1825008 w 4546203"/>
              <a:gd name="connsiteY586" fmla="*/ 3952061 h 5092591"/>
              <a:gd name="connsiteX587" fmla="*/ 1889874 w 4546203"/>
              <a:gd name="connsiteY587" fmla="*/ 3970765 h 5092591"/>
              <a:gd name="connsiteX588" fmla="*/ 1901016 w 4546203"/>
              <a:gd name="connsiteY588" fmla="*/ 3926990 h 5092591"/>
              <a:gd name="connsiteX589" fmla="*/ 1838538 w 4546203"/>
              <a:gd name="connsiteY589" fmla="*/ 3909082 h 5092591"/>
              <a:gd name="connsiteX590" fmla="*/ 2793225 w 4546203"/>
              <a:gd name="connsiteY590" fmla="*/ 3904307 h 5092591"/>
              <a:gd name="connsiteX591" fmla="*/ 2759001 w 4546203"/>
              <a:gd name="connsiteY591" fmla="*/ 3917041 h 5092591"/>
              <a:gd name="connsiteX592" fmla="*/ 2771735 w 4546203"/>
              <a:gd name="connsiteY592" fmla="*/ 3952061 h 5092591"/>
              <a:gd name="connsiteX593" fmla="*/ 2806755 w 4546203"/>
              <a:gd name="connsiteY593" fmla="*/ 3938929 h 5092591"/>
              <a:gd name="connsiteX594" fmla="*/ 2793225 w 4546203"/>
              <a:gd name="connsiteY594" fmla="*/ 3904307 h 5092591"/>
              <a:gd name="connsiteX595" fmla="*/ 949115 w 4546203"/>
              <a:gd name="connsiteY595" fmla="*/ 3904307 h 5092591"/>
              <a:gd name="connsiteX596" fmla="*/ 911708 w 4546203"/>
              <a:gd name="connsiteY596" fmla="*/ 3936143 h 5092591"/>
              <a:gd name="connsiteX597" fmla="*/ 948717 w 4546203"/>
              <a:gd name="connsiteY597" fmla="*/ 3971561 h 5092591"/>
              <a:gd name="connsiteX598" fmla="*/ 982145 w 4546203"/>
              <a:gd name="connsiteY598" fmla="*/ 3935745 h 5092591"/>
              <a:gd name="connsiteX599" fmla="*/ 949115 w 4546203"/>
              <a:gd name="connsiteY599" fmla="*/ 3904307 h 5092591"/>
              <a:gd name="connsiteX600" fmla="*/ 2983844 w 4546203"/>
              <a:gd name="connsiteY600" fmla="*/ 3899531 h 5092591"/>
              <a:gd name="connsiteX601" fmla="*/ 2930916 w 4546203"/>
              <a:gd name="connsiteY601" fmla="*/ 3926592 h 5092591"/>
              <a:gd name="connsiteX602" fmla="*/ 2977874 w 4546203"/>
              <a:gd name="connsiteY602" fmla="*/ 4024090 h 5092591"/>
              <a:gd name="connsiteX603" fmla="*/ 3034782 w 4546203"/>
              <a:gd name="connsiteY603" fmla="*/ 3995040 h 5092591"/>
              <a:gd name="connsiteX604" fmla="*/ 2983844 w 4546203"/>
              <a:gd name="connsiteY604" fmla="*/ 3899531 h 5092591"/>
              <a:gd name="connsiteX605" fmla="*/ 1046216 w 4546203"/>
              <a:gd name="connsiteY605" fmla="*/ 3898337 h 5092591"/>
              <a:gd name="connsiteX606" fmla="*/ 1013982 w 4546203"/>
              <a:gd name="connsiteY606" fmla="*/ 3934949 h 5092591"/>
              <a:gd name="connsiteX607" fmla="*/ 1051389 w 4546203"/>
              <a:gd name="connsiteY607" fmla="*/ 3967979 h 5092591"/>
              <a:gd name="connsiteX608" fmla="*/ 1082827 w 4546203"/>
              <a:gd name="connsiteY608" fmla="*/ 3930174 h 5092591"/>
              <a:gd name="connsiteX609" fmla="*/ 1046216 w 4546203"/>
              <a:gd name="connsiteY609" fmla="*/ 3898337 h 5092591"/>
              <a:gd name="connsiteX610" fmla="*/ 1145306 w 4546203"/>
              <a:gd name="connsiteY610" fmla="*/ 3890378 h 5092591"/>
              <a:gd name="connsiteX611" fmla="*/ 1113868 w 4546203"/>
              <a:gd name="connsiteY611" fmla="*/ 3928184 h 5092591"/>
              <a:gd name="connsiteX612" fmla="*/ 1151673 w 4546203"/>
              <a:gd name="connsiteY612" fmla="*/ 3958428 h 5092591"/>
              <a:gd name="connsiteX613" fmla="*/ 1181519 w 4546203"/>
              <a:gd name="connsiteY613" fmla="*/ 3920225 h 5092591"/>
              <a:gd name="connsiteX614" fmla="*/ 1145306 w 4546203"/>
              <a:gd name="connsiteY614" fmla="*/ 3890378 h 5092591"/>
              <a:gd name="connsiteX615" fmla="*/ 3438902 w 4546203"/>
              <a:gd name="connsiteY615" fmla="*/ 3889384 h 5092591"/>
              <a:gd name="connsiteX616" fmla="*/ 3408856 w 4546203"/>
              <a:gd name="connsiteY616" fmla="*/ 3908684 h 5092591"/>
              <a:gd name="connsiteX617" fmla="*/ 3429948 w 4546203"/>
              <a:gd name="connsiteY617" fmla="*/ 3934153 h 5092591"/>
              <a:gd name="connsiteX618" fmla="*/ 3452233 w 4546203"/>
              <a:gd name="connsiteY618" fmla="*/ 3915449 h 5092591"/>
              <a:gd name="connsiteX619" fmla="*/ 3464172 w 4546203"/>
              <a:gd name="connsiteY619" fmla="*/ 3905899 h 5092591"/>
              <a:gd name="connsiteX620" fmla="*/ 3438902 w 4546203"/>
              <a:gd name="connsiteY620" fmla="*/ 3889384 h 5092591"/>
              <a:gd name="connsiteX621" fmla="*/ 2833418 w 4546203"/>
              <a:gd name="connsiteY621" fmla="*/ 3888389 h 5092591"/>
              <a:gd name="connsiteX622" fmla="*/ 2799592 w 4546203"/>
              <a:gd name="connsiteY622" fmla="*/ 3902317 h 5092591"/>
              <a:gd name="connsiteX623" fmla="*/ 2813520 w 4546203"/>
              <a:gd name="connsiteY623" fmla="*/ 3936541 h 5092591"/>
              <a:gd name="connsiteX624" fmla="*/ 2848142 w 4546203"/>
              <a:gd name="connsiteY624" fmla="*/ 3922215 h 5092591"/>
              <a:gd name="connsiteX625" fmla="*/ 2833418 w 4546203"/>
              <a:gd name="connsiteY625" fmla="*/ 3888389 h 5092591"/>
              <a:gd name="connsiteX626" fmla="*/ 2694135 w 4546203"/>
              <a:gd name="connsiteY626" fmla="*/ 3878440 h 5092591"/>
              <a:gd name="connsiteX627" fmla="*/ 2661503 w 4546203"/>
              <a:gd name="connsiteY627" fmla="*/ 3889185 h 5092591"/>
              <a:gd name="connsiteX628" fmla="*/ 2672645 w 4546203"/>
              <a:gd name="connsiteY628" fmla="*/ 3925398 h 5092591"/>
              <a:gd name="connsiteX629" fmla="*/ 2707267 w 4546203"/>
              <a:gd name="connsiteY629" fmla="*/ 3915449 h 5092591"/>
              <a:gd name="connsiteX630" fmla="*/ 2694135 w 4546203"/>
              <a:gd name="connsiteY630" fmla="*/ 3878440 h 5092591"/>
              <a:gd name="connsiteX631" fmla="*/ 1749397 w 4546203"/>
              <a:gd name="connsiteY631" fmla="*/ 3877644 h 5092591"/>
              <a:gd name="connsiteX632" fmla="*/ 1733081 w 4546203"/>
              <a:gd name="connsiteY632" fmla="*/ 3919827 h 5092591"/>
              <a:gd name="connsiteX633" fmla="*/ 1796355 w 4546203"/>
              <a:gd name="connsiteY633" fmla="*/ 3942908 h 5092591"/>
              <a:gd name="connsiteX634" fmla="*/ 1810681 w 4546203"/>
              <a:gd name="connsiteY634" fmla="*/ 3900327 h 5092591"/>
              <a:gd name="connsiteX635" fmla="*/ 1749397 w 4546203"/>
              <a:gd name="connsiteY635" fmla="*/ 3877644 h 5092591"/>
              <a:gd name="connsiteX636" fmla="*/ 1241610 w 4546203"/>
              <a:gd name="connsiteY636" fmla="*/ 3876848 h 5092591"/>
              <a:gd name="connsiteX637" fmla="*/ 1211366 w 4546203"/>
              <a:gd name="connsiteY637" fmla="*/ 3915449 h 5092591"/>
              <a:gd name="connsiteX638" fmla="*/ 1248773 w 4546203"/>
              <a:gd name="connsiteY638" fmla="*/ 3943306 h 5092591"/>
              <a:gd name="connsiteX639" fmla="*/ 1277028 w 4546203"/>
              <a:gd name="connsiteY639" fmla="*/ 3903511 h 5092591"/>
              <a:gd name="connsiteX640" fmla="*/ 1241610 w 4546203"/>
              <a:gd name="connsiteY640" fmla="*/ 3876848 h 5092591"/>
              <a:gd name="connsiteX641" fmla="*/ 2872815 w 4546203"/>
              <a:gd name="connsiteY641" fmla="*/ 3870879 h 5092591"/>
              <a:gd name="connsiteX642" fmla="*/ 2839387 w 4546203"/>
              <a:gd name="connsiteY642" fmla="*/ 3885603 h 5092591"/>
              <a:gd name="connsiteX643" fmla="*/ 2854111 w 4546203"/>
              <a:gd name="connsiteY643" fmla="*/ 3920225 h 5092591"/>
              <a:gd name="connsiteX644" fmla="*/ 2888335 w 4546203"/>
              <a:gd name="connsiteY644" fmla="*/ 3904307 h 5092591"/>
              <a:gd name="connsiteX645" fmla="*/ 2872815 w 4546203"/>
              <a:gd name="connsiteY645" fmla="*/ 3870879 h 5092591"/>
              <a:gd name="connsiteX646" fmla="*/ 3182024 w 4546203"/>
              <a:gd name="connsiteY646" fmla="*/ 3868093 h 5092591"/>
              <a:gd name="connsiteX647" fmla="*/ 3156953 w 4546203"/>
              <a:gd name="connsiteY647" fmla="*/ 3885603 h 5092591"/>
              <a:gd name="connsiteX648" fmla="*/ 3177248 w 4546203"/>
              <a:gd name="connsiteY648" fmla="*/ 3915847 h 5092591"/>
              <a:gd name="connsiteX649" fmla="*/ 3203115 w 4546203"/>
              <a:gd name="connsiteY649" fmla="*/ 3897541 h 5092591"/>
              <a:gd name="connsiteX650" fmla="*/ 3182024 w 4546203"/>
              <a:gd name="connsiteY650" fmla="*/ 3868093 h 5092591"/>
              <a:gd name="connsiteX651" fmla="*/ 2734328 w 4546203"/>
              <a:gd name="connsiteY651" fmla="*/ 3865307 h 5092591"/>
              <a:gd name="connsiteX652" fmla="*/ 2701696 w 4546203"/>
              <a:gd name="connsiteY652" fmla="*/ 3876848 h 5092591"/>
              <a:gd name="connsiteX653" fmla="*/ 2713236 w 4546203"/>
              <a:gd name="connsiteY653" fmla="*/ 3913062 h 5092591"/>
              <a:gd name="connsiteX654" fmla="*/ 2747460 w 4546203"/>
              <a:gd name="connsiteY654" fmla="*/ 3901521 h 5092591"/>
              <a:gd name="connsiteX655" fmla="*/ 2734328 w 4546203"/>
              <a:gd name="connsiteY655" fmla="*/ 3865307 h 5092591"/>
              <a:gd name="connsiteX656" fmla="*/ 997268 w 4546203"/>
              <a:gd name="connsiteY656" fmla="*/ 3852573 h 5092591"/>
              <a:gd name="connsiteX657" fmla="*/ 960258 w 4546203"/>
              <a:gd name="connsiteY657" fmla="*/ 3884807 h 5092591"/>
              <a:gd name="connsiteX658" fmla="*/ 996870 w 4546203"/>
              <a:gd name="connsiteY658" fmla="*/ 3919429 h 5092591"/>
              <a:gd name="connsiteX659" fmla="*/ 1030298 w 4546203"/>
              <a:gd name="connsiteY659" fmla="*/ 3883613 h 5092591"/>
              <a:gd name="connsiteX660" fmla="*/ 997268 w 4546203"/>
              <a:gd name="connsiteY660" fmla="*/ 3852573 h 5092591"/>
              <a:gd name="connsiteX661" fmla="*/ 3121933 w 4546203"/>
              <a:gd name="connsiteY661" fmla="*/ 3850981 h 5092591"/>
              <a:gd name="connsiteX662" fmla="*/ 3096862 w 4546203"/>
              <a:gd name="connsiteY662" fmla="*/ 3867695 h 5092591"/>
              <a:gd name="connsiteX663" fmla="*/ 3115964 w 4546203"/>
              <a:gd name="connsiteY663" fmla="*/ 3897940 h 5092591"/>
              <a:gd name="connsiteX664" fmla="*/ 3141433 w 4546203"/>
              <a:gd name="connsiteY664" fmla="*/ 3881623 h 5092591"/>
              <a:gd name="connsiteX665" fmla="*/ 3121933 w 4546203"/>
              <a:gd name="connsiteY665" fmla="*/ 3850981 h 5092591"/>
              <a:gd name="connsiteX666" fmla="*/ 2772531 w 4546203"/>
              <a:gd name="connsiteY666" fmla="*/ 3850583 h 5092591"/>
              <a:gd name="connsiteX667" fmla="*/ 2739899 w 4546203"/>
              <a:gd name="connsiteY667" fmla="*/ 3863318 h 5092591"/>
              <a:gd name="connsiteX668" fmla="*/ 2753032 w 4546203"/>
              <a:gd name="connsiteY668" fmla="*/ 3899531 h 5092591"/>
              <a:gd name="connsiteX669" fmla="*/ 2786459 w 4546203"/>
              <a:gd name="connsiteY669" fmla="*/ 3886399 h 5092591"/>
              <a:gd name="connsiteX670" fmla="*/ 2772531 w 4546203"/>
              <a:gd name="connsiteY670" fmla="*/ 3850583 h 5092591"/>
              <a:gd name="connsiteX671" fmla="*/ 3039159 w 4546203"/>
              <a:gd name="connsiteY671" fmla="*/ 3848593 h 5092591"/>
              <a:gd name="connsiteX672" fmla="*/ 3014088 w 4546203"/>
              <a:gd name="connsiteY672" fmla="*/ 3863318 h 5092591"/>
              <a:gd name="connsiteX673" fmla="*/ 3031996 w 4546203"/>
              <a:gd name="connsiteY673" fmla="*/ 3894358 h 5092591"/>
              <a:gd name="connsiteX674" fmla="*/ 3057863 w 4546203"/>
              <a:gd name="connsiteY674" fmla="*/ 3879634 h 5092591"/>
              <a:gd name="connsiteX675" fmla="*/ 3039159 w 4546203"/>
              <a:gd name="connsiteY675" fmla="*/ 3848593 h 5092591"/>
              <a:gd name="connsiteX676" fmla="*/ 1093970 w 4546203"/>
              <a:gd name="connsiteY676" fmla="*/ 3846206 h 5092591"/>
              <a:gd name="connsiteX677" fmla="*/ 1061338 w 4546203"/>
              <a:gd name="connsiteY677" fmla="*/ 3882419 h 5092591"/>
              <a:gd name="connsiteX678" fmla="*/ 1097551 w 4546203"/>
              <a:gd name="connsiteY678" fmla="*/ 3913858 h 5092591"/>
              <a:gd name="connsiteX679" fmla="*/ 1129388 w 4546203"/>
              <a:gd name="connsiteY679" fmla="*/ 3876848 h 5092591"/>
              <a:gd name="connsiteX680" fmla="*/ 1093970 w 4546203"/>
              <a:gd name="connsiteY680" fmla="*/ 3846206 h 5092591"/>
              <a:gd name="connsiteX681" fmla="*/ 1662245 w 4546203"/>
              <a:gd name="connsiteY681" fmla="*/ 3840237 h 5092591"/>
              <a:gd name="connsiteX682" fmla="*/ 1643144 w 4546203"/>
              <a:gd name="connsiteY682" fmla="*/ 3880828 h 5092591"/>
              <a:gd name="connsiteX683" fmla="*/ 1705224 w 4546203"/>
              <a:gd name="connsiteY683" fmla="*/ 3908286 h 5092591"/>
              <a:gd name="connsiteX684" fmla="*/ 1722336 w 4546203"/>
              <a:gd name="connsiteY684" fmla="*/ 3866899 h 5092591"/>
              <a:gd name="connsiteX685" fmla="*/ 1662245 w 4546203"/>
              <a:gd name="connsiteY685" fmla="*/ 3840237 h 5092591"/>
              <a:gd name="connsiteX686" fmla="*/ 1190274 w 4546203"/>
              <a:gd name="connsiteY686" fmla="*/ 3836257 h 5092591"/>
              <a:gd name="connsiteX687" fmla="*/ 1159234 w 4546203"/>
              <a:gd name="connsiteY687" fmla="*/ 3873664 h 5092591"/>
              <a:gd name="connsiteX688" fmla="*/ 1195448 w 4546203"/>
              <a:gd name="connsiteY688" fmla="*/ 3902317 h 5092591"/>
              <a:gd name="connsiteX689" fmla="*/ 1225692 w 4546203"/>
              <a:gd name="connsiteY689" fmla="*/ 3864114 h 5092591"/>
              <a:gd name="connsiteX690" fmla="*/ 1190274 w 4546203"/>
              <a:gd name="connsiteY690" fmla="*/ 3836257 h 5092591"/>
              <a:gd name="connsiteX691" fmla="*/ 2810337 w 4546203"/>
              <a:gd name="connsiteY691" fmla="*/ 3835859 h 5092591"/>
              <a:gd name="connsiteX692" fmla="*/ 2778500 w 4546203"/>
              <a:gd name="connsiteY692" fmla="*/ 3848992 h 5092591"/>
              <a:gd name="connsiteX693" fmla="*/ 2792827 w 4546203"/>
              <a:gd name="connsiteY693" fmla="*/ 3884807 h 5092591"/>
              <a:gd name="connsiteX694" fmla="*/ 2826255 w 4546203"/>
              <a:gd name="connsiteY694" fmla="*/ 3870481 h 5092591"/>
              <a:gd name="connsiteX695" fmla="*/ 2810337 w 4546203"/>
              <a:gd name="connsiteY695" fmla="*/ 3835859 h 5092591"/>
              <a:gd name="connsiteX696" fmla="*/ 3191574 w 4546203"/>
              <a:gd name="connsiteY696" fmla="*/ 3828298 h 5092591"/>
              <a:gd name="connsiteX697" fmla="*/ 3188789 w 4546203"/>
              <a:gd name="connsiteY697" fmla="*/ 3831879 h 5092591"/>
              <a:gd name="connsiteX698" fmla="*/ 3287481 w 4546203"/>
              <a:gd name="connsiteY698" fmla="*/ 3969571 h 5092591"/>
              <a:gd name="connsiteX699" fmla="*/ 3340806 w 4546203"/>
              <a:gd name="connsiteY699" fmla="*/ 3929378 h 5092591"/>
              <a:gd name="connsiteX700" fmla="*/ 3254053 w 4546203"/>
              <a:gd name="connsiteY700" fmla="*/ 3854961 h 5092591"/>
              <a:gd name="connsiteX701" fmla="*/ 3205105 w 4546203"/>
              <a:gd name="connsiteY701" fmla="*/ 3833471 h 5092591"/>
              <a:gd name="connsiteX702" fmla="*/ 3191574 w 4546203"/>
              <a:gd name="connsiteY702" fmla="*/ 3828298 h 5092591"/>
              <a:gd name="connsiteX703" fmla="*/ 1284987 w 4546203"/>
              <a:gd name="connsiteY703" fmla="*/ 3820737 h 5092591"/>
              <a:gd name="connsiteX704" fmla="*/ 1255140 w 4546203"/>
              <a:gd name="connsiteY704" fmla="*/ 3859338 h 5092591"/>
              <a:gd name="connsiteX705" fmla="*/ 1290956 w 4546203"/>
              <a:gd name="connsiteY705" fmla="*/ 3885603 h 5092591"/>
              <a:gd name="connsiteX706" fmla="*/ 1319609 w 4546203"/>
              <a:gd name="connsiteY706" fmla="*/ 3846604 h 5092591"/>
              <a:gd name="connsiteX707" fmla="*/ 1284987 w 4546203"/>
              <a:gd name="connsiteY707" fmla="*/ 3820737 h 5092591"/>
              <a:gd name="connsiteX708" fmla="*/ 2848938 w 4546203"/>
              <a:gd name="connsiteY708" fmla="*/ 3818747 h 5092591"/>
              <a:gd name="connsiteX709" fmla="*/ 2816704 w 4546203"/>
              <a:gd name="connsiteY709" fmla="*/ 3833073 h 5092591"/>
              <a:gd name="connsiteX710" fmla="*/ 2832224 w 4546203"/>
              <a:gd name="connsiteY710" fmla="*/ 3868491 h 5092591"/>
              <a:gd name="connsiteX711" fmla="*/ 2864856 w 4546203"/>
              <a:gd name="connsiteY711" fmla="*/ 3853369 h 5092591"/>
              <a:gd name="connsiteX712" fmla="*/ 2848938 w 4546203"/>
              <a:gd name="connsiteY712" fmla="*/ 3818747 h 5092591"/>
              <a:gd name="connsiteX713" fmla="*/ 1048205 w 4546203"/>
              <a:gd name="connsiteY713" fmla="*/ 3802829 h 5092591"/>
              <a:gd name="connsiteX714" fmla="*/ 1010400 w 4546203"/>
              <a:gd name="connsiteY714" fmla="*/ 3834665 h 5092591"/>
              <a:gd name="connsiteX715" fmla="*/ 1045420 w 4546203"/>
              <a:gd name="connsiteY715" fmla="*/ 3867695 h 5092591"/>
              <a:gd name="connsiteX716" fmla="*/ 1078450 w 4546203"/>
              <a:gd name="connsiteY716" fmla="*/ 3831482 h 5092591"/>
              <a:gd name="connsiteX717" fmla="*/ 1048205 w 4546203"/>
              <a:gd name="connsiteY717" fmla="*/ 3802829 h 5092591"/>
              <a:gd name="connsiteX718" fmla="*/ 3237339 w 4546203"/>
              <a:gd name="connsiteY718" fmla="*/ 3794870 h 5092591"/>
              <a:gd name="connsiteX719" fmla="*/ 3208289 w 4546203"/>
              <a:gd name="connsiteY719" fmla="*/ 3817553 h 5092591"/>
              <a:gd name="connsiteX720" fmla="*/ 3269573 w 4546203"/>
              <a:gd name="connsiteY720" fmla="*/ 3844216 h 5092591"/>
              <a:gd name="connsiteX721" fmla="*/ 3273155 w 4546203"/>
              <a:gd name="connsiteY721" fmla="*/ 3841032 h 5092591"/>
              <a:gd name="connsiteX722" fmla="*/ 3237339 w 4546203"/>
              <a:gd name="connsiteY722" fmla="*/ 3794870 h 5092591"/>
              <a:gd name="connsiteX723" fmla="*/ 1141326 w 4546203"/>
              <a:gd name="connsiteY723" fmla="*/ 3792880 h 5092591"/>
              <a:gd name="connsiteX724" fmla="*/ 1108694 w 4546203"/>
              <a:gd name="connsiteY724" fmla="*/ 3829492 h 5092591"/>
              <a:gd name="connsiteX725" fmla="*/ 1143714 w 4546203"/>
              <a:gd name="connsiteY725" fmla="*/ 3859736 h 5092591"/>
              <a:gd name="connsiteX726" fmla="*/ 1175550 w 4546203"/>
              <a:gd name="connsiteY726" fmla="*/ 3822727 h 5092591"/>
              <a:gd name="connsiteX727" fmla="*/ 1141326 w 4546203"/>
              <a:gd name="connsiteY727" fmla="*/ 3792880 h 5092591"/>
              <a:gd name="connsiteX728" fmla="*/ 3128698 w 4546203"/>
              <a:gd name="connsiteY728" fmla="*/ 3790890 h 5092591"/>
              <a:gd name="connsiteX729" fmla="*/ 3105219 w 4546203"/>
              <a:gd name="connsiteY729" fmla="*/ 3808002 h 5092591"/>
              <a:gd name="connsiteX730" fmla="*/ 3125515 w 4546203"/>
              <a:gd name="connsiteY730" fmla="*/ 3837451 h 5092591"/>
              <a:gd name="connsiteX731" fmla="*/ 3150188 w 4546203"/>
              <a:gd name="connsiteY731" fmla="*/ 3820737 h 5092591"/>
              <a:gd name="connsiteX732" fmla="*/ 3128698 w 4546203"/>
              <a:gd name="connsiteY732" fmla="*/ 3790890 h 5092591"/>
              <a:gd name="connsiteX733" fmla="*/ 1236437 w 4546203"/>
              <a:gd name="connsiteY733" fmla="*/ 3781340 h 5092591"/>
              <a:gd name="connsiteX734" fmla="*/ 1205396 w 4546203"/>
              <a:gd name="connsiteY734" fmla="*/ 3819145 h 5092591"/>
              <a:gd name="connsiteX735" fmla="*/ 1239620 w 4546203"/>
              <a:gd name="connsiteY735" fmla="*/ 3847002 h 5092591"/>
              <a:gd name="connsiteX736" fmla="*/ 1269865 w 4546203"/>
              <a:gd name="connsiteY736" fmla="*/ 3808798 h 5092591"/>
              <a:gd name="connsiteX737" fmla="*/ 1236437 w 4546203"/>
              <a:gd name="connsiteY737" fmla="*/ 3781340 h 5092591"/>
              <a:gd name="connsiteX738" fmla="*/ 2919376 w 4546203"/>
              <a:gd name="connsiteY738" fmla="*/ 3776166 h 5092591"/>
              <a:gd name="connsiteX739" fmla="*/ 2872019 w 4546203"/>
              <a:gd name="connsiteY739" fmla="*/ 3800839 h 5092591"/>
              <a:gd name="connsiteX740" fmla="*/ 2920171 w 4546203"/>
              <a:gd name="connsiteY740" fmla="*/ 3901123 h 5092591"/>
              <a:gd name="connsiteX741" fmla="*/ 2971507 w 4546203"/>
              <a:gd name="connsiteY741" fmla="*/ 3874858 h 5092591"/>
              <a:gd name="connsiteX742" fmla="*/ 2919376 w 4546203"/>
              <a:gd name="connsiteY742" fmla="*/ 3776166 h 5092591"/>
              <a:gd name="connsiteX743" fmla="*/ 3070199 w 4546203"/>
              <a:gd name="connsiteY743" fmla="*/ 3772983 h 5092591"/>
              <a:gd name="connsiteX744" fmla="*/ 3046720 w 4546203"/>
              <a:gd name="connsiteY744" fmla="*/ 3788503 h 5092591"/>
              <a:gd name="connsiteX745" fmla="*/ 3065822 w 4546203"/>
              <a:gd name="connsiteY745" fmla="*/ 3819145 h 5092591"/>
              <a:gd name="connsiteX746" fmla="*/ 3090097 w 4546203"/>
              <a:gd name="connsiteY746" fmla="*/ 3803227 h 5092591"/>
              <a:gd name="connsiteX747" fmla="*/ 3070199 w 4546203"/>
              <a:gd name="connsiteY747" fmla="*/ 3772983 h 5092591"/>
              <a:gd name="connsiteX748" fmla="*/ 1328364 w 4546203"/>
              <a:gd name="connsiteY748" fmla="*/ 3764626 h 5092591"/>
              <a:gd name="connsiteX749" fmla="*/ 1298517 w 4546203"/>
              <a:gd name="connsiteY749" fmla="*/ 3803227 h 5092591"/>
              <a:gd name="connsiteX750" fmla="*/ 1332741 w 4546203"/>
              <a:gd name="connsiteY750" fmla="*/ 3828696 h 5092591"/>
              <a:gd name="connsiteX751" fmla="*/ 1360996 w 4546203"/>
              <a:gd name="connsiteY751" fmla="*/ 3789697 h 5092591"/>
              <a:gd name="connsiteX752" fmla="*/ 1328364 w 4546203"/>
              <a:gd name="connsiteY752" fmla="*/ 3764626 h 5092591"/>
              <a:gd name="connsiteX753" fmla="*/ 3011302 w 4546203"/>
              <a:gd name="connsiteY753" fmla="*/ 3758656 h 5092591"/>
              <a:gd name="connsiteX754" fmla="*/ 2987823 w 4546203"/>
              <a:gd name="connsiteY754" fmla="*/ 3772983 h 5092591"/>
              <a:gd name="connsiteX755" fmla="*/ 3006925 w 4546203"/>
              <a:gd name="connsiteY755" fmla="*/ 3804023 h 5092591"/>
              <a:gd name="connsiteX756" fmla="*/ 3030404 w 4546203"/>
              <a:gd name="connsiteY756" fmla="*/ 3789299 h 5092591"/>
              <a:gd name="connsiteX757" fmla="*/ 3011302 w 4546203"/>
              <a:gd name="connsiteY757" fmla="*/ 3758656 h 5092591"/>
              <a:gd name="connsiteX758" fmla="*/ 3476508 w 4546203"/>
              <a:gd name="connsiteY758" fmla="*/ 3754279 h 5092591"/>
              <a:gd name="connsiteX759" fmla="*/ 3445468 w 4546203"/>
              <a:gd name="connsiteY759" fmla="*/ 3783727 h 5092591"/>
              <a:gd name="connsiteX760" fmla="*/ 3469345 w 4546203"/>
              <a:gd name="connsiteY760" fmla="*/ 3807604 h 5092591"/>
              <a:gd name="connsiteX761" fmla="*/ 3497202 w 4546203"/>
              <a:gd name="connsiteY761" fmla="*/ 3776166 h 5092591"/>
              <a:gd name="connsiteX762" fmla="*/ 3476508 w 4546203"/>
              <a:gd name="connsiteY762" fmla="*/ 3754279 h 5092591"/>
              <a:gd name="connsiteX763" fmla="*/ 1097153 w 4546203"/>
              <a:gd name="connsiteY763" fmla="*/ 3751891 h 5092591"/>
              <a:gd name="connsiteX764" fmla="*/ 1060542 w 4546203"/>
              <a:gd name="connsiteY764" fmla="*/ 3784523 h 5092591"/>
              <a:gd name="connsiteX765" fmla="*/ 1093572 w 4546203"/>
              <a:gd name="connsiteY765" fmla="*/ 3815563 h 5092591"/>
              <a:gd name="connsiteX766" fmla="*/ 1126602 w 4546203"/>
              <a:gd name="connsiteY766" fmla="*/ 3779748 h 5092591"/>
              <a:gd name="connsiteX767" fmla="*/ 1097153 w 4546203"/>
              <a:gd name="connsiteY767" fmla="*/ 3751891 h 5092591"/>
              <a:gd name="connsiteX768" fmla="*/ 3299420 w 4546203"/>
              <a:gd name="connsiteY768" fmla="*/ 3746718 h 5092591"/>
              <a:gd name="connsiteX769" fmla="*/ 3268777 w 4546203"/>
              <a:gd name="connsiteY769" fmla="*/ 3772585 h 5092591"/>
              <a:gd name="connsiteX770" fmla="*/ 3293052 w 4546203"/>
              <a:gd name="connsiteY770" fmla="*/ 3802033 h 5092591"/>
              <a:gd name="connsiteX771" fmla="*/ 3324093 w 4546203"/>
              <a:gd name="connsiteY771" fmla="*/ 3774972 h 5092591"/>
              <a:gd name="connsiteX772" fmla="*/ 3299420 w 4546203"/>
              <a:gd name="connsiteY772" fmla="*/ 3746718 h 5092591"/>
              <a:gd name="connsiteX773" fmla="*/ 1189478 w 4546203"/>
              <a:gd name="connsiteY773" fmla="*/ 3740350 h 5092591"/>
              <a:gd name="connsiteX774" fmla="*/ 1156448 w 4546203"/>
              <a:gd name="connsiteY774" fmla="*/ 3776962 h 5092591"/>
              <a:gd name="connsiteX775" fmla="*/ 1190672 w 4546203"/>
              <a:gd name="connsiteY775" fmla="*/ 3805615 h 5092591"/>
              <a:gd name="connsiteX776" fmla="*/ 1221713 w 4546203"/>
              <a:gd name="connsiteY776" fmla="*/ 3769003 h 5092591"/>
              <a:gd name="connsiteX777" fmla="*/ 1189478 w 4546203"/>
              <a:gd name="connsiteY777" fmla="*/ 3740350 h 5092591"/>
              <a:gd name="connsiteX778" fmla="*/ 1281405 w 4546203"/>
              <a:gd name="connsiteY778" fmla="*/ 3727218 h 5092591"/>
              <a:gd name="connsiteX779" fmla="*/ 1250365 w 4546203"/>
              <a:gd name="connsiteY779" fmla="*/ 3765024 h 5092591"/>
              <a:gd name="connsiteX780" fmla="*/ 1283395 w 4546203"/>
              <a:gd name="connsiteY780" fmla="*/ 3791686 h 5092591"/>
              <a:gd name="connsiteX781" fmla="*/ 1313639 w 4546203"/>
              <a:gd name="connsiteY781" fmla="*/ 3753085 h 5092591"/>
              <a:gd name="connsiteX782" fmla="*/ 1281405 w 4546203"/>
              <a:gd name="connsiteY782" fmla="*/ 3727218 h 5092591"/>
              <a:gd name="connsiteX783" fmla="*/ 3161728 w 4546203"/>
              <a:gd name="connsiteY783" fmla="*/ 3709708 h 5092591"/>
              <a:gd name="connsiteX784" fmla="*/ 3119147 w 4546203"/>
              <a:gd name="connsiteY784" fmla="*/ 3741942 h 5092591"/>
              <a:gd name="connsiteX785" fmla="*/ 3187197 w 4546203"/>
              <a:gd name="connsiteY785" fmla="*/ 3809594 h 5092591"/>
              <a:gd name="connsiteX786" fmla="*/ 3219829 w 4546203"/>
              <a:gd name="connsiteY786" fmla="*/ 3784921 h 5092591"/>
              <a:gd name="connsiteX787" fmla="*/ 3161728 w 4546203"/>
              <a:gd name="connsiteY787" fmla="*/ 3709708 h 5092591"/>
              <a:gd name="connsiteX788" fmla="*/ 3433529 w 4546203"/>
              <a:gd name="connsiteY788" fmla="*/ 3708116 h 5092591"/>
              <a:gd name="connsiteX789" fmla="*/ 3405673 w 4546203"/>
              <a:gd name="connsiteY789" fmla="*/ 3739953 h 5092591"/>
              <a:gd name="connsiteX790" fmla="*/ 3428356 w 4546203"/>
              <a:gd name="connsiteY790" fmla="*/ 3763830 h 5092591"/>
              <a:gd name="connsiteX791" fmla="*/ 3460192 w 4546203"/>
              <a:gd name="connsiteY791" fmla="*/ 3734779 h 5092591"/>
              <a:gd name="connsiteX792" fmla="*/ 3433529 w 4546203"/>
              <a:gd name="connsiteY792" fmla="*/ 3708116 h 5092591"/>
              <a:gd name="connsiteX793" fmla="*/ 3263206 w 4546203"/>
              <a:gd name="connsiteY793" fmla="*/ 3704535 h 5092591"/>
              <a:gd name="connsiteX794" fmla="*/ 3233359 w 4546203"/>
              <a:gd name="connsiteY794" fmla="*/ 3729208 h 5092591"/>
              <a:gd name="connsiteX795" fmla="*/ 3254849 w 4546203"/>
              <a:gd name="connsiteY795" fmla="*/ 3754677 h 5092591"/>
              <a:gd name="connsiteX796" fmla="*/ 3284695 w 4546203"/>
              <a:gd name="connsiteY796" fmla="*/ 3729208 h 5092591"/>
              <a:gd name="connsiteX797" fmla="*/ 3263206 w 4546203"/>
              <a:gd name="connsiteY797" fmla="*/ 3704535 h 5092591"/>
              <a:gd name="connsiteX798" fmla="*/ 1146500 w 4546203"/>
              <a:gd name="connsiteY798" fmla="*/ 3700555 h 5092591"/>
              <a:gd name="connsiteX799" fmla="*/ 1109888 w 4546203"/>
              <a:gd name="connsiteY799" fmla="*/ 3732789 h 5092591"/>
              <a:gd name="connsiteX800" fmla="*/ 1142520 w 4546203"/>
              <a:gd name="connsiteY800" fmla="*/ 3763432 h 5092591"/>
              <a:gd name="connsiteX801" fmla="*/ 1171571 w 4546203"/>
              <a:gd name="connsiteY801" fmla="*/ 3731198 h 5092591"/>
              <a:gd name="connsiteX802" fmla="*/ 1146500 w 4546203"/>
              <a:gd name="connsiteY802" fmla="*/ 3700555 h 5092591"/>
              <a:gd name="connsiteX803" fmla="*/ 1236835 w 4546203"/>
              <a:gd name="connsiteY803" fmla="*/ 3687821 h 5092591"/>
              <a:gd name="connsiteX804" fmla="*/ 1204600 w 4546203"/>
              <a:gd name="connsiteY804" fmla="*/ 3724432 h 5092591"/>
              <a:gd name="connsiteX805" fmla="*/ 1236437 w 4546203"/>
              <a:gd name="connsiteY805" fmla="*/ 3752289 h 5092591"/>
              <a:gd name="connsiteX806" fmla="*/ 1267875 w 4546203"/>
              <a:gd name="connsiteY806" fmla="*/ 3714882 h 5092591"/>
              <a:gd name="connsiteX807" fmla="*/ 1236835 w 4546203"/>
              <a:gd name="connsiteY807" fmla="*/ 3687821 h 5092591"/>
              <a:gd name="connsiteX808" fmla="*/ 3141433 w 4546203"/>
              <a:gd name="connsiteY808" fmla="*/ 3683045 h 5092591"/>
              <a:gd name="connsiteX809" fmla="*/ 3108801 w 4546203"/>
              <a:gd name="connsiteY809" fmla="*/ 3700157 h 5092591"/>
              <a:gd name="connsiteX810" fmla="*/ 3102035 w 4546203"/>
              <a:gd name="connsiteY810" fmla="*/ 3712096 h 5092591"/>
              <a:gd name="connsiteX811" fmla="*/ 3107607 w 4546203"/>
              <a:gd name="connsiteY811" fmla="*/ 3715678 h 5092591"/>
              <a:gd name="connsiteX812" fmla="*/ 3143025 w 4546203"/>
              <a:gd name="connsiteY812" fmla="*/ 3689413 h 5092591"/>
              <a:gd name="connsiteX813" fmla="*/ 3141433 w 4546203"/>
              <a:gd name="connsiteY813" fmla="*/ 3683045 h 5092591"/>
              <a:gd name="connsiteX814" fmla="*/ 1195050 w 4546203"/>
              <a:gd name="connsiteY814" fmla="*/ 3647628 h 5092591"/>
              <a:gd name="connsiteX815" fmla="*/ 1158438 w 4546203"/>
              <a:gd name="connsiteY815" fmla="*/ 3681852 h 5092591"/>
              <a:gd name="connsiteX816" fmla="*/ 1190274 w 4546203"/>
              <a:gd name="connsiteY816" fmla="*/ 3711300 h 5092591"/>
              <a:gd name="connsiteX817" fmla="*/ 1222110 w 4546203"/>
              <a:gd name="connsiteY817" fmla="*/ 3677076 h 5092591"/>
              <a:gd name="connsiteX818" fmla="*/ 1195050 w 4546203"/>
              <a:gd name="connsiteY818" fmla="*/ 3647628 h 5092591"/>
              <a:gd name="connsiteX819" fmla="*/ 3344786 w 4546203"/>
              <a:gd name="connsiteY819" fmla="*/ 3613006 h 5092591"/>
              <a:gd name="connsiteX820" fmla="*/ 3318123 w 4546203"/>
              <a:gd name="connsiteY820" fmla="*/ 3637679 h 5092591"/>
              <a:gd name="connsiteX821" fmla="*/ 3343990 w 4546203"/>
              <a:gd name="connsiteY821" fmla="*/ 3666331 h 5092591"/>
              <a:gd name="connsiteX822" fmla="*/ 3369857 w 4546203"/>
              <a:gd name="connsiteY822" fmla="*/ 3640067 h 5092591"/>
              <a:gd name="connsiteX823" fmla="*/ 3344786 w 4546203"/>
              <a:gd name="connsiteY823" fmla="*/ 3613006 h 5092591"/>
              <a:gd name="connsiteX824" fmla="*/ 947922 w 4546203"/>
              <a:gd name="connsiteY824" fmla="*/ 3587537 h 5092591"/>
              <a:gd name="connsiteX825" fmla="*/ 915289 w 4546203"/>
              <a:gd name="connsiteY825" fmla="*/ 3613802 h 5092591"/>
              <a:gd name="connsiteX826" fmla="*/ 939962 w 4546203"/>
              <a:gd name="connsiteY826" fmla="*/ 3644444 h 5092591"/>
              <a:gd name="connsiteX827" fmla="*/ 972197 w 4546203"/>
              <a:gd name="connsiteY827" fmla="*/ 3617781 h 5092591"/>
              <a:gd name="connsiteX828" fmla="*/ 947922 w 4546203"/>
              <a:gd name="connsiteY828" fmla="*/ 3587537 h 5092591"/>
              <a:gd name="connsiteX829" fmla="*/ 3303797 w 4546203"/>
              <a:gd name="connsiteY829" fmla="*/ 3572017 h 5092591"/>
              <a:gd name="connsiteX830" fmla="*/ 3277532 w 4546203"/>
              <a:gd name="connsiteY830" fmla="*/ 3598282 h 5092591"/>
              <a:gd name="connsiteX831" fmla="*/ 3299021 w 4546203"/>
              <a:gd name="connsiteY831" fmla="*/ 3620965 h 5092591"/>
              <a:gd name="connsiteX832" fmla="*/ 3325286 w 4546203"/>
              <a:gd name="connsiteY832" fmla="*/ 3595496 h 5092591"/>
              <a:gd name="connsiteX833" fmla="*/ 3303797 w 4546203"/>
              <a:gd name="connsiteY833" fmla="*/ 3572017 h 5092591"/>
              <a:gd name="connsiteX834" fmla="*/ 951901 w 4546203"/>
              <a:gd name="connsiteY834" fmla="*/ 3509538 h 5092591"/>
              <a:gd name="connsiteX835" fmla="*/ 918075 w 4546203"/>
              <a:gd name="connsiteY835" fmla="*/ 3535007 h 5092591"/>
              <a:gd name="connsiteX836" fmla="*/ 941156 w 4546203"/>
              <a:gd name="connsiteY836" fmla="*/ 3565252 h 5092591"/>
              <a:gd name="connsiteX837" fmla="*/ 974186 w 4546203"/>
              <a:gd name="connsiteY837" fmla="*/ 3539385 h 5092591"/>
              <a:gd name="connsiteX838" fmla="*/ 951901 w 4546203"/>
              <a:gd name="connsiteY838" fmla="*/ 3509538 h 5092591"/>
              <a:gd name="connsiteX839" fmla="*/ 1078848 w 4546203"/>
              <a:gd name="connsiteY839" fmla="*/ 3484070 h 5092591"/>
              <a:gd name="connsiteX840" fmla="*/ 1046216 w 4546203"/>
              <a:gd name="connsiteY840" fmla="*/ 3510334 h 5092591"/>
              <a:gd name="connsiteX841" fmla="*/ 1068501 w 4546203"/>
              <a:gd name="connsiteY841" fmla="*/ 3538191 h 5092591"/>
              <a:gd name="connsiteX842" fmla="*/ 1100337 w 4546203"/>
              <a:gd name="connsiteY842" fmla="*/ 3510732 h 5092591"/>
              <a:gd name="connsiteX843" fmla="*/ 1078848 w 4546203"/>
              <a:gd name="connsiteY843" fmla="*/ 3484070 h 5092591"/>
              <a:gd name="connsiteX844" fmla="*/ 1236437 w 4546203"/>
              <a:gd name="connsiteY844" fmla="*/ 3478896 h 5092591"/>
              <a:gd name="connsiteX845" fmla="*/ 1230467 w 4546203"/>
              <a:gd name="connsiteY845" fmla="*/ 3485263 h 5092591"/>
              <a:gd name="connsiteX846" fmla="*/ 1268671 w 4546203"/>
              <a:gd name="connsiteY846" fmla="*/ 3525456 h 5092591"/>
              <a:gd name="connsiteX847" fmla="*/ 1275436 w 4546203"/>
              <a:gd name="connsiteY847" fmla="*/ 3518293 h 5092591"/>
              <a:gd name="connsiteX848" fmla="*/ 1236437 w 4546203"/>
              <a:gd name="connsiteY848" fmla="*/ 3478896 h 5092591"/>
              <a:gd name="connsiteX849" fmla="*/ 957074 w 4546203"/>
              <a:gd name="connsiteY849" fmla="*/ 3412836 h 5092591"/>
              <a:gd name="connsiteX850" fmla="*/ 922453 w 4546203"/>
              <a:gd name="connsiteY850" fmla="*/ 3436713 h 5092591"/>
              <a:gd name="connsiteX851" fmla="*/ 943146 w 4546203"/>
              <a:gd name="connsiteY851" fmla="*/ 3466958 h 5092591"/>
              <a:gd name="connsiteX852" fmla="*/ 977370 w 4546203"/>
              <a:gd name="connsiteY852" fmla="*/ 3442682 h 5092591"/>
              <a:gd name="connsiteX853" fmla="*/ 957074 w 4546203"/>
              <a:gd name="connsiteY853" fmla="*/ 3412836 h 5092591"/>
              <a:gd name="connsiteX854" fmla="*/ 3465366 w 4546203"/>
              <a:gd name="connsiteY854" fmla="*/ 3410050 h 5092591"/>
              <a:gd name="connsiteX855" fmla="*/ 3363092 w 4546203"/>
              <a:gd name="connsiteY855" fmla="*/ 3535405 h 5092591"/>
              <a:gd name="connsiteX856" fmla="*/ 3300613 w 4546203"/>
              <a:gd name="connsiteY856" fmla="*/ 3480090 h 5092591"/>
              <a:gd name="connsiteX857" fmla="*/ 3278726 w 4546203"/>
              <a:gd name="connsiteY857" fmla="*/ 3503967 h 5092591"/>
              <a:gd name="connsiteX858" fmla="*/ 3619373 w 4546203"/>
              <a:gd name="connsiteY858" fmla="*/ 3826706 h 5092591"/>
              <a:gd name="connsiteX859" fmla="*/ 3638475 w 4546203"/>
              <a:gd name="connsiteY859" fmla="*/ 3829094 h 5092591"/>
              <a:gd name="connsiteX860" fmla="*/ 3701351 w 4546203"/>
              <a:gd name="connsiteY860" fmla="*/ 3800043 h 5092591"/>
              <a:gd name="connsiteX861" fmla="*/ 3697372 w 4546203"/>
              <a:gd name="connsiteY861" fmla="*/ 3796064 h 5092591"/>
              <a:gd name="connsiteX862" fmla="*/ 3706922 w 4546203"/>
              <a:gd name="connsiteY862" fmla="*/ 3775370 h 5092591"/>
              <a:gd name="connsiteX863" fmla="*/ 3785319 w 4546203"/>
              <a:gd name="connsiteY863" fmla="*/ 3678270 h 5092591"/>
              <a:gd name="connsiteX864" fmla="*/ 3769799 w 4546203"/>
              <a:gd name="connsiteY864" fmla="*/ 3668719 h 5092591"/>
              <a:gd name="connsiteX865" fmla="*/ 3677474 w 4546203"/>
              <a:gd name="connsiteY865" fmla="*/ 3782135 h 5092591"/>
              <a:gd name="connsiteX866" fmla="*/ 3615393 w 4546203"/>
              <a:gd name="connsiteY866" fmla="*/ 3727218 h 5092591"/>
              <a:gd name="connsiteX867" fmla="*/ 3700555 w 4546203"/>
              <a:gd name="connsiteY867" fmla="*/ 3622159 h 5092591"/>
              <a:gd name="connsiteX868" fmla="*/ 3679464 w 4546203"/>
              <a:gd name="connsiteY868" fmla="*/ 3621363 h 5092591"/>
              <a:gd name="connsiteX869" fmla="*/ 3598679 w 4546203"/>
              <a:gd name="connsiteY869" fmla="*/ 3721647 h 5092591"/>
              <a:gd name="connsiteX870" fmla="*/ 3534211 w 4546203"/>
              <a:gd name="connsiteY870" fmla="*/ 3664740 h 5092591"/>
              <a:gd name="connsiteX871" fmla="*/ 3548936 w 4546203"/>
              <a:gd name="connsiteY871" fmla="*/ 3646434 h 5092591"/>
              <a:gd name="connsiteX872" fmla="*/ 3613802 w 4546203"/>
              <a:gd name="connsiteY872" fmla="*/ 3566048 h 5092591"/>
              <a:gd name="connsiteX873" fmla="*/ 3616587 w 4546203"/>
              <a:gd name="connsiteY873" fmla="*/ 3549732 h 5092591"/>
              <a:gd name="connsiteX874" fmla="*/ 3610618 w 4546203"/>
              <a:gd name="connsiteY874" fmla="*/ 3548936 h 5092591"/>
              <a:gd name="connsiteX875" fmla="*/ 3519089 w 4546203"/>
              <a:gd name="connsiteY875" fmla="*/ 3659566 h 5092591"/>
              <a:gd name="connsiteX876" fmla="*/ 3454621 w 4546203"/>
              <a:gd name="connsiteY876" fmla="*/ 3601863 h 5092591"/>
              <a:gd name="connsiteX877" fmla="*/ 3536997 w 4546203"/>
              <a:gd name="connsiteY877" fmla="*/ 3498794 h 5092591"/>
              <a:gd name="connsiteX878" fmla="*/ 3542568 w 4546203"/>
              <a:gd name="connsiteY878" fmla="*/ 3483274 h 5092591"/>
              <a:gd name="connsiteX879" fmla="*/ 3536997 w 4546203"/>
              <a:gd name="connsiteY879" fmla="*/ 3480886 h 5092591"/>
              <a:gd name="connsiteX880" fmla="*/ 3440693 w 4546203"/>
              <a:gd name="connsiteY880" fmla="*/ 3597884 h 5092591"/>
              <a:gd name="connsiteX881" fmla="*/ 3373837 w 4546203"/>
              <a:gd name="connsiteY881" fmla="*/ 3538191 h 5092591"/>
              <a:gd name="connsiteX882" fmla="*/ 3426366 w 4546203"/>
              <a:gd name="connsiteY882" fmla="*/ 3475315 h 5092591"/>
              <a:gd name="connsiteX883" fmla="*/ 3465366 w 4546203"/>
              <a:gd name="connsiteY883" fmla="*/ 3410050 h 5092591"/>
              <a:gd name="connsiteX884" fmla="*/ 1053777 w 4546203"/>
              <a:gd name="connsiteY884" fmla="*/ 3369459 h 5092591"/>
              <a:gd name="connsiteX885" fmla="*/ 1019155 w 4546203"/>
              <a:gd name="connsiteY885" fmla="*/ 3392938 h 5092591"/>
              <a:gd name="connsiteX886" fmla="*/ 1039053 w 4546203"/>
              <a:gd name="connsiteY886" fmla="*/ 3421193 h 5092591"/>
              <a:gd name="connsiteX887" fmla="*/ 1072879 w 4546203"/>
              <a:gd name="connsiteY887" fmla="*/ 3396520 h 5092591"/>
              <a:gd name="connsiteX888" fmla="*/ 1053777 w 4546203"/>
              <a:gd name="connsiteY888" fmla="*/ 3369459 h 5092591"/>
              <a:gd name="connsiteX889" fmla="*/ 3675484 w 4546203"/>
              <a:gd name="connsiteY889" fmla="*/ 3152177 h 5092591"/>
              <a:gd name="connsiteX890" fmla="*/ 3667127 w 4546203"/>
              <a:gd name="connsiteY890" fmla="*/ 3170085 h 5092591"/>
              <a:gd name="connsiteX891" fmla="*/ 3689412 w 4546203"/>
              <a:gd name="connsiteY891" fmla="*/ 3179636 h 5092591"/>
              <a:gd name="connsiteX892" fmla="*/ 3697769 w 4546203"/>
              <a:gd name="connsiteY892" fmla="*/ 3161330 h 5092591"/>
              <a:gd name="connsiteX893" fmla="*/ 3675484 w 4546203"/>
              <a:gd name="connsiteY893" fmla="*/ 3152177 h 5092591"/>
              <a:gd name="connsiteX894" fmla="*/ 784363 w 4546203"/>
              <a:gd name="connsiteY894" fmla="*/ 3125913 h 5092591"/>
              <a:gd name="connsiteX895" fmla="*/ 779190 w 4546203"/>
              <a:gd name="connsiteY895" fmla="*/ 3141831 h 5092591"/>
              <a:gd name="connsiteX896" fmla="*/ 820577 w 4546203"/>
              <a:gd name="connsiteY896" fmla="*/ 3236146 h 5092591"/>
              <a:gd name="connsiteX897" fmla="*/ 828934 w 4546203"/>
              <a:gd name="connsiteY897" fmla="*/ 3242115 h 5092591"/>
              <a:gd name="connsiteX898" fmla="*/ 831322 w 4546203"/>
              <a:gd name="connsiteY898" fmla="*/ 3232166 h 5092591"/>
              <a:gd name="connsiteX899" fmla="*/ 784363 w 4546203"/>
              <a:gd name="connsiteY899" fmla="*/ 3125913 h 5092591"/>
              <a:gd name="connsiteX900" fmla="*/ 3741146 w 4546203"/>
              <a:gd name="connsiteY900" fmla="*/ 3119943 h 5092591"/>
              <a:gd name="connsiteX901" fmla="*/ 3732789 w 4546203"/>
              <a:gd name="connsiteY901" fmla="*/ 3138647 h 5092591"/>
              <a:gd name="connsiteX902" fmla="*/ 3755871 w 4546203"/>
              <a:gd name="connsiteY902" fmla="*/ 3147800 h 5092591"/>
              <a:gd name="connsiteX903" fmla="*/ 3763034 w 4546203"/>
              <a:gd name="connsiteY903" fmla="*/ 3128300 h 5092591"/>
              <a:gd name="connsiteX904" fmla="*/ 3741146 w 4546203"/>
              <a:gd name="connsiteY904" fmla="*/ 3119943 h 5092591"/>
              <a:gd name="connsiteX905" fmla="*/ 828536 w 4546203"/>
              <a:gd name="connsiteY905" fmla="*/ 3115964 h 5092591"/>
              <a:gd name="connsiteX906" fmla="*/ 819781 w 4546203"/>
              <a:gd name="connsiteY906" fmla="*/ 3118352 h 5092591"/>
              <a:gd name="connsiteX907" fmla="*/ 855597 w 4546203"/>
              <a:gd name="connsiteY907" fmla="*/ 3207891 h 5092591"/>
              <a:gd name="connsiteX908" fmla="*/ 867137 w 4546203"/>
              <a:gd name="connsiteY908" fmla="*/ 3224207 h 5092591"/>
              <a:gd name="connsiteX909" fmla="*/ 873505 w 4546203"/>
              <a:gd name="connsiteY909" fmla="*/ 3219829 h 5092591"/>
              <a:gd name="connsiteX910" fmla="*/ 828536 w 4546203"/>
              <a:gd name="connsiteY910" fmla="*/ 3115964 h 5092591"/>
              <a:gd name="connsiteX911" fmla="*/ 3607335 w 4546203"/>
              <a:gd name="connsiteY911" fmla="*/ 3108154 h 5092591"/>
              <a:gd name="connsiteX912" fmla="*/ 3595894 w 4546203"/>
              <a:gd name="connsiteY912" fmla="*/ 3123923 h 5092591"/>
              <a:gd name="connsiteX913" fmla="*/ 3617383 w 4546203"/>
              <a:gd name="connsiteY913" fmla="*/ 3133076 h 5092591"/>
              <a:gd name="connsiteX914" fmla="*/ 3624148 w 4546203"/>
              <a:gd name="connsiteY914" fmla="*/ 3115964 h 5092591"/>
              <a:gd name="connsiteX915" fmla="*/ 3607335 w 4546203"/>
              <a:gd name="connsiteY915" fmla="*/ 3108154 h 5092591"/>
              <a:gd name="connsiteX916" fmla="*/ 903351 w 4546203"/>
              <a:gd name="connsiteY916" fmla="*/ 3093679 h 5092591"/>
              <a:gd name="connsiteX917" fmla="*/ 897382 w 4546203"/>
              <a:gd name="connsiteY917" fmla="*/ 3096464 h 5092591"/>
              <a:gd name="connsiteX918" fmla="*/ 986523 w 4546203"/>
              <a:gd name="connsiteY918" fmla="*/ 3279920 h 5092591"/>
              <a:gd name="connsiteX919" fmla="*/ 992492 w 4546203"/>
              <a:gd name="connsiteY919" fmla="*/ 3277135 h 5092591"/>
              <a:gd name="connsiteX920" fmla="*/ 903351 w 4546203"/>
              <a:gd name="connsiteY920" fmla="*/ 3093679 h 5092591"/>
              <a:gd name="connsiteX921" fmla="*/ 3796461 w 4546203"/>
              <a:gd name="connsiteY921" fmla="*/ 3085322 h 5092591"/>
              <a:gd name="connsiteX922" fmla="*/ 3790094 w 4546203"/>
              <a:gd name="connsiteY922" fmla="*/ 3106015 h 5092591"/>
              <a:gd name="connsiteX923" fmla="*/ 3812379 w 4546203"/>
              <a:gd name="connsiteY923" fmla="*/ 3113576 h 5092591"/>
              <a:gd name="connsiteX924" fmla="*/ 3819543 w 4546203"/>
              <a:gd name="connsiteY924" fmla="*/ 3093679 h 5092591"/>
              <a:gd name="connsiteX925" fmla="*/ 3796461 w 4546203"/>
              <a:gd name="connsiteY925" fmla="*/ 3085322 h 5092591"/>
              <a:gd name="connsiteX926" fmla="*/ 975778 w 4546203"/>
              <a:gd name="connsiteY926" fmla="*/ 3063036 h 5092591"/>
              <a:gd name="connsiteX927" fmla="*/ 969013 w 4546203"/>
              <a:gd name="connsiteY927" fmla="*/ 3066220 h 5092591"/>
              <a:gd name="connsiteX928" fmla="*/ 1037063 w 4546203"/>
              <a:gd name="connsiteY928" fmla="*/ 3215054 h 5092591"/>
              <a:gd name="connsiteX929" fmla="*/ 1013584 w 4546203"/>
              <a:gd name="connsiteY929" fmla="*/ 3227788 h 5092591"/>
              <a:gd name="connsiteX930" fmla="*/ 942748 w 4546203"/>
              <a:gd name="connsiteY930" fmla="*/ 3076169 h 5092591"/>
              <a:gd name="connsiteX931" fmla="*/ 936381 w 4546203"/>
              <a:gd name="connsiteY931" fmla="*/ 3079352 h 5092591"/>
              <a:gd name="connsiteX932" fmla="*/ 1023134 w 4546203"/>
              <a:gd name="connsiteY932" fmla="*/ 3261216 h 5092591"/>
              <a:gd name="connsiteX933" fmla="*/ 1060940 w 4546203"/>
              <a:gd name="connsiteY933" fmla="*/ 3238533 h 5092591"/>
              <a:gd name="connsiteX934" fmla="*/ 975778 w 4546203"/>
              <a:gd name="connsiteY934" fmla="*/ 3063036 h 5092591"/>
              <a:gd name="connsiteX935" fmla="*/ 734221 w 4546203"/>
              <a:gd name="connsiteY935" fmla="*/ 3062240 h 5092591"/>
              <a:gd name="connsiteX936" fmla="*/ 711538 w 4546203"/>
              <a:gd name="connsiteY936" fmla="*/ 3069801 h 5092591"/>
              <a:gd name="connsiteX937" fmla="*/ 719497 w 4546203"/>
              <a:gd name="connsiteY937" fmla="*/ 3089699 h 5092591"/>
              <a:gd name="connsiteX938" fmla="*/ 742180 w 4546203"/>
              <a:gd name="connsiteY938" fmla="*/ 3081342 h 5092591"/>
              <a:gd name="connsiteX939" fmla="*/ 734221 w 4546203"/>
              <a:gd name="connsiteY939" fmla="*/ 3062240 h 5092591"/>
              <a:gd name="connsiteX940" fmla="*/ 3673842 w 4546203"/>
              <a:gd name="connsiteY940" fmla="*/ 3042592 h 5092591"/>
              <a:gd name="connsiteX941" fmla="*/ 3663943 w 4546203"/>
              <a:gd name="connsiteY941" fmla="*/ 3059057 h 5092591"/>
              <a:gd name="connsiteX942" fmla="*/ 3685831 w 4546203"/>
              <a:gd name="connsiteY942" fmla="*/ 3067414 h 5092591"/>
              <a:gd name="connsiteX943" fmla="*/ 3691800 w 4546203"/>
              <a:gd name="connsiteY943" fmla="*/ 3049108 h 5092591"/>
              <a:gd name="connsiteX944" fmla="*/ 3673842 w 4546203"/>
              <a:gd name="connsiteY944" fmla="*/ 3042592 h 5092591"/>
              <a:gd name="connsiteX945" fmla="*/ 862760 w 4546203"/>
              <a:gd name="connsiteY945" fmla="*/ 3018466 h 5092591"/>
              <a:gd name="connsiteX946" fmla="*/ 840077 w 4546203"/>
              <a:gd name="connsiteY946" fmla="*/ 3027221 h 5092591"/>
              <a:gd name="connsiteX947" fmla="*/ 847638 w 4546203"/>
              <a:gd name="connsiteY947" fmla="*/ 3045129 h 5092591"/>
              <a:gd name="connsiteX948" fmla="*/ 869525 w 4546203"/>
              <a:gd name="connsiteY948" fmla="*/ 3036374 h 5092591"/>
              <a:gd name="connsiteX949" fmla="*/ 862760 w 4546203"/>
              <a:gd name="connsiteY949" fmla="*/ 3018466 h 5092591"/>
              <a:gd name="connsiteX950" fmla="*/ 755711 w 4546203"/>
              <a:gd name="connsiteY950" fmla="*/ 2994986 h 5092591"/>
              <a:gd name="connsiteX951" fmla="*/ 732630 w 4546203"/>
              <a:gd name="connsiteY951" fmla="*/ 3002548 h 5092591"/>
              <a:gd name="connsiteX952" fmla="*/ 739793 w 4546203"/>
              <a:gd name="connsiteY952" fmla="*/ 3022047 h 5092591"/>
              <a:gd name="connsiteX953" fmla="*/ 761680 w 4546203"/>
              <a:gd name="connsiteY953" fmla="*/ 3014884 h 5092591"/>
              <a:gd name="connsiteX954" fmla="*/ 755711 w 4546203"/>
              <a:gd name="connsiteY954" fmla="*/ 2994986 h 5092591"/>
              <a:gd name="connsiteX955" fmla="*/ 936182 w 4546203"/>
              <a:gd name="connsiteY955" fmla="*/ 2987376 h 5092591"/>
              <a:gd name="connsiteX956" fmla="*/ 916085 w 4546203"/>
              <a:gd name="connsiteY956" fmla="*/ 2994986 h 5092591"/>
              <a:gd name="connsiteX957" fmla="*/ 922453 w 4546203"/>
              <a:gd name="connsiteY957" fmla="*/ 3010905 h 5092591"/>
              <a:gd name="connsiteX958" fmla="*/ 943146 w 4546203"/>
              <a:gd name="connsiteY958" fmla="*/ 3003344 h 5092591"/>
              <a:gd name="connsiteX959" fmla="*/ 936182 w 4546203"/>
              <a:gd name="connsiteY959" fmla="*/ 2987376 h 5092591"/>
              <a:gd name="connsiteX960" fmla="*/ 695620 w 4546203"/>
              <a:gd name="connsiteY960" fmla="*/ 2958375 h 5092591"/>
              <a:gd name="connsiteX961" fmla="*/ 672937 w 4546203"/>
              <a:gd name="connsiteY961" fmla="*/ 2965538 h 5092591"/>
              <a:gd name="connsiteX962" fmla="*/ 679304 w 4546203"/>
              <a:gd name="connsiteY962" fmla="*/ 2985834 h 5092591"/>
              <a:gd name="connsiteX963" fmla="*/ 702783 w 4546203"/>
              <a:gd name="connsiteY963" fmla="*/ 2978272 h 5092591"/>
              <a:gd name="connsiteX964" fmla="*/ 695620 w 4546203"/>
              <a:gd name="connsiteY964" fmla="*/ 2958375 h 5092591"/>
              <a:gd name="connsiteX965" fmla="*/ 787149 w 4546203"/>
              <a:gd name="connsiteY965" fmla="*/ 2935294 h 5092591"/>
              <a:gd name="connsiteX966" fmla="*/ 766058 w 4546203"/>
              <a:gd name="connsiteY966" fmla="*/ 2941263 h 5092591"/>
              <a:gd name="connsiteX967" fmla="*/ 771231 w 4546203"/>
              <a:gd name="connsiteY967" fmla="*/ 2960365 h 5092591"/>
              <a:gd name="connsiteX968" fmla="*/ 787149 w 4546203"/>
              <a:gd name="connsiteY968" fmla="*/ 2935294 h 5092591"/>
              <a:gd name="connsiteX969" fmla="*/ 875096 w 4546203"/>
              <a:gd name="connsiteY969" fmla="*/ 2926141 h 5092591"/>
              <a:gd name="connsiteX970" fmla="*/ 852811 w 4546203"/>
              <a:gd name="connsiteY970" fmla="*/ 2932508 h 5092591"/>
              <a:gd name="connsiteX971" fmla="*/ 856791 w 4546203"/>
              <a:gd name="connsiteY971" fmla="*/ 2950814 h 5092591"/>
              <a:gd name="connsiteX972" fmla="*/ 880270 w 4546203"/>
              <a:gd name="connsiteY972" fmla="*/ 2944447 h 5092591"/>
              <a:gd name="connsiteX973" fmla="*/ 875096 w 4546203"/>
              <a:gd name="connsiteY973" fmla="*/ 2926141 h 5092591"/>
              <a:gd name="connsiteX974" fmla="*/ 3823920 w 4546203"/>
              <a:gd name="connsiteY974" fmla="*/ 2903060 h 5092591"/>
              <a:gd name="connsiteX975" fmla="*/ 3792084 w 4546203"/>
              <a:gd name="connsiteY975" fmla="*/ 3022047 h 5092591"/>
              <a:gd name="connsiteX976" fmla="*/ 3823920 w 4546203"/>
              <a:gd name="connsiteY976" fmla="*/ 2903060 h 5092591"/>
              <a:gd name="connsiteX977" fmla="*/ 3792880 w 4546203"/>
              <a:gd name="connsiteY977" fmla="*/ 2894305 h 5092591"/>
              <a:gd name="connsiteX978" fmla="*/ 3779748 w 4546203"/>
              <a:gd name="connsiteY978" fmla="*/ 2898682 h 5092591"/>
              <a:gd name="connsiteX979" fmla="*/ 3751493 w 4546203"/>
              <a:gd name="connsiteY979" fmla="*/ 3002150 h 5092591"/>
              <a:gd name="connsiteX980" fmla="*/ 3755075 w 4546203"/>
              <a:gd name="connsiteY980" fmla="*/ 3010507 h 5092591"/>
              <a:gd name="connsiteX981" fmla="*/ 3762238 w 4546203"/>
              <a:gd name="connsiteY981" fmla="*/ 3007721 h 5092591"/>
              <a:gd name="connsiteX982" fmla="*/ 3792880 w 4546203"/>
              <a:gd name="connsiteY982" fmla="*/ 2894305 h 5092591"/>
              <a:gd name="connsiteX983" fmla="*/ 3723238 w 4546203"/>
              <a:gd name="connsiteY983" fmla="*/ 2776909 h 5092591"/>
              <a:gd name="connsiteX984" fmla="*/ 3677872 w 4546203"/>
              <a:gd name="connsiteY984" fmla="*/ 2975089 h 5092591"/>
              <a:gd name="connsiteX985" fmla="*/ 3684239 w 4546203"/>
              <a:gd name="connsiteY985" fmla="*/ 2976681 h 5092591"/>
              <a:gd name="connsiteX986" fmla="*/ 3730004 w 4546203"/>
              <a:gd name="connsiteY986" fmla="*/ 2778899 h 5092591"/>
              <a:gd name="connsiteX987" fmla="*/ 3723238 w 4546203"/>
              <a:gd name="connsiteY987" fmla="*/ 2776909 h 5092591"/>
              <a:gd name="connsiteX988" fmla="*/ 3684239 w 4546203"/>
              <a:gd name="connsiteY988" fmla="*/ 2770144 h 5092591"/>
              <a:gd name="connsiteX989" fmla="*/ 3639270 w 4546203"/>
              <a:gd name="connsiteY989" fmla="*/ 2966334 h 5092591"/>
              <a:gd name="connsiteX990" fmla="*/ 3684239 w 4546203"/>
              <a:gd name="connsiteY990" fmla="*/ 2770144 h 5092591"/>
              <a:gd name="connsiteX991" fmla="*/ 3803227 w 4546203"/>
              <a:gd name="connsiteY991" fmla="*/ 2767358 h 5092591"/>
              <a:gd name="connsiteX992" fmla="*/ 3785319 w 4546203"/>
              <a:gd name="connsiteY992" fmla="*/ 2872019 h 5092591"/>
              <a:gd name="connsiteX993" fmla="*/ 3833869 w 4546203"/>
              <a:gd name="connsiteY993" fmla="*/ 2882366 h 5092591"/>
              <a:gd name="connsiteX994" fmla="*/ 3832675 w 4546203"/>
              <a:gd name="connsiteY994" fmla="*/ 2885152 h 5092591"/>
              <a:gd name="connsiteX995" fmla="*/ 3872868 w 4546203"/>
              <a:gd name="connsiteY995" fmla="*/ 2885152 h 5092591"/>
              <a:gd name="connsiteX996" fmla="*/ 3835461 w 4546203"/>
              <a:gd name="connsiteY996" fmla="*/ 3030802 h 5092591"/>
              <a:gd name="connsiteX997" fmla="*/ 3886001 w 4546203"/>
              <a:gd name="connsiteY997" fmla="*/ 3047516 h 5092591"/>
              <a:gd name="connsiteX998" fmla="*/ 3872868 w 4546203"/>
              <a:gd name="connsiteY998" fmla="*/ 3090495 h 5092591"/>
              <a:gd name="connsiteX999" fmla="*/ 3913062 w 4546203"/>
              <a:gd name="connsiteY999" fmla="*/ 3106015 h 5092591"/>
              <a:gd name="connsiteX1000" fmla="*/ 3859338 w 4546203"/>
              <a:gd name="connsiteY1000" fmla="*/ 3242513 h 5092591"/>
              <a:gd name="connsiteX1001" fmla="*/ 3819941 w 4546203"/>
              <a:gd name="connsiteY1001" fmla="*/ 3226197 h 5092591"/>
              <a:gd name="connsiteX1002" fmla="*/ 3798053 w 4546203"/>
              <a:gd name="connsiteY1002" fmla="*/ 3271961 h 5092591"/>
              <a:gd name="connsiteX1003" fmla="*/ 3526252 w 4546203"/>
              <a:gd name="connsiteY1003" fmla="*/ 3142627 h 5092591"/>
              <a:gd name="connsiteX1004" fmla="*/ 3509140 w 4546203"/>
              <a:gd name="connsiteY1004" fmla="*/ 3178044 h 5092591"/>
              <a:gd name="connsiteX1005" fmla="*/ 3582761 w 4546203"/>
              <a:gd name="connsiteY1005" fmla="*/ 3216646 h 5092591"/>
              <a:gd name="connsiteX1006" fmla="*/ 3501181 w 4546203"/>
              <a:gd name="connsiteY1006" fmla="*/ 3357123 h 5092591"/>
              <a:gd name="connsiteX1007" fmla="*/ 3507548 w 4546203"/>
              <a:gd name="connsiteY1007" fmla="*/ 3361102 h 5092591"/>
              <a:gd name="connsiteX1008" fmla="*/ 3588731 w 4546203"/>
              <a:gd name="connsiteY1008" fmla="*/ 3225799 h 5092591"/>
              <a:gd name="connsiteX1009" fmla="*/ 3668321 w 4546203"/>
              <a:gd name="connsiteY1009" fmla="*/ 3267186 h 5092591"/>
              <a:gd name="connsiteX1010" fmla="*/ 3592312 w 4546203"/>
              <a:gd name="connsiteY1010" fmla="*/ 3399306 h 5092591"/>
              <a:gd name="connsiteX1011" fmla="*/ 3596292 w 4546203"/>
              <a:gd name="connsiteY1011" fmla="*/ 3404081 h 5092591"/>
              <a:gd name="connsiteX1012" fmla="*/ 3609026 w 4546203"/>
              <a:gd name="connsiteY1012" fmla="*/ 3392938 h 5092591"/>
              <a:gd name="connsiteX1013" fmla="*/ 3677076 w 4546203"/>
              <a:gd name="connsiteY1013" fmla="*/ 3278328 h 5092591"/>
              <a:gd name="connsiteX1014" fmla="*/ 3754279 w 4546203"/>
              <a:gd name="connsiteY1014" fmla="*/ 3318919 h 5092591"/>
              <a:gd name="connsiteX1015" fmla="*/ 3687423 w 4546203"/>
              <a:gd name="connsiteY1015" fmla="*/ 3432734 h 5092591"/>
              <a:gd name="connsiteX1016" fmla="*/ 3693790 w 4546203"/>
              <a:gd name="connsiteY1016" fmla="*/ 3451437 h 5092591"/>
              <a:gd name="connsiteX1017" fmla="*/ 3764227 w 4546203"/>
              <a:gd name="connsiteY1017" fmla="*/ 3330858 h 5092591"/>
              <a:gd name="connsiteX1018" fmla="*/ 3839440 w 4546203"/>
              <a:gd name="connsiteY1018" fmla="*/ 3370653 h 5092591"/>
              <a:gd name="connsiteX1019" fmla="*/ 3767411 w 4546203"/>
              <a:gd name="connsiteY1019" fmla="*/ 3495212 h 5092591"/>
              <a:gd name="connsiteX1020" fmla="*/ 3780543 w 4546203"/>
              <a:gd name="connsiteY1020" fmla="*/ 3504763 h 5092591"/>
              <a:gd name="connsiteX1021" fmla="*/ 3851379 w 4546203"/>
              <a:gd name="connsiteY1021" fmla="*/ 3384183 h 5092591"/>
              <a:gd name="connsiteX1022" fmla="*/ 3924602 w 4546203"/>
              <a:gd name="connsiteY1022" fmla="*/ 3423183 h 5092591"/>
              <a:gd name="connsiteX1023" fmla="*/ 3849787 w 4546203"/>
              <a:gd name="connsiteY1023" fmla="*/ 3552517 h 5092591"/>
              <a:gd name="connsiteX1024" fmla="*/ 3864909 w 4546203"/>
              <a:gd name="connsiteY1024" fmla="*/ 3562466 h 5092591"/>
              <a:gd name="connsiteX1025" fmla="*/ 3937734 w 4546203"/>
              <a:gd name="connsiteY1025" fmla="*/ 3438305 h 5092591"/>
              <a:gd name="connsiteX1026" fmla="*/ 3992254 w 4546203"/>
              <a:gd name="connsiteY1026" fmla="*/ 3466560 h 5092591"/>
              <a:gd name="connsiteX1027" fmla="*/ 3803227 w 4546203"/>
              <a:gd name="connsiteY1027" fmla="*/ 2767358 h 5092591"/>
              <a:gd name="connsiteX1028" fmla="*/ 3645638 w 4546203"/>
              <a:gd name="connsiteY1028" fmla="*/ 2764970 h 5092591"/>
              <a:gd name="connsiteX1029" fmla="*/ 3602659 w 4546203"/>
              <a:gd name="connsiteY1029" fmla="*/ 2952406 h 5092591"/>
              <a:gd name="connsiteX1030" fmla="*/ 3645638 w 4546203"/>
              <a:gd name="connsiteY1030" fmla="*/ 2764970 h 5092591"/>
              <a:gd name="connsiteX1031" fmla="*/ 805057 w 4546203"/>
              <a:gd name="connsiteY1031" fmla="*/ 2683390 h 5092591"/>
              <a:gd name="connsiteX1032" fmla="*/ 798292 w 4546203"/>
              <a:gd name="connsiteY1032" fmla="*/ 2684186 h 5092591"/>
              <a:gd name="connsiteX1033" fmla="*/ 830924 w 4546203"/>
              <a:gd name="connsiteY1033" fmla="*/ 2885152 h 5092591"/>
              <a:gd name="connsiteX1034" fmla="*/ 837291 w 4546203"/>
              <a:gd name="connsiteY1034" fmla="*/ 2883958 h 5092591"/>
              <a:gd name="connsiteX1035" fmla="*/ 805057 w 4546203"/>
              <a:gd name="connsiteY1035" fmla="*/ 2683390 h 5092591"/>
              <a:gd name="connsiteX1036" fmla="*/ 844454 w 4546203"/>
              <a:gd name="connsiteY1036" fmla="*/ 2679808 h 5092591"/>
              <a:gd name="connsiteX1037" fmla="*/ 875892 w 4546203"/>
              <a:gd name="connsiteY1037" fmla="*/ 2875203 h 5092591"/>
              <a:gd name="connsiteX1038" fmla="*/ 844454 w 4546203"/>
              <a:gd name="connsiteY1038" fmla="*/ 2679808 h 5092591"/>
              <a:gd name="connsiteX1039" fmla="*/ 883055 w 4546203"/>
              <a:gd name="connsiteY1039" fmla="*/ 2676227 h 5092591"/>
              <a:gd name="connsiteX1040" fmla="*/ 913698 w 4546203"/>
              <a:gd name="connsiteY1040" fmla="*/ 2866448 h 5092591"/>
              <a:gd name="connsiteX1041" fmla="*/ 883055 w 4546203"/>
              <a:gd name="connsiteY1041" fmla="*/ 2676227 h 5092591"/>
              <a:gd name="connsiteX1042" fmla="*/ 3626138 w 4546203"/>
              <a:gd name="connsiteY1042" fmla="*/ 2225745 h 5092591"/>
              <a:gd name="connsiteX1043" fmla="*/ 3656780 w 4546203"/>
              <a:gd name="connsiteY1043" fmla="*/ 2415966 h 5092591"/>
              <a:gd name="connsiteX1044" fmla="*/ 3626138 w 4546203"/>
              <a:gd name="connsiteY1044" fmla="*/ 2225745 h 5092591"/>
              <a:gd name="connsiteX1045" fmla="*/ 3671107 w 4546203"/>
              <a:gd name="connsiteY1045" fmla="*/ 2215797 h 5092591"/>
              <a:gd name="connsiteX1046" fmla="*/ 3663943 w 4546203"/>
              <a:gd name="connsiteY1046" fmla="*/ 2216990 h 5092591"/>
              <a:gd name="connsiteX1047" fmla="*/ 3695382 w 4546203"/>
              <a:gd name="connsiteY1047" fmla="*/ 2412385 h 5092591"/>
              <a:gd name="connsiteX1048" fmla="*/ 3702545 w 4546203"/>
              <a:gd name="connsiteY1048" fmla="*/ 2411191 h 5092591"/>
              <a:gd name="connsiteX1049" fmla="*/ 3671107 w 4546203"/>
              <a:gd name="connsiteY1049" fmla="*/ 2215797 h 5092591"/>
              <a:gd name="connsiteX1050" fmla="*/ 3709310 w 4546203"/>
              <a:gd name="connsiteY1050" fmla="*/ 2207838 h 5092591"/>
              <a:gd name="connsiteX1051" fmla="*/ 3702545 w 4546203"/>
              <a:gd name="connsiteY1051" fmla="*/ 2208634 h 5092591"/>
              <a:gd name="connsiteX1052" fmla="*/ 3734779 w 4546203"/>
              <a:gd name="connsiteY1052" fmla="*/ 2409201 h 5092591"/>
              <a:gd name="connsiteX1053" fmla="*/ 3741544 w 4546203"/>
              <a:gd name="connsiteY1053" fmla="*/ 2408007 h 5092591"/>
              <a:gd name="connsiteX1054" fmla="*/ 3709310 w 4546203"/>
              <a:gd name="connsiteY1054" fmla="*/ 2207838 h 5092591"/>
              <a:gd name="connsiteX1055" fmla="*/ 3682647 w 4546203"/>
              <a:gd name="connsiteY1055" fmla="*/ 2141380 h 5092591"/>
              <a:gd name="connsiteX1056" fmla="*/ 3657576 w 4546203"/>
              <a:gd name="connsiteY1056" fmla="*/ 2148941 h 5092591"/>
              <a:gd name="connsiteX1057" fmla="*/ 3669117 w 4546203"/>
              <a:gd name="connsiteY1057" fmla="*/ 2164063 h 5092591"/>
              <a:gd name="connsiteX1058" fmla="*/ 3687821 w 4546203"/>
              <a:gd name="connsiteY1058" fmla="*/ 2159685 h 5092591"/>
              <a:gd name="connsiteX1059" fmla="*/ 3682647 w 4546203"/>
              <a:gd name="connsiteY1059" fmla="*/ 2141380 h 5092591"/>
              <a:gd name="connsiteX1060" fmla="*/ 930412 w 4546203"/>
              <a:gd name="connsiteY1060" fmla="*/ 2138594 h 5092591"/>
              <a:gd name="connsiteX1061" fmla="*/ 887433 w 4546203"/>
              <a:gd name="connsiteY1061" fmla="*/ 2326029 h 5092591"/>
              <a:gd name="connsiteX1062" fmla="*/ 894198 w 4546203"/>
              <a:gd name="connsiteY1062" fmla="*/ 2326825 h 5092591"/>
              <a:gd name="connsiteX1063" fmla="*/ 936779 w 4546203"/>
              <a:gd name="connsiteY1063" fmla="*/ 2140186 h 5092591"/>
              <a:gd name="connsiteX1064" fmla="*/ 930412 w 4546203"/>
              <a:gd name="connsiteY1064" fmla="*/ 2138594 h 5092591"/>
              <a:gd name="connsiteX1065" fmla="*/ 3768207 w 4546203"/>
              <a:gd name="connsiteY1065" fmla="*/ 2131033 h 5092591"/>
              <a:gd name="connsiteX1066" fmla="*/ 3744728 w 4546203"/>
              <a:gd name="connsiteY1066" fmla="*/ 2138594 h 5092591"/>
              <a:gd name="connsiteX1067" fmla="*/ 3751493 w 4546203"/>
              <a:gd name="connsiteY1067" fmla="*/ 2157696 h 5092591"/>
              <a:gd name="connsiteX1068" fmla="*/ 3773778 w 4546203"/>
              <a:gd name="connsiteY1068" fmla="*/ 2150532 h 5092591"/>
              <a:gd name="connsiteX1069" fmla="*/ 3768207 w 4546203"/>
              <a:gd name="connsiteY1069" fmla="*/ 2131033 h 5092591"/>
              <a:gd name="connsiteX1070" fmla="*/ 899769 w 4546203"/>
              <a:gd name="connsiteY1070" fmla="*/ 2128645 h 5092591"/>
              <a:gd name="connsiteX1071" fmla="*/ 855597 w 4546203"/>
              <a:gd name="connsiteY1071" fmla="*/ 2322050 h 5092591"/>
              <a:gd name="connsiteX1072" fmla="*/ 899769 w 4546203"/>
              <a:gd name="connsiteY1072" fmla="*/ 2128645 h 5092591"/>
              <a:gd name="connsiteX1073" fmla="*/ 855199 w 4546203"/>
              <a:gd name="connsiteY1073" fmla="*/ 2115911 h 5092591"/>
              <a:gd name="connsiteX1074" fmla="*/ 809832 w 4546203"/>
              <a:gd name="connsiteY1074" fmla="*/ 2313693 h 5092591"/>
              <a:gd name="connsiteX1075" fmla="*/ 816199 w 4546203"/>
              <a:gd name="connsiteY1075" fmla="*/ 2315285 h 5092591"/>
              <a:gd name="connsiteX1076" fmla="*/ 861566 w 4546203"/>
              <a:gd name="connsiteY1076" fmla="*/ 2117502 h 5092591"/>
              <a:gd name="connsiteX1077" fmla="*/ 855199 w 4546203"/>
              <a:gd name="connsiteY1077" fmla="*/ 2115911 h 5092591"/>
              <a:gd name="connsiteX1078" fmla="*/ 3860532 w 4546203"/>
              <a:gd name="connsiteY1078" fmla="*/ 2106758 h 5092591"/>
              <a:gd name="connsiteX1079" fmla="*/ 3837451 w 4546203"/>
              <a:gd name="connsiteY1079" fmla="*/ 2113125 h 5092591"/>
              <a:gd name="connsiteX1080" fmla="*/ 3843818 w 4546203"/>
              <a:gd name="connsiteY1080" fmla="*/ 2133420 h 5092591"/>
              <a:gd name="connsiteX1081" fmla="*/ 3867297 w 4546203"/>
              <a:gd name="connsiteY1081" fmla="*/ 2126655 h 5092591"/>
              <a:gd name="connsiteX1082" fmla="*/ 3860532 w 4546203"/>
              <a:gd name="connsiteY1082" fmla="*/ 2106758 h 5092591"/>
              <a:gd name="connsiteX1083" fmla="*/ 3617383 w 4546203"/>
              <a:gd name="connsiteY1083" fmla="*/ 2080891 h 5092591"/>
              <a:gd name="connsiteX1084" fmla="*/ 3591516 w 4546203"/>
              <a:gd name="connsiteY1084" fmla="*/ 2090840 h 5092591"/>
              <a:gd name="connsiteX1085" fmla="*/ 3607832 w 4546203"/>
              <a:gd name="connsiteY1085" fmla="*/ 2103574 h 5092591"/>
              <a:gd name="connsiteX1086" fmla="*/ 3624148 w 4546203"/>
              <a:gd name="connsiteY1086" fmla="*/ 2097605 h 5092591"/>
              <a:gd name="connsiteX1087" fmla="*/ 3617383 w 4546203"/>
              <a:gd name="connsiteY1087" fmla="*/ 2080891 h 5092591"/>
              <a:gd name="connsiteX1088" fmla="*/ 778394 w 4546203"/>
              <a:gd name="connsiteY1088" fmla="*/ 2080493 h 5092591"/>
              <a:gd name="connsiteX1089" fmla="*/ 747354 w 4546203"/>
              <a:gd name="connsiteY1089" fmla="*/ 2197491 h 5092591"/>
              <a:gd name="connsiteX1090" fmla="*/ 787945 w 4546203"/>
              <a:gd name="connsiteY1090" fmla="*/ 2091635 h 5092591"/>
              <a:gd name="connsiteX1091" fmla="*/ 778394 w 4546203"/>
              <a:gd name="connsiteY1091" fmla="*/ 2080493 h 5092591"/>
              <a:gd name="connsiteX1092" fmla="*/ 737405 w 4546203"/>
              <a:gd name="connsiteY1092" fmla="*/ 2071340 h 5092591"/>
              <a:gd name="connsiteX1093" fmla="*/ 707559 w 4546203"/>
              <a:gd name="connsiteY1093" fmla="*/ 2175205 h 5092591"/>
              <a:gd name="connsiteX1094" fmla="*/ 711140 w 4546203"/>
              <a:gd name="connsiteY1094" fmla="*/ 2187940 h 5092591"/>
              <a:gd name="connsiteX1095" fmla="*/ 716314 w 4546203"/>
              <a:gd name="connsiteY1095" fmla="*/ 2187144 h 5092591"/>
              <a:gd name="connsiteX1096" fmla="*/ 746956 w 4546203"/>
              <a:gd name="connsiteY1096" fmla="*/ 2074126 h 5092591"/>
              <a:gd name="connsiteX1097" fmla="*/ 737405 w 4546203"/>
              <a:gd name="connsiteY1097" fmla="*/ 2071340 h 5092591"/>
              <a:gd name="connsiteX1098" fmla="*/ 3800441 w 4546203"/>
              <a:gd name="connsiteY1098" fmla="*/ 2070146 h 5092591"/>
              <a:gd name="connsiteX1099" fmla="*/ 3776962 w 4546203"/>
              <a:gd name="connsiteY1099" fmla="*/ 2077309 h 5092591"/>
              <a:gd name="connsiteX1100" fmla="*/ 3784125 w 4546203"/>
              <a:gd name="connsiteY1100" fmla="*/ 2097207 h 5092591"/>
              <a:gd name="connsiteX1101" fmla="*/ 3806410 w 4546203"/>
              <a:gd name="connsiteY1101" fmla="*/ 2089646 h 5092591"/>
              <a:gd name="connsiteX1102" fmla="*/ 3800441 w 4546203"/>
              <a:gd name="connsiteY1102" fmla="*/ 2070146 h 5092591"/>
              <a:gd name="connsiteX1103" fmla="*/ 3692994 w 4546203"/>
              <a:gd name="connsiteY1103" fmla="*/ 2047065 h 5092591"/>
              <a:gd name="connsiteX1104" fmla="*/ 3671107 w 4546203"/>
              <a:gd name="connsiteY1104" fmla="*/ 2055422 h 5092591"/>
              <a:gd name="connsiteX1105" fmla="*/ 3677474 w 4546203"/>
              <a:gd name="connsiteY1105" fmla="*/ 2073728 h 5092591"/>
              <a:gd name="connsiteX1106" fmla="*/ 3700555 w 4546203"/>
              <a:gd name="connsiteY1106" fmla="*/ 2065769 h 5092591"/>
              <a:gd name="connsiteX1107" fmla="*/ 3692994 w 4546203"/>
              <a:gd name="connsiteY1107" fmla="*/ 2047065 h 5092591"/>
              <a:gd name="connsiteX1108" fmla="*/ 854005 w 4546203"/>
              <a:gd name="connsiteY1108" fmla="*/ 2025178 h 5092591"/>
              <a:gd name="connsiteX1109" fmla="*/ 847638 w 4546203"/>
              <a:gd name="connsiteY1109" fmla="*/ 2043881 h 5092591"/>
              <a:gd name="connsiteX1110" fmla="*/ 870321 w 4546203"/>
              <a:gd name="connsiteY1110" fmla="*/ 2051442 h 5092591"/>
              <a:gd name="connsiteX1111" fmla="*/ 876688 w 4546203"/>
              <a:gd name="connsiteY1111" fmla="*/ 2033137 h 5092591"/>
              <a:gd name="connsiteX1112" fmla="*/ 854005 w 4546203"/>
              <a:gd name="connsiteY1112" fmla="*/ 2025178 h 5092591"/>
              <a:gd name="connsiteX1113" fmla="*/ 3819941 w 4546203"/>
              <a:gd name="connsiteY1113" fmla="*/ 2002494 h 5092591"/>
              <a:gd name="connsiteX1114" fmla="*/ 3797655 w 4546203"/>
              <a:gd name="connsiteY1114" fmla="*/ 2010851 h 5092591"/>
              <a:gd name="connsiteX1115" fmla="*/ 3806410 w 4546203"/>
              <a:gd name="connsiteY1115" fmla="*/ 2030749 h 5092591"/>
              <a:gd name="connsiteX1116" fmla="*/ 3828298 w 4546203"/>
              <a:gd name="connsiteY1116" fmla="*/ 2021994 h 5092591"/>
              <a:gd name="connsiteX1117" fmla="*/ 3819941 w 4546203"/>
              <a:gd name="connsiteY1117" fmla="*/ 2002494 h 5092591"/>
              <a:gd name="connsiteX1118" fmla="*/ 727058 w 4546203"/>
              <a:gd name="connsiteY1118" fmla="*/ 1979015 h 5092591"/>
              <a:gd name="connsiteX1119" fmla="*/ 720691 w 4546203"/>
              <a:gd name="connsiteY1119" fmla="*/ 1999311 h 5092591"/>
              <a:gd name="connsiteX1120" fmla="*/ 742976 w 4546203"/>
              <a:gd name="connsiteY1120" fmla="*/ 2006474 h 5092591"/>
              <a:gd name="connsiteX1121" fmla="*/ 750537 w 4546203"/>
              <a:gd name="connsiteY1121" fmla="*/ 1986576 h 5092591"/>
              <a:gd name="connsiteX1122" fmla="*/ 727058 w 4546203"/>
              <a:gd name="connsiteY1122" fmla="*/ 1979015 h 5092591"/>
              <a:gd name="connsiteX1123" fmla="*/ 922851 w 4546203"/>
              <a:gd name="connsiteY1123" fmla="*/ 1959118 h 5092591"/>
              <a:gd name="connsiteX1124" fmla="*/ 916085 w 4546203"/>
              <a:gd name="connsiteY1124" fmla="*/ 1975036 h 5092591"/>
              <a:gd name="connsiteX1125" fmla="*/ 943146 w 4546203"/>
              <a:gd name="connsiteY1125" fmla="*/ 1968270 h 5092591"/>
              <a:gd name="connsiteX1126" fmla="*/ 922851 w 4546203"/>
              <a:gd name="connsiteY1126" fmla="*/ 1959118 h 5092591"/>
              <a:gd name="connsiteX1127" fmla="*/ 784363 w 4546203"/>
              <a:gd name="connsiteY1127" fmla="*/ 1944393 h 5092591"/>
              <a:gd name="connsiteX1128" fmla="*/ 776802 w 4546203"/>
              <a:gd name="connsiteY1128" fmla="*/ 1963893 h 5092591"/>
              <a:gd name="connsiteX1129" fmla="*/ 799087 w 4546203"/>
              <a:gd name="connsiteY1129" fmla="*/ 1972648 h 5092591"/>
              <a:gd name="connsiteX1130" fmla="*/ 806649 w 4546203"/>
              <a:gd name="connsiteY1130" fmla="*/ 1953546 h 5092591"/>
              <a:gd name="connsiteX1131" fmla="*/ 784363 w 4546203"/>
              <a:gd name="connsiteY1131" fmla="*/ 1944393 h 5092591"/>
              <a:gd name="connsiteX1132" fmla="*/ 850423 w 4546203"/>
              <a:gd name="connsiteY1132" fmla="*/ 1912159 h 5092591"/>
              <a:gd name="connsiteX1133" fmla="*/ 842066 w 4546203"/>
              <a:gd name="connsiteY1133" fmla="*/ 1930863 h 5092591"/>
              <a:gd name="connsiteX1134" fmla="*/ 865148 w 4546203"/>
              <a:gd name="connsiteY1134" fmla="*/ 1939618 h 5092591"/>
              <a:gd name="connsiteX1135" fmla="*/ 872311 w 4546203"/>
              <a:gd name="connsiteY1135" fmla="*/ 1921710 h 5092591"/>
              <a:gd name="connsiteX1136" fmla="*/ 850423 w 4546203"/>
              <a:gd name="connsiteY1136" fmla="*/ 1912159 h 5092591"/>
              <a:gd name="connsiteX1137" fmla="*/ 3665933 w 4546203"/>
              <a:gd name="connsiteY1137" fmla="*/ 1871568 h 5092591"/>
              <a:gd name="connsiteX1138" fmla="*/ 3711698 w 4546203"/>
              <a:gd name="connsiteY1138" fmla="*/ 1976229 h 5092591"/>
              <a:gd name="connsiteX1139" fmla="*/ 3718463 w 4546203"/>
              <a:gd name="connsiteY1139" fmla="*/ 1975434 h 5092591"/>
              <a:gd name="connsiteX1140" fmla="*/ 3717269 w 4546203"/>
              <a:gd name="connsiteY1140" fmla="*/ 1959913 h 5092591"/>
              <a:gd name="connsiteX1141" fmla="*/ 3665933 w 4546203"/>
              <a:gd name="connsiteY1141" fmla="*/ 1871568 h 5092591"/>
              <a:gd name="connsiteX1142" fmla="*/ 3709708 w 4546203"/>
              <a:gd name="connsiteY1142" fmla="*/ 1850875 h 5092591"/>
              <a:gd name="connsiteX1143" fmla="*/ 3708514 w 4546203"/>
              <a:gd name="connsiteY1143" fmla="*/ 1859630 h 5092591"/>
              <a:gd name="connsiteX1144" fmla="*/ 3754676 w 4546203"/>
              <a:gd name="connsiteY1144" fmla="*/ 1963495 h 5092591"/>
              <a:gd name="connsiteX1145" fmla="*/ 3761840 w 4546203"/>
              <a:gd name="connsiteY1145" fmla="*/ 1954740 h 5092591"/>
              <a:gd name="connsiteX1146" fmla="*/ 3718065 w 4546203"/>
              <a:gd name="connsiteY1146" fmla="*/ 1852864 h 5092591"/>
              <a:gd name="connsiteX1147" fmla="*/ 3709708 w 4546203"/>
              <a:gd name="connsiteY1147" fmla="*/ 1850875 h 5092591"/>
              <a:gd name="connsiteX1148" fmla="*/ 3516701 w 4546203"/>
              <a:gd name="connsiteY1148" fmla="*/ 1831375 h 5092591"/>
              <a:gd name="connsiteX1149" fmla="*/ 3478896 w 4546203"/>
              <a:gd name="connsiteY1149" fmla="*/ 1853660 h 5092591"/>
              <a:gd name="connsiteX1150" fmla="*/ 3564058 w 4546203"/>
              <a:gd name="connsiteY1150" fmla="*/ 2028759 h 5092591"/>
              <a:gd name="connsiteX1151" fmla="*/ 3570823 w 4546203"/>
              <a:gd name="connsiteY1151" fmla="*/ 2025576 h 5092591"/>
              <a:gd name="connsiteX1152" fmla="*/ 3502375 w 4546203"/>
              <a:gd name="connsiteY1152" fmla="*/ 1877139 h 5092591"/>
              <a:gd name="connsiteX1153" fmla="*/ 3525854 w 4546203"/>
              <a:gd name="connsiteY1153" fmla="*/ 1864803 h 5092591"/>
              <a:gd name="connsiteX1154" fmla="*/ 3597088 w 4546203"/>
              <a:gd name="connsiteY1154" fmla="*/ 2016025 h 5092591"/>
              <a:gd name="connsiteX1155" fmla="*/ 3603455 w 4546203"/>
              <a:gd name="connsiteY1155" fmla="*/ 2012841 h 5092591"/>
              <a:gd name="connsiteX1156" fmla="*/ 3516701 w 4546203"/>
              <a:gd name="connsiteY1156" fmla="*/ 1831375 h 5092591"/>
              <a:gd name="connsiteX1157" fmla="*/ 3553711 w 4546203"/>
              <a:gd name="connsiteY1157" fmla="*/ 1812671 h 5092591"/>
              <a:gd name="connsiteX1158" fmla="*/ 3547344 w 4546203"/>
              <a:gd name="connsiteY1158" fmla="*/ 1815457 h 5092591"/>
              <a:gd name="connsiteX1159" fmla="*/ 3636485 w 4546203"/>
              <a:gd name="connsiteY1159" fmla="*/ 1999311 h 5092591"/>
              <a:gd name="connsiteX1160" fmla="*/ 3642454 w 4546203"/>
              <a:gd name="connsiteY1160" fmla="*/ 1996525 h 5092591"/>
              <a:gd name="connsiteX1161" fmla="*/ 3553711 w 4546203"/>
              <a:gd name="connsiteY1161" fmla="*/ 1812671 h 5092591"/>
              <a:gd name="connsiteX1162" fmla="*/ 3500783 w 4546203"/>
              <a:gd name="connsiteY1162" fmla="*/ 1671000 h 5092591"/>
              <a:gd name="connsiteX1163" fmla="*/ 3466559 w 4546203"/>
              <a:gd name="connsiteY1163" fmla="*/ 1695275 h 5092591"/>
              <a:gd name="connsiteX1164" fmla="*/ 3486457 w 4546203"/>
              <a:gd name="connsiteY1164" fmla="*/ 1722734 h 5092591"/>
              <a:gd name="connsiteX1165" fmla="*/ 3520681 w 4546203"/>
              <a:gd name="connsiteY1165" fmla="*/ 1699255 h 5092591"/>
              <a:gd name="connsiteX1166" fmla="*/ 3500783 w 4546203"/>
              <a:gd name="connsiteY1166" fmla="*/ 1671000 h 5092591"/>
              <a:gd name="connsiteX1167" fmla="*/ 3596690 w 4546203"/>
              <a:gd name="connsiteY1167" fmla="*/ 1625236 h 5092591"/>
              <a:gd name="connsiteX1168" fmla="*/ 3562864 w 4546203"/>
              <a:gd name="connsiteY1168" fmla="*/ 1649511 h 5092591"/>
              <a:gd name="connsiteX1169" fmla="*/ 3583159 w 4546203"/>
              <a:gd name="connsiteY1169" fmla="*/ 1678959 h 5092591"/>
              <a:gd name="connsiteX1170" fmla="*/ 3617781 w 4546203"/>
              <a:gd name="connsiteY1170" fmla="*/ 1655878 h 5092591"/>
              <a:gd name="connsiteX1171" fmla="*/ 3596690 w 4546203"/>
              <a:gd name="connsiteY1171" fmla="*/ 1625236 h 5092591"/>
              <a:gd name="connsiteX1172" fmla="*/ 3271165 w 4546203"/>
              <a:gd name="connsiteY1172" fmla="*/ 1567135 h 5092591"/>
              <a:gd name="connsiteX1173" fmla="*/ 3264400 w 4546203"/>
              <a:gd name="connsiteY1173" fmla="*/ 1573502 h 5092591"/>
              <a:gd name="connsiteX1174" fmla="*/ 3302603 w 4546203"/>
              <a:gd name="connsiteY1174" fmla="*/ 1612899 h 5092591"/>
              <a:gd name="connsiteX1175" fmla="*/ 3308970 w 4546203"/>
              <a:gd name="connsiteY1175" fmla="*/ 1606930 h 5092591"/>
              <a:gd name="connsiteX1176" fmla="*/ 3271165 w 4546203"/>
              <a:gd name="connsiteY1176" fmla="*/ 1567135 h 5092591"/>
              <a:gd name="connsiteX1177" fmla="*/ 3471335 w 4546203"/>
              <a:gd name="connsiteY1177" fmla="*/ 1554002 h 5092591"/>
              <a:gd name="connsiteX1178" fmla="*/ 3439101 w 4546203"/>
              <a:gd name="connsiteY1178" fmla="*/ 1581063 h 5092591"/>
              <a:gd name="connsiteX1179" fmla="*/ 3460988 w 4546203"/>
              <a:gd name="connsiteY1179" fmla="*/ 1608124 h 5092591"/>
              <a:gd name="connsiteX1180" fmla="*/ 3493620 w 4546203"/>
              <a:gd name="connsiteY1180" fmla="*/ 1581461 h 5092591"/>
              <a:gd name="connsiteX1181" fmla="*/ 3471335 w 4546203"/>
              <a:gd name="connsiteY1181" fmla="*/ 1554002 h 5092591"/>
              <a:gd name="connsiteX1182" fmla="*/ 674926 w 4546203"/>
              <a:gd name="connsiteY1182" fmla="*/ 1529329 h 5092591"/>
              <a:gd name="connsiteX1183" fmla="*/ 601703 w 4546203"/>
              <a:gd name="connsiteY1183" fmla="*/ 1653093 h 5092591"/>
              <a:gd name="connsiteX1184" fmla="*/ 546388 w 4546203"/>
              <a:gd name="connsiteY1184" fmla="*/ 1624042 h 5092591"/>
              <a:gd name="connsiteX1185" fmla="*/ 537235 w 4546203"/>
              <a:gd name="connsiteY1185" fmla="*/ 1645133 h 5092591"/>
              <a:gd name="connsiteX1186" fmla="*/ 499430 w 4546203"/>
              <a:gd name="connsiteY1186" fmla="*/ 1969066 h 5092591"/>
              <a:gd name="connsiteX1187" fmla="*/ 711936 w 4546203"/>
              <a:gd name="connsiteY1187" fmla="*/ 2311703 h 5092591"/>
              <a:gd name="connsiteX1188" fmla="*/ 735813 w 4546203"/>
              <a:gd name="connsiteY1188" fmla="*/ 2326029 h 5092591"/>
              <a:gd name="connsiteX1189" fmla="*/ 756507 w 4546203"/>
              <a:gd name="connsiteY1189" fmla="*/ 2208634 h 5092591"/>
              <a:gd name="connsiteX1190" fmla="*/ 710344 w 4546203"/>
              <a:gd name="connsiteY1190" fmla="*/ 2205848 h 5092591"/>
              <a:gd name="connsiteX1191" fmla="*/ 667365 w 4546203"/>
              <a:gd name="connsiteY1191" fmla="*/ 2205848 h 5092591"/>
              <a:gd name="connsiteX1192" fmla="*/ 704773 w 4546203"/>
              <a:gd name="connsiteY1192" fmla="*/ 2060595 h 5092591"/>
              <a:gd name="connsiteX1193" fmla="*/ 654233 w 4546203"/>
              <a:gd name="connsiteY1193" fmla="*/ 2043483 h 5092591"/>
              <a:gd name="connsiteX1194" fmla="*/ 667365 w 4546203"/>
              <a:gd name="connsiteY1194" fmla="*/ 2000107 h 5092591"/>
              <a:gd name="connsiteX1195" fmla="*/ 627172 w 4546203"/>
              <a:gd name="connsiteY1195" fmla="*/ 1985382 h 5092591"/>
              <a:gd name="connsiteX1196" fmla="*/ 680498 w 4546203"/>
              <a:gd name="connsiteY1196" fmla="*/ 1848487 h 5092591"/>
              <a:gd name="connsiteX1197" fmla="*/ 719497 w 4546203"/>
              <a:gd name="connsiteY1197" fmla="*/ 1864803 h 5092591"/>
              <a:gd name="connsiteX1198" fmla="*/ 741782 w 4546203"/>
              <a:gd name="connsiteY1198" fmla="*/ 1819436 h 5092591"/>
              <a:gd name="connsiteX1199" fmla="*/ 1012788 w 4546203"/>
              <a:gd name="connsiteY1199" fmla="*/ 1948373 h 5092591"/>
              <a:gd name="connsiteX1200" fmla="*/ 1029900 w 4546203"/>
              <a:gd name="connsiteY1200" fmla="*/ 1912557 h 5092591"/>
              <a:gd name="connsiteX1201" fmla="*/ 956278 w 4546203"/>
              <a:gd name="connsiteY1201" fmla="*/ 1874354 h 5092591"/>
              <a:gd name="connsiteX1202" fmla="*/ 1037859 w 4546203"/>
              <a:gd name="connsiteY1202" fmla="*/ 1733479 h 5092591"/>
              <a:gd name="connsiteX1203" fmla="*/ 1031094 w 4546203"/>
              <a:gd name="connsiteY1203" fmla="*/ 1729499 h 5092591"/>
              <a:gd name="connsiteX1204" fmla="*/ 950309 w 4546203"/>
              <a:gd name="connsiteY1204" fmla="*/ 1865201 h 5092591"/>
              <a:gd name="connsiteX1205" fmla="*/ 870321 w 4546203"/>
              <a:gd name="connsiteY1205" fmla="*/ 1823814 h 5092591"/>
              <a:gd name="connsiteX1206" fmla="*/ 946728 w 4546203"/>
              <a:gd name="connsiteY1206" fmla="*/ 1691296 h 5092591"/>
              <a:gd name="connsiteX1207" fmla="*/ 942350 w 4546203"/>
              <a:gd name="connsiteY1207" fmla="*/ 1686520 h 5092591"/>
              <a:gd name="connsiteX1208" fmla="*/ 930412 w 4546203"/>
              <a:gd name="connsiteY1208" fmla="*/ 1696867 h 5092591"/>
              <a:gd name="connsiteX1209" fmla="*/ 861566 w 4546203"/>
              <a:gd name="connsiteY1209" fmla="*/ 1812671 h 5092591"/>
              <a:gd name="connsiteX1210" fmla="*/ 785955 w 4546203"/>
              <a:gd name="connsiteY1210" fmla="*/ 1773274 h 5092591"/>
              <a:gd name="connsiteX1211" fmla="*/ 795904 w 4546203"/>
              <a:gd name="connsiteY1211" fmla="*/ 1754172 h 5092591"/>
              <a:gd name="connsiteX1212" fmla="*/ 852413 w 4546203"/>
              <a:gd name="connsiteY1212" fmla="*/ 1655878 h 5092591"/>
              <a:gd name="connsiteX1213" fmla="*/ 852413 w 4546203"/>
              <a:gd name="connsiteY1213" fmla="*/ 1641552 h 5092591"/>
              <a:gd name="connsiteX1214" fmla="*/ 840872 w 4546203"/>
              <a:gd name="connsiteY1214" fmla="*/ 1648715 h 5092591"/>
              <a:gd name="connsiteX1215" fmla="*/ 833311 w 4546203"/>
              <a:gd name="connsiteY1215" fmla="*/ 1660256 h 5092591"/>
              <a:gd name="connsiteX1216" fmla="*/ 774812 w 4546203"/>
              <a:gd name="connsiteY1216" fmla="*/ 1760142 h 5092591"/>
              <a:gd name="connsiteX1217" fmla="*/ 699202 w 4546203"/>
              <a:gd name="connsiteY1217" fmla="*/ 1720346 h 5092591"/>
              <a:gd name="connsiteX1218" fmla="*/ 766058 w 4546203"/>
              <a:gd name="connsiteY1218" fmla="*/ 1606930 h 5092591"/>
              <a:gd name="connsiteX1219" fmla="*/ 756905 w 4546203"/>
              <a:gd name="connsiteY1219" fmla="*/ 1589420 h 5092591"/>
              <a:gd name="connsiteX1220" fmla="*/ 687661 w 4546203"/>
              <a:gd name="connsiteY1220" fmla="*/ 1707214 h 5092591"/>
              <a:gd name="connsiteX1221" fmla="*/ 614836 w 4546203"/>
              <a:gd name="connsiteY1221" fmla="*/ 1668215 h 5092591"/>
              <a:gd name="connsiteX1222" fmla="*/ 689651 w 4546203"/>
              <a:gd name="connsiteY1222" fmla="*/ 1539278 h 5092591"/>
              <a:gd name="connsiteX1223" fmla="*/ 674926 w 4546203"/>
              <a:gd name="connsiteY1223" fmla="*/ 1529329 h 5092591"/>
              <a:gd name="connsiteX1224" fmla="*/ 3598679 w 4546203"/>
              <a:gd name="connsiteY1224" fmla="*/ 1527340 h 5092591"/>
              <a:gd name="connsiteX1225" fmla="*/ 3566047 w 4546203"/>
              <a:gd name="connsiteY1225" fmla="*/ 1552809 h 5092591"/>
              <a:gd name="connsiteX1226" fmla="*/ 3588731 w 4546203"/>
              <a:gd name="connsiteY1226" fmla="*/ 1583053 h 5092591"/>
              <a:gd name="connsiteX1227" fmla="*/ 3622159 w 4546203"/>
              <a:gd name="connsiteY1227" fmla="*/ 1557584 h 5092591"/>
              <a:gd name="connsiteX1228" fmla="*/ 3598679 w 4546203"/>
              <a:gd name="connsiteY1228" fmla="*/ 1527340 h 5092591"/>
              <a:gd name="connsiteX1229" fmla="*/ 1238426 w 4546203"/>
              <a:gd name="connsiteY1229" fmla="*/ 1470433 h 5092591"/>
              <a:gd name="connsiteX1230" fmla="*/ 1213355 w 4546203"/>
              <a:gd name="connsiteY1230" fmla="*/ 1498289 h 5092591"/>
              <a:gd name="connsiteX1231" fmla="*/ 1236437 w 4546203"/>
              <a:gd name="connsiteY1231" fmla="*/ 1517391 h 5092591"/>
              <a:gd name="connsiteX1232" fmla="*/ 1260712 w 4546203"/>
              <a:gd name="connsiteY1232" fmla="*/ 1489932 h 5092591"/>
              <a:gd name="connsiteX1233" fmla="*/ 1238426 w 4546203"/>
              <a:gd name="connsiteY1233" fmla="*/ 1470433 h 5092591"/>
              <a:gd name="connsiteX1234" fmla="*/ 3599873 w 4546203"/>
              <a:gd name="connsiteY1234" fmla="*/ 1447749 h 5092591"/>
              <a:gd name="connsiteX1235" fmla="*/ 3567639 w 4546203"/>
              <a:gd name="connsiteY1235" fmla="*/ 1474412 h 5092591"/>
              <a:gd name="connsiteX1236" fmla="*/ 3591914 w 4546203"/>
              <a:gd name="connsiteY1236" fmla="*/ 1504258 h 5092591"/>
              <a:gd name="connsiteX1237" fmla="*/ 3624546 w 4546203"/>
              <a:gd name="connsiteY1237" fmla="*/ 1478392 h 5092591"/>
              <a:gd name="connsiteX1238" fmla="*/ 3599873 w 4546203"/>
              <a:gd name="connsiteY1238" fmla="*/ 1447749 h 5092591"/>
              <a:gd name="connsiteX1239" fmla="*/ 1199029 w 4546203"/>
              <a:gd name="connsiteY1239" fmla="*/ 1428648 h 5092591"/>
              <a:gd name="connsiteX1240" fmla="*/ 1171173 w 4546203"/>
              <a:gd name="connsiteY1240" fmla="*/ 1451331 h 5092591"/>
              <a:gd name="connsiteX1241" fmla="*/ 1195050 w 4546203"/>
              <a:gd name="connsiteY1241" fmla="*/ 1478392 h 5092591"/>
              <a:gd name="connsiteX1242" fmla="*/ 1224100 w 4546203"/>
              <a:gd name="connsiteY1242" fmla="*/ 1451729 h 5092591"/>
              <a:gd name="connsiteX1243" fmla="*/ 1199029 w 4546203"/>
              <a:gd name="connsiteY1243" fmla="*/ 1428648 h 5092591"/>
              <a:gd name="connsiteX1244" fmla="*/ 2320068 w 4546203"/>
              <a:gd name="connsiteY1244" fmla="*/ 1391331 h 5092591"/>
              <a:gd name="connsiteX1245" fmla="*/ 1854058 w 4546203"/>
              <a:gd name="connsiteY1245" fmla="*/ 1462871 h 5092591"/>
              <a:gd name="connsiteX1246" fmla="*/ 1206192 w 4546203"/>
              <a:gd name="connsiteY1246" fmla="*/ 2059799 h 5092591"/>
              <a:gd name="connsiteX1247" fmla="*/ 1138541 w 4546203"/>
              <a:gd name="connsiteY1247" fmla="*/ 2818296 h 5092591"/>
              <a:gd name="connsiteX1248" fmla="*/ 1487544 w 4546203"/>
              <a:gd name="connsiteY1248" fmla="*/ 3421591 h 5092591"/>
              <a:gd name="connsiteX1249" fmla="*/ 2232510 w 4546203"/>
              <a:gd name="connsiteY1249" fmla="*/ 3699760 h 5092591"/>
              <a:gd name="connsiteX1250" fmla="*/ 2608177 w 4546203"/>
              <a:gd name="connsiteY1250" fmla="*/ 3651607 h 5092591"/>
              <a:gd name="connsiteX1251" fmla="*/ 3310164 w 4546203"/>
              <a:gd name="connsiteY1251" fmla="*/ 3078159 h 5092591"/>
              <a:gd name="connsiteX1252" fmla="*/ 3402091 w 4546203"/>
              <a:gd name="connsiteY1252" fmla="*/ 2279469 h 5092591"/>
              <a:gd name="connsiteX1253" fmla="*/ 3032394 w 4546203"/>
              <a:gd name="connsiteY1253" fmla="*/ 1662245 h 5092591"/>
              <a:gd name="connsiteX1254" fmla="*/ 2320068 w 4546203"/>
              <a:gd name="connsiteY1254" fmla="*/ 1391331 h 5092591"/>
              <a:gd name="connsiteX1255" fmla="*/ 3350357 w 4546203"/>
              <a:gd name="connsiteY1255" fmla="*/ 1378904 h 5092591"/>
              <a:gd name="connsiteX1256" fmla="*/ 3316531 w 4546203"/>
              <a:gd name="connsiteY1256" fmla="*/ 1417107 h 5092591"/>
              <a:gd name="connsiteX1257" fmla="*/ 3345184 w 4546203"/>
              <a:gd name="connsiteY1257" fmla="*/ 1443770 h 5092591"/>
              <a:gd name="connsiteX1258" fmla="*/ 3379806 w 4546203"/>
              <a:gd name="connsiteY1258" fmla="*/ 1411138 h 5092591"/>
              <a:gd name="connsiteX1259" fmla="*/ 3350357 w 4546203"/>
              <a:gd name="connsiteY1259" fmla="*/ 1378904 h 5092591"/>
              <a:gd name="connsiteX1260" fmla="*/ 1431831 w 4546203"/>
              <a:gd name="connsiteY1260" fmla="*/ 1376914 h 5092591"/>
              <a:gd name="connsiteX1261" fmla="*/ 1402383 w 4546203"/>
              <a:gd name="connsiteY1261" fmla="*/ 1399199 h 5092591"/>
              <a:gd name="connsiteX1262" fmla="*/ 1398403 w 4546203"/>
              <a:gd name="connsiteY1262" fmla="*/ 1408352 h 5092591"/>
              <a:gd name="connsiteX1263" fmla="*/ 1409546 w 4546203"/>
              <a:gd name="connsiteY1263" fmla="*/ 1407556 h 5092591"/>
              <a:gd name="connsiteX1264" fmla="*/ 1433025 w 4546203"/>
              <a:gd name="connsiteY1264" fmla="*/ 1390046 h 5092591"/>
              <a:gd name="connsiteX1265" fmla="*/ 1437402 w 4546203"/>
              <a:gd name="connsiteY1265" fmla="*/ 1379699 h 5092591"/>
              <a:gd name="connsiteX1266" fmla="*/ 1431831 w 4546203"/>
              <a:gd name="connsiteY1266" fmla="*/ 1376914 h 5092591"/>
              <a:gd name="connsiteX1267" fmla="*/ 3303399 w 4546203"/>
              <a:gd name="connsiteY1267" fmla="*/ 1340302 h 5092591"/>
              <a:gd name="connsiteX1268" fmla="*/ 3271961 w 4546203"/>
              <a:gd name="connsiteY1268" fmla="*/ 1377312 h 5092591"/>
              <a:gd name="connsiteX1269" fmla="*/ 3303001 w 4546203"/>
              <a:gd name="connsiteY1269" fmla="*/ 1404373 h 5092591"/>
              <a:gd name="connsiteX1270" fmla="*/ 3335633 w 4546203"/>
              <a:gd name="connsiteY1270" fmla="*/ 1368557 h 5092591"/>
              <a:gd name="connsiteX1271" fmla="*/ 3303399 w 4546203"/>
              <a:gd name="connsiteY1271" fmla="*/ 1340302 h 5092591"/>
              <a:gd name="connsiteX1272" fmla="*/ 1285385 w 4546203"/>
              <a:gd name="connsiteY1272" fmla="*/ 1337517 h 5092591"/>
              <a:gd name="connsiteX1273" fmla="*/ 1255538 w 4546203"/>
              <a:gd name="connsiteY1273" fmla="*/ 1362986 h 5092591"/>
              <a:gd name="connsiteX1274" fmla="*/ 1277426 w 4546203"/>
              <a:gd name="connsiteY1274" fmla="*/ 1388454 h 5092591"/>
              <a:gd name="connsiteX1275" fmla="*/ 1306476 w 4546203"/>
              <a:gd name="connsiteY1275" fmla="*/ 1362588 h 5092591"/>
              <a:gd name="connsiteX1276" fmla="*/ 1285385 w 4546203"/>
              <a:gd name="connsiteY1276" fmla="*/ 1337517 h 5092591"/>
              <a:gd name="connsiteX1277" fmla="*/ 1111082 w 4546203"/>
              <a:gd name="connsiteY1277" fmla="*/ 1327966 h 5092591"/>
              <a:gd name="connsiteX1278" fmla="*/ 1082031 w 4546203"/>
              <a:gd name="connsiteY1278" fmla="*/ 1355027 h 5092591"/>
              <a:gd name="connsiteX1279" fmla="*/ 1106306 w 4546203"/>
              <a:gd name="connsiteY1279" fmla="*/ 1384077 h 5092591"/>
              <a:gd name="connsiteX1280" fmla="*/ 1134163 w 4546203"/>
              <a:gd name="connsiteY1280" fmla="*/ 1352241 h 5092591"/>
              <a:gd name="connsiteX1281" fmla="*/ 1111082 w 4546203"/>
              <a:gd name="connsiteY1281" fmla="*/ 1327966 h 5092591"/>
              <a:gd name="connsiteX1282" fmla="*/ 3398908 w 4546203"/>
              <a:gd name="connsiteY1282" fmla="*/ 1327568 h 5092591"/>
              <a:gd name="connsiteX1283" fmla="*/ 3364684 w 4546203"/>
              <a:gd name="connsiteY1283" fmla="*/ 1364577 h 5092591"/>
              <a:gd name="connsiteX1284" fmla="*/ 3393734 w 4546203"/>
              <a:gd name="connsiteY1284" fmla="*/ 1392036 h 5092591"/>
              <a:gd name="connsiteX1285" fmla="*/ 3426764 w 4546203"/>
              <a:gd name="connsiteY1285" fmla="*/ 1360200 h 5092591"/>
              <a:gd name="connsiteX1286" fmla="*/ 3398908 w 4546203"/>
              <a:gd name="connsiteY1286" fmla="*/ 1327568 h 5092591"/>
              <a:gd name="connsiteX1287" fmla="*/ 3256043 w 4546203"/>
              <a:gd name="connsiteY1287" fmla="*/ 1300905 h 5092591"/>
              <a:gd name="connsiteX1288" fmla="*/ 3225798 w 4546203"/>
              <a:gd name="connsiteY1288" fmla="*/ 1338710 h 5092591"/>
              <a:gd name="connsiteX1289" fmla="*/ 3258032 w 4546203"/>
              <a:gd name="connsiteY1289" fmla="*/ 1364975 h 5092591"/>
              <a:gd name="connsiteX1290" fmla="*/ 3289471 w 4546203"/>
              <a:gd name="connsiteY1290" fmla="*/ 1327170 h 5092591"/>
              <a:gd name="connsiteX1291" fmla="*/ 3256043 w 4546203"/>
              <a:gd name="connsiteY1291" fmla="*/ 1300905 h 5092591"/>
              <a:gd name="connsiteX1292" fmla="*/ 1247181 w 4546203"/>
              <a:gd name="connsiteY1292" fmla="*/ 1289762 h 5092591"/>
              <a:gd name="connsiteX1293" fmla="*/ 1215743 w 4546203"/>
              <a:gd name="connsiteY1293" fmla="*/ 1316823 h 5092591"/>
              <a:gd name="connsiteX1294" fmla="*/ 1240416 w 4546203"/>
              <a:gd name="connsiteY1294" fmla="*/ 1345078 h 5092591"/>
              <a:gd name="connsiteX1295" fmla="*/ 1271059 w 4546203"/>
              <a:gd name="connsiteY1295" fmla="*/ 1319211 h 5092591"/>
              <a:gd name="connsiteX1296" fmla="*/ 1247181 w 4546203"/>
              <a:gd name="connsiteY1296" fmla="*/ 1289762 h 5092591"/>
              <a:gd name="connsiteX1297" fmla="*/ 1533309 w 4546203"/>
              <a:gd name="connsiteY1297" fmla="*/ 1288171 h 5092591"/>
              <a:gd name="connsiteX1298" fmla="*/ 1509432 w 4546203"/>
              <a:gd name="connsiteY1298" fmla="*/ 1302497 h 5092591"/>
              <a:gd name="connsiteX1299" fmla="*/ 1528533 w 4546203"/>
              <a:gd name="connsiteY1299" fmla="*/ 1333537 h 5092591"/>
              <a:gd name="connsiteX1300" fmla="*/ 1551615 w 4546203"/>
              <a:gd name="connsiteY1300" fmla="*/ 1318813 h 5092591"/>
              <a:gd name="connsiteX1301" fmla="*/ 1533309 w 4546203"/>
              <a:gd name="connsiteY1301" fmla="*/ 1288171 h 5092591"/>
              <a:gd name="connsiteX1302" fmla="*/ 3349960 w 4546203"/>
              <a:gd name="connsiteY1302" fmla="*/ 1285783 h 5092591"/>
              <a:gd name="connsiteX1303" fmla="*/ 3318123 w 4546203"/>
              <a:gd name="connsiteY1303" fmla="*/ 1323190 h 5092591"/>
              <a:gd name="connsiteX1304" fmla="*/ 3350755 w 4546203"/>
              <a:gd name="connsiteY1304" fmla="*/ 1351047 h 5092591"/>
              <a:gd name="connsiteX1305" fmla="*/ 3382990 w 4546203"/>
              <a:gd name="connsiteY1305" fmla="*/ 1315231 h 5092591"/>
              <a:gd name="connsiteX1306" fmla="*/ 3349960 w 4546203"/>
              <a:gd name="connsiteY1306" fmla="*/ 1285783 h 5092591"/>
              <a:gd name="connsiteX1307" fmla="*/ 1071685 w 4546203"/>
              <a:gd name="connsiteY1307" fmla="*/ 1285783 h 5092591"/>
              <a:gd name="connsiteX1308" fmla="*/ 1042634 w 4546203"/>
              <a:gd name="connsiteY1308" fmla="*/ 1315231 h 5092591"/>
              <a:gd name="connsiteX1309" fmla="*/ 1064521 w 4546203"/>
              <a:gd name="connsiteY1309" fmla="*/ 1338710 h 5092591"/>
              <a:gd name="connsiteX1310" fmla="*/ 1094766 w 4546203"/>
              <a:gd name="connsiteY1310" fmla="*/ 1310058 h 5092591"/>
              <a:gd name="connsiteX1311" fmla="*/ 1071685 w 4546203"/>
              <a:gd name="connsiteY1311" fmla="*/ 1285783 h 5092591"/>
              <a:gd name="connsiteX1312" fmla="*/ 1352639 w 4546203"/>
              <a:gd name="connsiteY1312" fmla="*/ 1282599 h 5092591"/>
              <a:gd name="connsiteX1313" fmla="*/ 1320007 w 4546203"/>
              <a:gd name="connsiteY1313" fmla="*/ 1307272 h 5092591"/>
              <a:gd name="connsiteX1314" fmla="*/ 1378108 w 4546203"/>
              <a:gd name="connsiteY1314" fmla="*/ 1382485 h 5092591"/>
              <a:gd name="connsiteX1315" fmla="*/ 1421086 w 4546203"/>
              <a:gd name="connsiteY1315" fmla="*/ 1350649 h 5092591"/>
              <a:gd name="connsiteX1316" fmla="*/ 1352639 w 4546203"/>
              <a:gd name="connsiteY1316" fmla="*/ 1282599 h 5092591"/>
              <a:gd name="connsiteX1317" fmla="*/ 3446264 w 4546203"/>
              <a:gd name="connsiteY1317" fmla="*/ 1276630 h 5092591"/>
              <a:gd name="connsiteX1318" fmla="*/ 3414428 w 4546203"/>
              <a:gd name="connsiteY1318" fmla="*/ 1310854 h 5092591"/>
              <a:gd name="connsiteX1319" fmla="*/ 3442284 w 4546203"/>
              <a:gd name="connsiteY1319" fmla="*/ 1341496 h 5092591"/>
              <a:gd name="connsiteX1320" fmla="*/ 3479692 w 4546203"/>
              <a:gd name="connsiteY1320" fmla="*/ 1308466 h 5092591"/>
              <a:gd name="connsiteX1321" fmla="*/ 3446264 w 4546203"/>
              <a:gd name="connsiteY1321" fmla="*/ 1276630 h 5092591"/>
              <a:gd name="connsiteX1322" fmla="*/ 1473616 w 4546203"/>
              <a:gd name="connsiteY1322" fmla="*/ 1273446 h 5092591"/>
              <a:gd name="connsiteX1323" fmla="*/ 1449341 w 4546203"/>
              <a:gd name="connsiteY1323" fmla="*/ 1289364 h 5092591"/>
              <a:gd name="connsiteX1324" fmla="*/ 1469637 w 4546203"/>
              <a:gd name="connsiteY1324" fmla="*/ 1319211 h 5092591"/>
              <a:gd name="connsiteX1325" fmla="*/ 1493116 w 4546203"/>
              <a:gd name="connsiteY1325" fmla="*/ 1303691 h 5092591"/>
              <a:gd name="connsiteX1326" fmla="*/ 1473616 w 4546203"/>
              <a:gd name="connsiteY1326" fmla="*/ 1273446 h 5092591"/>
              <a:gd name="connsiteX1327" fmla="*/ 907579 w 4546203"/>
              <a:gd name="connsiteY1327" fmla="*/ 1265239 h 5092591"/>
              <a:gd name="connsiteX1328" fmla="*/ 843260 w 4546203"/>
              <a:gd name="connsiteY1328" fmla="*/ 1292548 h 5092591"/>
              <a:gd name="connsiteX1329" fmla="*/ 840077 w 4546203"/>
              <a:gd name="connsiteY1329" fmla="*/ 1294936 h 5092591"/>
              <a:gd name="connsiteX1330" fmla="*/ 835301 w 4546203"/>
              <a:gd name="connsiteY1330" fmla="*/ 1316425 h 5092591"/>
              <a:gd name="connsiteX1331" fmla="*/ 760884 w 4546203"/>
              <a:gd name="connsiteY1331" fmla="*/ 1409546 h 5092591"/>
              <a:gd name="connsiteX1332" fmla="*/ 758098 w 4546203"/>
              <a:gd name="connsiteY1332" fmla="*/ 1416311 h 5092591"/>
              <a:gd name="connsiteX1333" fmla="*/ 771629 w 4546203"/>
              <a:gd name="connsiteY1333" fmla="*/ 1424270 h 5092591"/>
              <a:gd name="connsiteX1334" fmla="*/ 863954 w 4546203"/>
              <a:gd name="connsiteY1334" fmla="*/ 1311252 h 5092591"/>
              <a:gd name="connsiteX1335" fmla="*/ 926034 w 4546203"/>
              <a:gd name="connsiteY1335" fmla="*/ 1365771 h 5092591"/>
              <a:gd name="connsiteX1336" fmla="*/ 840475 w 4546203"/>
              <a:gd name="connsiteY1336" fmla="*/ 1472024 h 5092591"/>
              <a:gd name="connsiteX1337" fmla="*/ 845250 w 4546203"/>
              <a:gd name="connsiteY1337" fmla="*/ 1479187 h 5092591"/>
              <a:gd name="connsiteX1338" fmla="*/ 861964 w 4546203"/>
              <a:gd name="connsiteY1338" fmla="*/ 1470830 h 5092591"/>
              <a:gd name="connsiteX1339" fmla="*/ 942748 w 4546203"/>
              <a:gd name="connsiteY1339" fmla="*/ 1371342 h 5092591"/>
              <a:gd name="connsiteX1340" fmla="*/ 1006420 w 4546203"/>
              <a:gd name="connsiteY1340" fmla="*/ 1427852 h 5092591"/>
              <a:gd name="connsiteX1341" fmla="*/ 927626 w 4546203"/>
              <a:gd name="connsiteY1341" fmla="*/ 1525350 h 5092591"/>
              <a:gd name="connsiteX1342" fmla="*/ 930014 w 4546203"/>
              <a:gd name="connsiteY1342" fmla="*/ 1543656 h 5092591"/>
              <a:gd name="connsiteX1343" fmla="*/ 1021543 w 4546203"/>
              <a:gd name="connsiteY1343" fmla="*/ 1433025 h 5092591"/>
              <a:gd name="connsiteX1344" fmla="*/ 1086409 w 4546203"/>
              <a:gd name="connsiteY1344" fmla="*/ 1491126 h 5092591"/>
              <a:gd name="connsiteX1345" fmla="*/ 1072879 w 4546203"/>
              <a:gd name="connsiteY1345" fmla="*/ 1507442 h 5092591"/>
              <a:gd name="connsiteX1346" fmla="*/ 1002839 w 4546203"/>
              <a:gd name="connsiteY1346" fmla="*/ 1594196 h 5092591"/>
              <a:gd name="connsiteX1347" fmla="*/ 997666 w 4546203"/>
              <a:gd name="connsiteY1347" fmla="*/ 1609318 h 5092591"/>
              <a:gd name="connsiteX1348" fmla="*/ 1003237 w 4546203"/>
              <a:gd name="connsiteY1348" fmla="*/ 1611308 h 5092591"/>
              <a:gd name="connsiteX1349" fmla="*/ 1099143 w 4546203"/>
              <a:gd name="connsiteY1349" fmla="*/ 1494708 h 5092591"/>
              <a:gd name="connsiteX1350" fmla="*/ 1165999 w 4546203"/>
              <a:gd name="connsiteY1350" fmla="*/ 1554798 h 5092591"/>
              <a:gd name="connsiteX1351" fmla="*/ 1129388 w 4546203"/>
              <a:gd name="connsiteY1351" fmla="*/ 1597777 h 5092591"/>
              <a:gd name="connsiteX1352" fmla="*/ 1097153 w 4546203"/>
              <a:gd name="connsiteY1352" fmla="*/ 1637970 h 5092591"/>
              <a:gd name="connsiteX1353" fmla="*/ 1075266 w 4546203"/>
              <a:gd name="connsiteY1353" fmla="*/ 1681347 h 5092591"/>
              <a:gd name="connsiteX1354" fmla="*/ 1178336 w 4546203"/>
              <a:gd name="connsiteY1354" fmla="*/ 1557982 h 5092591"/>
              <a:gd name="connsiteX1355" fmla="*/ 1240416 w 4546203"/>
              <a:gd name="connsiteY1355" fmla="*/ 1613695 h 5092591"/>
              <a:gd name="connsiteX1356" fmla="*/ 1263099 w 4546203"/>
              <a:gd name="connsiteY1356" fmla="*/ 1589022 h 5092591"/>
              <a:gd name="connsiteX1357" fmla="*/ 1245192 w 4546203"/>
              <a:gd name="connsiteY1357" fmla="*/ 1572706 h 5092591"/>
              <a:gd name="connsiteX1358" fmla="*/ 963840 w 4546203"/>
              <a:gd name="connsiteY1358" fmla="*/ 1305680 h 5092591"/>
              <a:gd name="connsiteX1359" fmla="*/ 907579 w 4546203"/>
              <a:gd name="connsiteY1359" fmla="*/ 1265239 h 5092591"/>
              <a:gd name="connsiteX1360" fmla="*/ 3207493 w 4546203"/>
              <a:gd name="connsiteY1360" fmla="*/ 1263100 h 5092591"/>
              <a:gd name="connsiteX1361" fmla="*/ 3178840 w 4546203"/>
              <a:gd name="connsiteY1361" fmla="*/ 1302497 h 5092591"/>
              <a:gd name="connsiteX1362" fmla="*/ 3211472 w 4546203"/>
              <a:gd name="connsiteY1362" fmla="*/ 1327170 h 5092591"/>
              <a:gd name="connsiteX1363" fmla="*/ 3241318 w 4546203"/>
              <a:gd name="connsiteY1363" fmla="*/ 1288568 h 5092591"/>
              <a:gd name="connsiteX1364" fmla="*/ 3207493 w 4546203"/>
              <a:gd name="connsiteY1364" fmla="*/ 1263100 h 5092591"/>
              <a:gd name="connsiteX1365" fmla="*/ 1414719 w 4546203"/>
              <a:gd name="connsiteY1365" fmla="*/ 1254345 h 5092591"/>
              <a:gd name="connsiteX1366" fmla="*/ 1389648 w 4546203"/>
              <a:gd name="connsiteY1366" fmla="*/ 1271457 h 5092591"/>
              <a:gd name="connsiteX1367" fmla="*/ 1411138 w 4546203"/>
              <a:gd name="connsiteY1367" fmla="*/ 1300905 h 5092591"/>
              <a:gd name="connsiteX1368" fmla="*/ 1434617 w 4546203"/>
              <a:gd name="connsiteY1368" fmla="*/ 1284589 h 5092591"/>
              <a:gd name="connsiteX1369" fmla="*/ 1414719 w 4546203"/>
              <a:gd name="connsiteY1369" fmla="*/ 1254345 h 5092591"/>
              <a:gd name="connsiteX1370" fmla="*/ 1269467 w 4546203"/>
              <a:gd name="connsiteY1370" fmla="*/ 1247977 h 5092591"/>
              <a:gd name="connsiteX1371" fmla="*/ 1267079 w 4546203"/>
              <a:gd name="connsiteY1371" fmla="*/ 1251957 h 5092591"/>
              <a:gd name="connsiteX1372" fmla="*/ 1302497 w 4546203"/>
              <a:gd name="connsiteY1372" fmla="*/ 1297323 h 5092591"/>
              <a:gd name="connsiteX1373" fmla="*/ 1331945 w 4546203"/>
              <a:gd name="connsiteY1373" fmla="*/ 1274640 h 5092591"/>
              <a:gd name="connsiteX1374" fmla="*/ 1269467 w 4546203"/>
              <a:gd name="connsiteY1374" fmla="*/ 1247977 h 5092591"/>
              <a:gd name="connsiteX1375" fmla="*/ 3300216 w 4546203"/>
              <a:gd name="connsiteY1375" fmla="*/ 1244794 h 5092591"/>
              <a:gd name="connsiteX1376" fmla="*/ 3269971 w 4546203"/>
              <a:gd name="connsiteY1376" fmla="*/ 1283395 h 5092591"/>
              <a:gd name="connsiteX1377" fmla="*/ 3303399 w 4546203"/>
              <a:gd name="connsiteY1377" fmla="*/ 1310456 h 5092591"/>
              <a:gd name="connsiteX1378" fmla="*/ 3334439 w 4546203"/>
              <a:gd name="connsiteY1378" fmla="*/ 1273446 h 5092591"/>
              <a:gd name="connsiteX1379" fmla="*/ 3300216 w 4546203"/>
              <a:gd name="connsiteY1379" fmla="*/ 1244794 h 5092591"/>
              <a:gd name="connsiteX1380" fmla="*/ 3396122 w 4546203"/>
              <a:gd name="connsiteY1380" fmla="*/ 1232457 h 5092591"/>
              <a:gd name="connsiteX1381" fmla="*/ 3364286 w 4546203"/>
              <a:gd name="connsiteY1381" fmla="*/ 1269467 h 5092591"/>
              <a:gd name="connsiteX1382" fmla="*/ 3398509 w 4546203"/>
              <a:gd name="connsiteY1382" fmla="*/ 1299313 h 5092591"/>
              <a:gd name="connsiteX1383" fmla="*/ 3431142 w 4546203"/>
              <a:gd name="connsiteY1383" fmla="*/ 1262702 h 5092591"/>
              <a:gd name="connsiteX1384" fmla="*/ 3396122 w 4546203"/>
              <a:gd name="connsiteY1384" fmla="*/ 1232457 h 5092591"/>
              <a:gd name="connsiteX1385" fmla="*/ 3494814 w 4546203"/>
              <a:gd name="connsiteY1385" fmla="*/ 1224100 h 5092591"/>
              <a:gd name="connsiteX1386" fmla="*/ 3460988 w 4546203"/>
              <a:gd name="connsiteY1386" fmla="*/ 1260712 h 5092591"/>
              <a:gd name="connsiteX1387" fmla="*/ 3493620 w 4546203"/>
              <a:gd name="connsiteY1387" fmla="*/ 1291354 h 5092591"/>
              <a:gd name="connsiteX1388" fmla="*/ 3528242 w 4546203"/>
              <a:gd name="connsiteY1388" fmla="*/ 1259916 h 5092591"/>
              <a:gd name="connsiteX1389" fmla="*/ 3494814 w 4546203"/>
              <a:gd name="connsiteY1389" fmla="*/ 1224100 h 5092591"/>
              <a:gd name="connsiteX1390" fmla="*/ 1707612 w 4546203"/>
              <a:gd name="connsiteY1390" fmla="*/ 1223304 h 5092591"/>
              <a:gd name="connsiteX1391" fmla="*/ 1674582 w 4546203"/>
              <a:gd name="connsiteY1391" fmla="*/ 1238427 h 5092591"/>
              <a:gd name="connsiteX1392" fmla="*/ 1690500 w 4546203"/>
              <a:gd name="connsiteY1392" fmla="*/ 1273048 h 5092591"/>
              <a:gd name="connsiteX1393" fmla="*/ 1722734 w 4546203"/>
              <a:gd name="connsiteY1393" fmla="*/ 1258722 h 5092591"/>
              <a:gd name="connsiteX1394" fmla="*/ 1707612 w 4546203"/>
              <a:gd name="connsiteY1394" fmla="*/ 1223304 h 5092591"/>
              <a:gd name="connsiteX1395" fmla="*/ 1747009 w 4546203"/>
              <a:gd name="connsiteY1395" fmla="*/ 1207386 h 5092591"/>
              <a:gd name="connsiteX1396" fmla="*/ 1713979 w 4546203"/>
              <a:gd name="connsiteY1396" fmla="*/ 1221315 h 5092591"/>
              <a:gd name="connsiteX1397" fmla="*/ 1728703 w 4546203"/>
              <a:gd name="connsiteY1397" fmla="*/ 1257130 h 5092591"/>
              <a:gd name="connsiteX1398" fmla="*/ 1761335 w 4546203"/>
              <a:gd name="connsiteY1398" fmla="*/ 1243202 h 5092591"/>
              <a:gd name="connsiteX1399" fmla="*/ 1747009 w 4546203"/>
              <a:gd name="connsiteY1399" fmla="*/ 1207386 h 5092591"/>
              <a:gd name="connsiteX1400" fmla="*/ 3249278 w 4546203"/>
              <a:gd name="connsiteY1400" fmla="*/ 1206590 h 5092591"/>
              <a:gd name="connsiteX1401" fmla="*/ 3220625 w 4546203"/>
              <a:gd name="connsiteY1401" fmla="*/ 1245590 h 5092591"/>
              <a:gd name="connsiteX1402" fmla="*/ 3254849 w 4546203"/>
              <a:gd name="connsiteY1402" fmla="*/ 1271457 h 5092591"/>
              <a:gd name="connsiteX1403" fmla="*/ 3285093 w 4546203"/>
              <a:gd name="connsiteY1403" fmla="*/ 1233253 h 5092591"/>
              <a:gd name="connsiteX1404" fmla="*/ 3249278 w 4546203"/>
              <a:gd name="connsiteY1404" fmla="*/ 1206590 h 5092591"/>
              <a:gd name="connsiteX1405" fmla="*/ 1507840 w 4546203"/>
              <a:gd name="connsiteY1405" fmla="*/ 1197438 h 5092591"/>
              <a:gd name="connsiteX1406" fmla="*/ 1481973 w 4546203"/>
              <a:gd name="connsiteY1406" fmla="*/ 1212162 h 5092591"/>
              <a:gd name="connsiteX1407" fmla="*/ 1500677 w 4546203"/>
              <a:gd name="connsiteY1407" fmla="*/ 1243600 h 5092591"/>
              <a:gd name="connsiteX1408" fmla="*/ 1525748 w 4546203"/>
              <a:gd name="connsiteY1408" fmla="*/ 1228478 h 5092591"/>
              <a:gd name="connsiteX1409" fmla="*/ 1507840 w 4546203"/>
              <a:gd name="connsiteY1409" fmla="*/ 1197438 h 5092591"/>
              <a:gd name="connsiteX1410" fmla="*/ 1423872 w 4546203"/>
              <a:gd name="connsiteY1410" fmla="*/ 1194254 h 5092591"/>
              <a:gd name="connsiteX1411" fmla="*/ 1398005 w 4546203"/>
              <a:gd name="connsiteY1411" fmla="*/ 1210570 h 5092591"/>
              <a:gd name="connsiteX1412" fmla="*/ 1418699 w 4546203"/>
              <a:gd name="connsiteY1412" fmla="*/ 1240814 h 5092591"/>
              <a:gd name="connsiteX1413" fmla="*/ 1443770 w 4546203"/>
              <a:gd name="connsiteY1413" fmla="*/ 1224100 h 5092591"/>
              <a:gd name="connsiteX1414" fmla="*/ 1423872 w 4546203"/>
              <a:gd name="connsiteY1414" fmla="*/ 1194254 h 5092591"/>
              <a:gd name="connsiteX1415" fmla="*/ 1786804 w 4546203"/>
              <a:gd name="connsiteY1415" fmla="*/ 1192264 h 5092591"/>
              <a:gd name="connsiteX1416" fmla="*/ 1753376 w 4546203"/>
              <a:gd name="connsiteY1416" fmla="*/ 1205795 h 5092591"/>
              <a:gd name="connsiteX1417" fmla="*/ 1767305 w 4546203"/>
              <a:gd name="connsiteY1417" fmla="*/ 1241212 h 5092591"/>
              <a:gd name="connsiteX1418" fmla="*/ 1799937 w 4546203"/>
              <a:gd name="connsiteY1418" fmla="*/ 1228478 h 5092591"/>
              <a:gd name="connsiteX1419" fmla="*/ 1786804 w 4546203"/>
              <a:gd name="connsiteY1419" fmla="*/ 1192264 h 5092591"/>
              <a:gd name="connsiteX1420" fmla="*/ 1619664 w 4546203"/>
              <a:gd name="connsiteY1420" fmla="*/ 1191070 h 5092591"/>
              <a:gd name="connsiteX1421" fmla="*/ 1568727 w 4546203"/>
              <a:gd name="connsiteY1421" fmla="*/ 1217335 h 5092591"/>
              <a:gd name="connsiteX1422" fmla="*/ 1620858 w 4546203"/>
              <a:gd name="connsiteY1422" fmla="*/ 1316027 h 5092591"/>
              <a:gd name="connsiteX1423" fmla="*/ 1667817 w 4546203"/>
              <a:gd name="connsiteY1423" fmla="*/ 1290956 h 5092591"/>
              <a:gd name="connsiteX1424" fmla="*/ 1619664 w 4546203"/>
              <a:gd name="connsiteY1424" fmla="*/ 1191070 h 5092591"/>
              <a:gd name="connsiteX1425" fmla="*/ 3344388 w 4546203"/>
              <a:gd name="connsiteY1425" fmla="*/ 1189478 h 5092591"/>
              <a:gd name="connsiteX1426" fmla="*/ 3314144 w 4546203"/>
              <a:gd name="connsiteY1426" fmla="*/ 1227682 h 5092591"/>
              <a:gd name="connsiteX1427" fmla="*/ 3349164 w 4546203"/>
              <a:gd name="connsiteY1427" fmla="*/ 1255936 h 5092591"/>
              <a:gd name="connsiteX1428" fmla="*/ 3380602 w 4546203"/>
              <a:gd name="connsiteY1428" fmla="*/ 1218529 h 5092591"/>
              <a:gd name="connsiteX1429" fmla="*/ 3344388 w 4546203"/>
              <a:gd name="connsiteY1429" fmla="*/ 1189478 h 5092591"/>
              <a:gd name="connsiteX1430" fmla="*/ 2835010 w 4546203"/>
              <a:gd name="connsiteY1430" fmla="*/ 1183509 h 5092591"/>
              <a:gd name="connsiteX1431" fmla="*/ 2817500 w 4546203"/>
              <a:gd name="connsiteY1431" fmla="*/ 1225692 h 5092591"/>
              <a:gd name="connsiteX1432" fmla="*/ 2877591 w 4546203"/>
              <a:gd name="connsiteY1432" fmla="*/ 1251957 h 5092591"/>
              <a:gd name="connsiteX1433" fmla="*/ 2896692 w 4546203"/>
              <a:gd name="connsiteY1433" fmla="*/ 1211366 h 5092591"/>
              <a:gd name="connsiteX1434" fmla="*/ 2835010 w 4546203"/>
              <a:gd name="connsiteY1434" fmla="*/ 1183509 h 5092591"/>
              <a:gd name="connsiteX1435" fmla="*/ 1826997 w 4546203"/>
              <a:gd name="connsiteY1435" fmla="*/ 1179132 h 5092591"/>
              <a:gd name="connsiteX1436" fmla="*/ 1792774 w 4546203"/>
              <a:gd name="connsiteY1436" fmla="*/ 1191070 h 5092591"/>
              <a:gd name="connsiteX1437" fmla="*/ 1806304 w 4546203"/>
              <a:gd name="connsiteY1437" fmla="*/ 1226886 h 5092591"/>
              <a:gd name="connsiteX1438" fmla="*/ 1838936 w 4546203"/>
              <a:gd name="connsiteY1438" fmla="*/ 1215345 h 5092591"/>
              <a:gd name="connsiteX1439" fmla="*/ 1826997 w 4546203"/>
              <a:gd name="connsiteY1439" fmla="*/ 1179132 h 5092591"/>
              <a:gd name="connsiteX1440" fmla="*/ 3442284 w 4546203"/>
              <a:gd name="connsiteY1440" fmla="*/ 1178336 h 5092591"/>
              <a:gd name="connsiteX1441" fmla="*/ 3410448 w 4546203"/>
              <a:gd name="connsiteY1441" fmla="*/ 1215345 h 5092591"/>
              <a:gd name="connsiteX1442" fmla="*/ 3445468 w 4546203"/>
              <a:gd name="connsiteY1442" fmla="*/ 1246386 h 5092591"/>
              <a:gd name="connsiteX1443" fmla="*/ 3478100 w 4546203"/>
              <a:gd name="connsiteY1443" fmla="*/ 1210570 h 5092591"/>
              <a:gd name="connsiteX1444" fmla="*/ 3442284 w 4546203"/>
              <a:gd name="connsiteY1444" fmla="*/ 1178336 h 5092591"/>
              <a:gd name="connsiteX1445" fmla="*/ 1362587 w 4546203"/>
              <a:gd name="connsiteY1445" fmla="*/ 1176346 h 5092591"/>
              <a:gd name="connsiteX1446" fmla="*/ 1336721 w 4546203"/>
              <a:gd name="connsiteY1446" fmla="*/ 1194652 h 5092591"/>
              <a:gd name="connsiteX1447" fmla="*/ 1357414 w 4546203"/>
              <a:gd name="connsiteY1447" fmla="*/ 1224100 h 5092591"/>
              <a:gd name="connsiteX1448" fmla="*/ 1382883 w 4546203"/>
              <a:gd name="connsiteY1448" fmla="*/ 1206590 h 5092591"/>
              <a:gd name="connsiteX1449" fmla="*/ 1362587 w 4546203"/>
              <a:gd name="connsiteY1449" fmla="*/ 1176346 h 5092591"/>
              <a:gd name="connsiteX1450" fmla="*/ 3542568 w 4546203"/>
              <a:gd name="connsiteY1450" fmla="*/ 1173162 h 5092591"/>
              <a:gd name="connsiteX1451" fmla="*/ 3509538 w 4546203"/>
              <a:gd name="connsiteY1451" fmla="*/ 1208978 h 5092591"/>
              <a:gd name="connsiteX1452" fmla="*/ 3541772 w 4546203"/>
              <a:gd name="connsiteY1452" fmla="*/ 1239222 h 5092591"/>
              <a:gd name="connsiteX1453" fmla="*/ 3579976 w 4546203"/>
              <a:gd name="connsiteY1453" fmla="*/ 1208182 h 5092591"/>
              <a:gd name="connsiteX1454" fmla="*/ 3542568 w 4546203"/>
              <a:gd name="connsiteY1454" fmla="*/ 1173162 h 5092591"/>
              <a:gd name="connsiteX1455" fmla="*/ 1685724 w 4546203"/>
              <a:gd name="connsiteY1455" fmla="*/ 1172366 h 5092591"/>
              <a:gd name="connsiteX1456" fmla="*/ 1651501 w 4546203"/>
              <a:gd name="connsiteY1456" fmla="*/ 1187887 h 5092591"/>
              <a:gd name="connsiteX1457" fmla="*/ 1667021 w 4546203"/>
              <a:gd name="connsiteY1457" fmla="*/ 1221315 h 5092591"/>
              <a:gd name="connsiteX1458" fmla="*/ 1700449 w 4546203"/>
              <a:gd name="connsiteY1458" fmla="*/ 1206590 h 5092591"/>
              <a:gd name="connsiteX1459" fmla="*/ 1685724 w 4546203"/>
              <a:gd name="connsiteY1459" fmla="*/ 1172366 h 5092591"/>
              <a:gd name="connsiteX1460" fmla="*/ 1867190 w 4546203"/>
              <a:gd name="connsiteY1460" fmla="*/ 1166795 h 5092591"/>
              <a:gd name="connsiteX1461" fmla="*/ 1832569 w 4546203"/>
              <a:gd name="connsiteY1461" fmla="*/ 1176744 h 5092591"/>
              <a:gd name="connsiteX1462" fmla="*/ 1845701 w 4546203"/>
              <a:gd name="connsiteY1462" fmla="*/ 1213356 h 5092591"/>
              <a:gd name="connsiteX1463" fmla="*/ 1878333 w 4546203"/>
              <a:gd name="connsiteY1463" fmla="*/ 1202611 h 5092591"/>
              <a:gd name="connsiteX1464" fmla="*/ 1867190 w 4546203"/>
              <a:gd name="connsiteY1464" fmla="*/ 1166795 h 5092591"/>
              <a:gd name="connsiteX1465" fmla="*/ 1109888 w 4546203"/>
              <a:gd name="connsiteY1465" fmla="*/ 1158438 h 5092591"/>
              <a:gd name="connsiteX1466" fmla="*/ 1095164 w 4546203"/>
              <a:gd name="connsiteY1466" fmla="*/ 1169979 h 5092591"/>
              <a:gd name="connsiteX1467" fmla="*/ 1076062 w 4546203"/>
              <a:gd name="connsiteY1467" fmla="*/ 1186693 h 5092591"/>
              <a:gd name="connsiteX1468" fmla="*/ 1130582 w 4546203"/>
              <a:gd name="connsiteY1468" fmla="*/ 1183111 h 5092591"/>
              <a:gd name="connsiteX1469" fmla="*/ 1109888 w 4546203"/>
              <a:gd name="connsiteY1469" fmla="*/ 1158438 h 5092591"/>
              <a:gd name="connsiteX1470" fmla="*/ 1726713 w 4546203"/>
              <a:gd name="connsiteY1470" fmla="*/ 1155653 h 5092591"/>
              <a:gd name="connsiteX1471" fmla="*/ 1692092 w 4546203"/>
              <a:gd name="connsiteY1471" fmla="*/ 1170377 h 5092591"/>
              <a:gd name="connsiteX1472" fmla="*/ 1706816 w 4546203"/>
              <a:gd name="connsiteY1472" fmla="*/ 1204203 h 5092591"/>
              <a:gd name="connsiteX1473" fmla="*/ 1740642 w 4546203"/>
              <a:gd name="connsiteY1473" fmla="*/ 1190274 h 5092591"/>
              <a:gd name="connsiteX1474" fmla="*/ 1726713 w 4546203"/>
              <a:gd name="connsiteY1474" fmla="*/ 1155653 h 5092591"/>
              <a:gd name="connsiteX1475" fmla="*/ 2743481 w 4546203"/>
              <a:gd name="connsiteY1475" fmla="*/ 1149683 h 5092591"/>
              <a:gd name="connsiteX1476" fmla="*/ 2729552 w 4546203"/>
              <a:gd name="connsiteY1476" fmla="*/ 1192662 h 5092591"/>
              <a:gd name="connsiteX1477" fmla="*/ 2790837 w 4546203"/>
              <a:gd name="connsiteY1477" fmla="*/ 1214947 h 5092591"/>
              <a:gd name="connsiteX1478" fmla="*/ 2807153 w 4546203"/>
              <a:gd name="connsiteY1478" fmla="*/ 1172764 h 5092591"/>
              <a:gd name="connsiteX1479" fmla="*/ 2743481 w 4546203"/>
              <a:gd name="connsiteY1479" fmla="*/ 1149683 h 5092591"/>
              <a:gd name="connsiteX1480" fmla="*/ 3291062 w 4546203"/>
              <a:gd name="connsiteY1480" fmla="*/ 1149285 h 5092591"/>
              <a:gd name="connsiteX1481" fmla="*/ 3262410 w 4546203"/>
              <a:gd name="connsiteY1481" fmla="*/ 1188285 h 5092591"/>
              <a:gd name="connsiteX1482" fmla="*/ 3298624 w 4546203"/>
              <a:gd name="connsiteY1482" fmla="*/ 1215345 h 5092591"/>
              <a:gd name="connsiteX1483" fmla="*/ 3328072 w 4546203"/>
              <a:gd name="connsiteY1483" fmla="*/ 1176346 h 5092591"/>
              <a:gd name="connsiteX1484" fmla="*/ 3291062 w 4546203"/>
              <a:gd name="connsiteY1484" fmla="*/ 1149285 h 5092591"/>
              <a:gd name="connsiteX1485" fmla="*/ 1767305 w 4546203"/>
              <a:gd name="connsiteY1485" fmla="*/ 1139734 h 5092591"/>
              <a:gd name="connsiteX1486" fmla="*/ 1733081 w 4546203"/>
              <a:gd name="connsiteY1486" fmla="*/ 1154061 h 5092591"/>
              <a:gd name="connsiteX1487" fmla="*/ 1746611 w 4546203"/>
              <a:gd name="connsiteY1487" fmla="*/ 1187489 h 5092591"/>
              <a:gd name="connsiteX1488" fmla="*/ 1780835 w 4546203"/>
              <a:gd name="connsiteY1488" fmla="*/ 1174754 h 5092591"/>
              <a:gd name="connsiteX1489" fmla="*/ 1767305 w 4546203"/>
              <a:gd name="connsiteY1489" fmla="*/ 1139734 h 5092591"/>
              <a:gd name="connsiteX1490" fmla="*/ 3388561 w 4546203"/>
              <a:gd name="connsiteY1490" fmla="*/ 1133765 h 5092591"/>
              <a:gd name="connsiteX1491" fmla="*/ 3358316 w 4546203"/>
              <a:gd name="connsiteY1491" fmla="*/ 1171969 h 5092591"/>
              <a:gd name="connsiteX1492" fmla="*/ 3394530 w 4546203"/>
              <a:gd name="connsiteY1492" fmla="*/ 1201815 h 5092591"/>
              <a:gd name="connsiteX1493" fmla="*/ 3425968 w 4546203"/>
              <a:gd name="connsiteY1493" fmla="*/ 1164407 h 5092591"/>
              <a:gd name="connsiteX1494" fmla="*/ 3388561 w 4546203"/>
              <a:gd name="connsiteY1494" fmla="*/ 1133765 h 5092591"/>
              <a:gd name="connsiteX1495" fmla="*/ 1809487 w 4546203"/>
              <a:gd name="connsiteY1495" fmla="*/ 1126204 h 5092591"/>
              <a:gd name="connsiteX1496" fmla="*/ 1774070 w 4546203"/>
              <a:gd name="connsiteY1496" fmla="*/ 1138541 h 5092591"/>
              <a:gd name="connsiteX1497" fmla="*/ 1787600 w 4546203"/>
              <a:gd name="connsiteY1497" fmla="*/ 1173162 h 5092591"/>
              <a:gd name="connsiteX1498" fmla="*/ 1821028 w 4546203"/>
              <a:gd name="connsiteY1498" fmla="*/ 1161224 h 5092591"/>
              <a:gd name="connsiteX1499" fmla="*/ 1809487 w 4546203"/>
              <a:gd name="connsiteY1499" fmla="*/ 1126204 h 5092591"/>
              <a:gd name="connsiteX1500" fmla="*/ 1492320 w 4546203"/>
              <a:gd name="connsiteY1500" fmla="*/ 1125806 h 5092591"/>
              <a:gd name="connsiteX1501" fmla="*/ 1465657 w 4546203"/>
              <a:gd name="connsiteY1501" fmla="*/ 1141724 h 5092591"/>
              <a:gd name="connsiteX1502" fmla="*/ 1483963 w 4546203"/>
              <a:gd name="connsiteY1502" fmla="*/ 1172366 h 5092591"/>
              <a:gd name="connsiteX1503" fmla="*/ 1510626 w 4546203"/>
              <a:gd name="connsiteY1503" fmla="*/ 1157642 h 5092591"/>
              <a:gd name="connsiteX1504" fmla="*/ 1492320 w 4546203"/>
              <a:gd name="connsiteY1504" fmla="*/ 1125806 h 5092591"/>
              <a:gd name="connsiteX1505" fmla="*/ 3488049 w 4546203"/>
              <a:gd name="connsiteY1505" fmla="*/ 1124612 h 5092591"/>
              <a:gd name="connsiteX1506" fmla="*/ 3456611 w 4546203"/>
              <a:gd name="connsiteY1506" fmla="*/ 1161622 h 5092591"/>
              <a:gd name="connsiteX1507" fmla="*/ 3493620 w 4546203"/>
              <a:gd name="connsiteY1507" fmla="*/ 1193856 h 5092591"/>
              <a:gd name="connsiteX1508" fmla="*/ 3525854 w 4546203"/>
              <a:gd name="connsiteY1508" fmla="*/ 1156846 h 5092591"/>
              <a:gd name="connsiteX1509" fmla="*/ 3488049 w 4546203"/>
              <a:gd name="connsiteY1509" fmla="*/ 1124612 h 5092591"/>
              <a:gd name="connsiteX1510" fmla="*/ 1252355 w 4546203"/>
              <a:gd name="connsiteY1510" fmla="*/ 1122622 h 5092591"/>
              <a:gd name="connsiteX1511" fmla="*/ 1197437 w 4546203"/>
              <a:gd name="connsiteY1511" fmla="*/ 1162816 h 5092591"/>
              <a:gd name="connsiteX1512" fmla="*/ 1245988 w 4546203"/>
              <a:gd name="connsiteY1512" fmla="*/ 1219723 h 5092591"/>
              <a:gd name="connsiteX1513" fmla="*/ 1347465 w 4546203"/>
              <a:gd name="connsiteY1513" fmla="*/ 1261906 h 5092591"/>
              <a:gd name="connsiteX1514" fmla="*/ 1350649 w 4546203"/>
              <a:gd name="connsiteY1514" fmla="*/ 1259916 h 5092591"/>
              <a:gd name="connsiteX1515" fmla="*/ 1252355 w 4546203"/>
              <a:gd name="connsiteY1515" fmla="*/ 1122622 h 5092591"/>
              <a:gd name="connsiteX1516" fmla="*/ 2649962 w 4546203"/>
              <a:gd name="connsiteY1516" fmla="*/ 1121429 h 5092591"/>
              <a:gd name="connsiteX1517" fmla="*/ 2638819 w 4546203"/>
              <a:gd name="connsiteY1517" fmla="*/ 1165203 h 5092591"/>
              <a:gd name="connsiteX1518" fmla="*/ 2701298 w 4546203"/>
              <a:gd name="connsiteY1518" fmla="*/ 1182713 h 5092591"/>
              <a:gd name="connsiteX1519" fmla="*/ 2714828 w 4546203"/>
              <a:gd name="connsiteY1519" fmla="*/ 1140132 h 5092591"/>
              <a:gd name="connsiteX1520" fmla="*/ 2649962 w 4546203"/>
              <a:gd name="connsiteY1520" fmla="*/ 1121429 h 5092591"/>
              <a:gd name="connsiteX1521" fmla="*/ 3591118 w 4546203"/>
              <a:gd name="connsiteY1521" fmla="*/ 1119837 h 5092591"/>
              <a:gd name="connsiteX1522" fmla="*/ 3557292 w 4546203"/>
              <a:gd name="connsiteY1522" fmla="*/ 1156448 h 5092591"/>
              <a:gd name="connsiteX1523" fmla="*/ 3591118 w 4546203"/>
              <a:gd name="connsiteY1523" fmla="*/ 1187887 h 5092591"/>
              <a:gd name="connsiteX1524" fmla="*/ 3624944 w 4546203"/>
              <a:gd name="connsiteY1524" fmla="*/ 1158040 h 5092591"/>
              <a:gd name="connsiteX1525" fmla="*/ 3591118 w 4546203"/>
              <a:gd name="connsiteY1525" fmla="*/ 1119837 h 5092591"/>
              <a:gd name="connsiteX1526" fmla="*/ 1375322 w 4546203"/>
              <a:gd name="connsiteY1526" fmla="*/ 1116653 h 5092591"/>
              <a:gd name="connsiteX1527" fmla="*/ 1348261 w 4546203"/>
              <a:gd name="connsiteY1527" fmla="*/ 1134561 h 5092591"/>
              <a:gd name="connsiteX1528" fmla="*/ 1368159 w 4546203"/>
              <a:gd name="connsiteY1528" fmla="*/ 1164407 h 5092591"/>
              <a:gd name="connsiteX1529" fmla="*/ 1394822 w 4546203"/>
              <a:gd name="connsiteY1529" fmla="*/ 1147296 h 5092591"/>
              <a:gd name="connsiteX1530" fmla="*/ 1375322 w 4546203"/>
              <a:gd name="connsiteY1530" fmla="*/ 1116653 h 5092591"/>
              <a:gd name="connsiteX1531" fmla="*/ 1851272 w 4546203"/>
              <a:gd name="connsiteY1531" fmla="*/ 1113072 h 5092591"/>
              <a:gd name="connsiteX1532" fmla="*/ 1815855 w 4546203"/>
              <a:gd name="connsiteY1532" fmla="*/ 1124612 h 5092591"/>
              <a:gd name="connsiteX1533" fmla="*/ 1827395 w 4546203"/>
              <a:gd name="connsiteY1533" fmla="*/ 1159234 h 5092591"/>
              <a:gd name="connsiteX1534" fmla="*/ 1862017 w 4546203"/>
              <a:gd name="connsiteY1534" fmla="*/ 1148489 h 5092591"/>
              <a:gd name="connsiteX1535" fmla="*/ 1851272 w 4546203"/>
              <a:gd name="connsiteY1535" fmla="*/ 1113072 h 5092591"/>
              <a:gd name="connsiteX1536" fmla="*/ 1071287 w 4546203"/>
              <a:gd name="connsiteY1536" fmla="*/ 1112276 h 5092591"/>
              <a:gd name="connsiteX1537" fmla="*/ 1035471 w 4546203"/>
              <a:gd name="connsiteY1537" fmla="*/ 1143714 h 5092591"/>
              <a:gd name="connsiteX1538" fmla="*/ 1059348 w 4546203"/>
              <a:gd name="connsiteY1538" fmla="*/ 1170377 h 5092591"/>
              <a:gd name="connsiteX1539" fmla="*/ 1094368 w 4546203"/>
              <a:gd name="connsiteY1539" fmla="*/ 1140132 h 5092591"/>
              <a:gd name="connsiteX1540" fmla="*/ 1071287 w 4546203"/>
              <a:gd name="connsiteY1540" fmla="*/ 1112276 h 5092591"/>
              <a:gd name="connsiteX1541" fmla="*/ 1312445 w 4546203"/>
              <a:gd name="connsiteY1541" fmla="*/ 1100337 h 5092591"/>
              <a:gd name="connsiteX1542" fmla="*/ 1284987 w 4546203"/>
              <a:gd name="connsiteY1542" fmla="*/ 1119439 h 5092591"/>
              <a:gd name="connsiteX1543" fmla="*/ 1305680 w 4546203"/>
              <a:gd name="connsiteY1543" fmla="*/ 1148887 h 5092591"/>
              <a:gd name="connsiteX1544" fmla="*/ 1332741 w 4546203"/>
              <a:gd name="connsiteY1544" fmla="*/ 1130184 h 5092591"/>
              <a:gd name="connsiteX1545" fmla="*/ 1312445 w 4546203"/>
              <a:gd name="connsiteY1545" fmla="*/ 1100337 h 5092591"/>
              <a:gd name="connsiteX1546" fmla="*/ 3332847 w 4546203"/>
              <a:gd name="connsiteY1546" fmla="*/ 1091582 h 5092591"/>
              <a:gd name="connsiteX1547" fmla="*/ 3304195 w 4546203"/>
              <a:gd name="connsiteY1547" fmla="*/ 1131377 h 5092591"/>
              <a:gd name="connsiteX1548" fmla="*/ 3341602 w 4546203"/>
              <a:gd name="connsiteY1548" fmla="*/ 1159234 h 5092591"/>
              <a:gd name="connsiteX1549" fmla="*/ 3371449 w 4546203"/>
              <a:gd name="connsiteY1549" fmla="*/ 1120633 h 5092591"/>
              <a:gd name="connsiteX1550" fmla="*/ 3332847 w 4546203"/>
              <a:gd name="connsiteY1550" fmla="*/ 1091582 h 5092591"/>
              <a:gd name="connsiteX1551" fmla="*/ 1440188 w 4546203"/>
              <a:gd name="connsiteY1551" fmla="*/ 1078450 h 5092591"/>
              <a:gd name="connsiteX1552" fmla="*/ 1412331 w 4546203"/>
              <a:gd name="connsiteY1552" fmla="*/ 1094766 h 5092591"/>
              <a:gd name="connsiteX1553" fmla="*/ 1431433 w 4546203"/>
              <a:gd name="connsiteY1553" fmla="*/ 1125806 h 5092591"/>
              <a:gd name="connsiteX1554" fmla="*/ 1458494 w 4546203"/>
              <a:gd name="connsiteY1554" fmla="*/ 1109490 h 5092591"/>
              <a:gd name="connsiteX1555" fmla="*/ 1440188 w 4546203"/>
              <a:gd name="connsiteY1555" fmla="*/ 1078450 h 5092591"/>
              <a:gd name="connsiteX1556" fmla="*/ 3432335 w 4546203"/>
              <a:gd name="connsiteY1556" fmla="*/ 1078052 h 5092591"/>
              <a:gd name="connsiteX1557" fmla="*/ 3402489 w 4546203"/>
              <a:gd name="connsiteY1557" fmla="*/ 1116653 h 5092591"/>
              <a:gd name="connsiteX1558" fmla="*/ 3440294 w 4546203"/>
              <a:gd name="connsiteY1558" fmla="*/ 1147296 h 5092591"/>
              <a:gd name="connsiteX1559" fmla="*/ 3471335 w 4546203"/>
              <a:gd name="connsiteY1559" fmla="*/ 1109490 h 5092591"/>
              <a:gd name="connsiteX1560" fmla="*/ 3432335 w 4546203"/>
              <a:gd name="connsiteY1560" fmla="*/ 1078052 h 5092591"/>
              <a:gd name="connsiteX1561" fmla="*/ 1645929 w 4546203"/>
              <a:gd name="connsiteY1561" fmla="*/ 1078052 h 5092591"/>
              <a:gd name="connsiteX1562" fmla="*/ 1608920 w 4546203"/>
              <a:gd name="connsiteY1562" fmla="*/ 1094766 h 5092591"/>
              <a:gd name="connsiteX1563" fmla="*/ 1648317 w 4546203"/>
              <a:gd name="connsiteY1563" fmla="*/ 1180326 h 5092591"/>
              <a:gd name="connsiteX1564" fmla="*/ 1682939 w 4546203"/>
              <a:gd name="connsiteY1564" fmla="*/ 1164407 h 5092591"/>
              <a:gd name="connsiteX1565" fmla="*/ 1645929 w 4546203"/>
              <a:gd name="connsiteY1565" fmla="*/ 1078052 h 5092591"/>
              <a:gd name="connsiteX1566" fmla="*/ 3534609 w 4546203"/>
              <a:gd name="connsiteY1566" fmla="*/ 1071287 h 5092591"/>
              <a:gd name="connsiteX1567" fmla="*/ 3503171 w 4546203"/>
              <a:gd name="connsiteY1567" fmla="*/ 1107898 h 5092591"/>
              <a:gd name="connsiteX1568" fmla="*/ 3540976 w 4546203"/>
              <a:gd name="connsiteY1568" fmla="*/ 1142122 h 5092591"/>
              <a:gd name="connsiteX1569" fmla="*/ 3573608 w 4546203"/>
              <a:gd name="connsiteY1569" fmla="*/ 1105113 h 5092591"/>
              <a:gd name="connsiteX1570" fmla="*/ 3534609 w 4546203"/>
              <a:gd name="connsiteY1570" fmla="*/ 1071287 h 5092591"/>
              <a:gd name="connsiteX1571" fmla="*/ 3639270 w 4546203"/>
              <a:gd name="connsiteY1571" fmla="*/ 1068899 h 5092591"/>
              <a:gd name="connsiteX1572" fmla="*/ 3605843 w 4546203"/>
              <a:gd name="connsiteY1572" fmla="*/ 1104715 h 5092591"/>
              <a:gd name="connsiteX1573" fmla="*/ 3642056 w 4546203"/>
              <a:gd name="connsiteY1573" fmla="*/ 1138541 h 5092591"/>
              <a:gd name="connsiteX1574" fmla="*/ 3677474 w 4546203"/>
              <a:gd name="connsiteY1574" fmla="*/ 1105113 h 5092591"/>
              <a:gd name="connsiteX1575" fmla="*/ 3639270 w 4546203"/>
              <a:gd name="connsiteY1575" fmla="*/ 1068899 h 5092591"/>
              <a:gd name="connsiteX1576" fmla="*/ 1561961 w 4546203"/>
              <a:gd name="connsiteY1576" fmla="*/ 1068103 h 5092591"/>
              <a:gd name="connsiteX1577" fmla="*/ 1505054 w 4546203"/>
              <a:gd name="connsiteY1577" fmla="*/ 1097154 h 5092591"/>
              <a:gd name="connsiteX1578" fmla="*/ 1555594 w 4546203"/>
              <a:gd name="connsiteY1578" fmla="*/ 1192662 h 5092591"/>
              <a:gd name="connsiteX1579" fmla="*/ 1608920 w 4546203"/>
              <a:gd name="connsiteY1579" fmla="*/ 1165601 h 5092591"/>
              <a:gd name="connsiteX1580" fmla="*/ 1561961 w 4546203"/>
              <a:gd name="connsiteY1580" fmla="*/ 1068103 h 5092591"/>
              <a:gd name="connsiteX1581" fmla="*/ 2885151 w 4546203"/>
              <a:gd name="connsiteY1581" fmla="*/ 1063328 h 5092591"/>
              <a:gd name="connsiteX1582" fmla="*/ 2868040 w 4546203"/>
              <a:gd name="connsiteY1582" fmla="*/ 1104715 h 5092591"/>
              <a:gd name="connsiteX1583" fmla="*/ 2932906 w 4546203"/>
              <a:gd name="connsiteY1583" fmla="*/ 1133765 h 5092591"/>
              <a:gd name="connsiteX1584" fmla="*/ 2952803 w 4546203"/>
              <a:gd name="connsiteY1584" fmla="*/ 1092776 h 5092591"/>
              <a:gd name="connsiteX1585" fmla="*/ 2885151 w 4546203"/>
              <a:gd name="connsiteY1585" fmla="*/ 1063328 h 5092591"/>
              <a:gd name="connsiteX1586" fmla="*/ 1689704 w 4546203"/>
              <a:gd name="connsiteY1586" fmla="*/ 1060144 h 5092591"/>
              <a:gd name="connsiteX1587" fmla="*/ 1652296 w 4546203"/>
              <a:gd name="connsiteY1587" fmla="*/ 1075664 h 5092591"/>
              <a:gd name="connsiteX1588" fmla="*/ 1689306 w 4546203"/>
              <a:gd name="connsiteY1588" fmla="*/ 1162418 h 5092591"/>
              <a:gd name="connsiteX1589" fmla="*/ 1723928 w 4546203"/>
              <a:gd name="connsiteY1589" fmla="*/ 1147694 h 5092591"/>
              <a:gd name="connsiteX1590" fmla="*/ 1689704 w 4546203"/>
              <a:gd name="connsiteY1590" fmla="*/ 1060144 h 5092591"/>
              <a:gd name="connsiteX1591" fmla="*/ 2666278 w 4546203"/>
              <a:gd name="connsiteY1591" fmla="*/ 1058552 h 5092591"/>
              <a:gd name="connsiteX1592" fmla="*/ 2655135 w 4546203"/>
              <a:gd name="connsiteY1592" fmla="*/ 1101929 h 5092591"/>
              <a:gd name="connsiteX1593" fmla="*/ 2720797 w 4546203"/>
              <a:gd name="connsiteY1593" fmla="*/ 1120633 h 5092591"/>
              <a:gd name="connsiteX1594" fmla="*/ 2734328 w 4546203"/>
              <a:gd name="connsiteY1594" fmla="*/ 1077654 h 5092591"/>
              <a:gd name="connsiteX1595" fmla="*/ 2666278 w 4546203"/>
              <a:gd name="connsiteY1595" fmla="*/ 1058552 h 5092591"/>
              <a:gd name="connsiteX1596" fmla="*/ 1385271 w 4546203"/>
              <a:gd name="connsiteY1596" fmla="*/ 1054175 h 5092591"/>
              <a:gd name="connsiteX1597" fmla="*/ 1357414 w 4546203"/>
              <a:gd name="connsiteY1597" fmla="*/ 1072083 h 5092591"/>
              <a:gd name="connsiteX1598" fmla="*/ 1376516 w 4546203"/>
              <a:gd name="connsiteY1598" fmla="*/ 1102725 h 5092591"/>
              <a:gd name="connsiteX1599" fmla="*/ 1404372 w 4546203"/>
              <a:gd name="connsiteY1599" fmla="*/ 1085215 h 5092591"/>
              <a:gd name="connsiteX1600" fmla="*/ 1385271 w 4546203"/>
              <a:gd name="connsiteY1600" fmla="*/ 1054175 h 5092591"/>
              <a:gd name="connsiteX1601" fmla="*/ 2051840 w 4546203"/>
              <a:gd name="connsiteY1601" fmla="*/ 1052185 h 5092591"/>
              <a:gd name="connsiteX1602" fmla="*/ 2018014 w 4546203"/>
              <a:gd name="connsiteY1602" fmla="*/ 1056563 h 5092591"/>
              <a:gd name="connsiteX1603" fmla="*/ 2024779 w 4546203"/>
              <a:gd name="connsiteY1603" fmla="*/ 1097950 h 5092591"/>
              <a:gd name="connsiteX1604" fmla="*/ 2057810 w 4546203"/>
              <a:gd name="connsiteY1604" fmla="*/ 1092378 h 5092591"/>
              <a:gd name="connsiteX1605" fmla="*/ 2051840 w 4546203"/>
              <a:gd name="connsiteY1605" fmla="*/ 1052185 h 5092591"/>
              <a:gd name="connsiteX1606" fmla="*/ 1627623 w 4546203"/>
              <a:gd name="connsiteY1606" fmla="*/ 1036665 h 5092591"/>
              <a:gd name="connsiteX1607" fmla="*/ 1590216 w 4546203"/>
              <a:gd name="connsiteY1607" fmla="*/ 1054573 h 5092591"/>
              <a:gd name="connsiteX1608" fmla="*/ 1606134 w 4546203"/>
              <a:gd name="connsiteY1608" fmla="*/ 1087205 h 5092591"/>
              <a:gd name="connsiteX1609" fmla="*/ 1642746 w 4546203"/>
              <a:gd name="connsiteY1609" fmla="*/ 1070889 h 5092591"/>
              <a:gd name="connsiteX1610" fmla="*/ 1627623 w 4546203"/>
              <a:gd name="connsiteY1610" fmla="*/ 1036665 h 5092591"/>
              <a:gd name="connsiteX1611" fmla="*/ 2566790 w 4546203"/>
              <a:gd name="connsiteY1611" fmla="*/ 1035073 h 5092591"/>
              <a:gd name="connsiteX1612" fmla="*/ 2559627 w 4546203"/>
              <a:gd name="connsiteY1612" fmla="*/ 1079644 h 5092591"/>
              <a:gd name="connsiteX1613" fmla="*/ 2625687 w 4546203"/>
              <a:gd name="connsiteY1613" fmla="*/ 1093970 h 5092591"/>
              <a:gd name="connsiteX1614" fmla="*/ 2636432 w 4546203"/>
              <a:gd name="connsiteY1614" fmla="*/ 1050195 h 5092591"/>
              <a:gd name="connsiteX1615" fmla="*/ 2566790 w 4546203"/>
              <a:gd name="connsiteY1615" fmla="*/ 1035073 h 5092591"/>
              <a:gd name="connsiteX1616" fmla="*/ 3375030 w 4546203"/>
              <a:gd name="connsiteY1616" fmla="*/ 1034277 h 5092591"/>
              <a:gd name="connsiteX1617" fmla="*/ 3346378 w 4546203"/>
              <a:gd name="connsiteY1617" fmla="*/ 1074072 h 5092591"/>
              <a:gd name="connsiteX1618" fmla="*/ 3384979 w 4546203"/>
              <a:gd name="connsiteY1618" fmla="*/ 1103123 h 5092591"/>
              <a:gd name="connsiteX1619" fmla="*/ 3414826 w 4546203"/>
              <a:gd name="connsiteY1619" fmla="*/ 1064124 h 5092591"/>
              <a:gd name="connsiteX1620" fmla="*/ 3375030 w 4546203"/>
              <a:gd name="connsiteY1620" fmla="*/ 1034277 h 5092591"/>
              <a:gd name="connsiteX1621" fmla="*/ 1778447 w 4546203"/>
              <a:gd name="connsiteY1621" fmla="*/ 1029104 h 5092591"/>
              <a:gd name="connsiteX1622" fmla="*/ 1740244 w 4546203"/>
              <a:gd name="connsiteY1622" fmla="*/ 1041838 h 5092591"/>
              <a:gd name="connsiteX1623" fmla="*/ 1771682 w 4546203"/>
              <a:gd name="connsiteY1623" fmla="*/ 1130582 h 5092591"/>
              <a:gd name="connsiteX1624" fmla="*/ 1807498 w 4546203"/>
              <a:gd name="connsiteY1624" fmla="*/ 1118643 h 5092591"/>
              <a:gd name="connsiteX1625" fmla="*/ 1778447 w 4546203"/>
              <a:gd name="connsiteY1625" fmla="*/ 1029104 h 5092591"/>
              <a:gd name="connsiteX1626" fmla="*/ 3199932 w 4546203"/>
              <a:gd name="connsiteY1626" fmla="*/ 1025522 h 5092591"/>
              <a:gd name="connsiteX1627" fmla="*/ 3188789 w 4546203"/>
              <a:gd name="connsiteY1627" fmla="*/ 1044624 h 5092591"/>
              <a:gd name="connsiteX1628" fmla="*/ 3272757 w 4546203"/>
              <a:gd name="connsiteY1628" fmla="*/ 1099541 h 5092591"/>
              <a:gd name="connsiteX1629" fmla="*/ 3285491 w 4546203"/>
              <a:gd name="connsiteY1629" fmla="*/ 1081633 h 5092591"/>
              <a:gd name="connsiteX1630" fmla="*/ 3199932 w 4546203"/>
              <a:gd name="connsiteY1630" fmla="*/ 1025522 h 5092591"/>
              <a:gd name="connsiteX1631" fmla="*/ 2785664 w 4546203"/>
              <a:gd name="connsiteY1631" fmla="*/ 1025522 h 5092591"/>
              <a:gd name="connsiteX1632" fmla="*/ 2770939 w 4546203"/>
              <a:gd name="connsiteY1632" fmla="*/ 1068103 h 5092591"/>
              <a:gd name="connsiteX1633" fmla="*/ 2838193 w 4546203"/>
              <a:gd name="connsiteY1633" fmla="*/ 1092378 h 5092591"/>
              <a:gd name="connsiteX1634" fmla="*/ 2854509 w 4546203"/>
              <a:gd name="connsiteY1634" fmla="*/ 1050593 h 5092591"/>
              <a:gd name="connsiteX1635" fmla="*/ 2785664 w 4546203"/>
              <a:gd name="connsiteY1635" fmla="*/ 1025522 h 5092591"/>
              <a:gd name="connsiteX1636" fmla="*/ 1934444 w 4546203"/>
              <a:gd name="connsiteY1636" fmla="*/ 1023930 h 5092591"/>
              <a:gd name="connsiteX1637" fmla="*/ 1900221 w 4546203"/>
              <a:gd name="connsiteY1637" fmla="*/ 1031889 h 5092591"/>
              <a:gd name="connsiteX1638" fmla="*/ 1910169 w 4546203"/>
              <a:gd name="connsiteY1638" fmla="*/ 1072481 h 5092591"/>
              <a:gd name="connsiteX1639" fmla="*/ 1944393 w 4546203"/>
              <a:gd name="connsiteY1639" fmla="*/ 1064522 h 5092591"/>
              <a:gd name="connsiteX1640" fmla="*/ 1934444 w 4546203"/>
              <a:gd name="connsiteY1640" fmla="*/ 1023930 h 5092591"/>
              <a:gd name="connsiteX1641" fmla="*/ 3476906 w 4546203"/>
              <a:gd name="connsiteY1641" fmla="*/ 1023134 h 5092591"/>
              <a:gd name="connsiteX1642" fmla="*/ 3446264 w 4546203"/>
              <a:gd name="connsiteY1642" fmla="*/ 1061338 h 5092591"/>
              <a:gd name="connsiteX1643" fmla="*/ 3485661 w 4546203"/>
              <a:gd name="connsiteY1643" fmla="*/ 1093174 h 5092591"/>
              <a:gd name="connsiteX1644" fmla="*/ 3517099 w 4546203"/>
              <a:gd name="connsiteY1644" fmla="*/ 1055767 h 5092591"/>
              <a:gd name="connsiteX1645" fmla="*/ 3476906 w 4546203"/>
              <a:gd name="connsiteY1645" fmla="*/ 1023134 h 5092591"/>
              <a:gd name="connsiteX1646" fmla="*/ 1672592 w 4546203"/>
              <a:gd name="connsiteY1646" fmla="*/ 1018757 h 5092591"/>
              <a:gd name="connsiteX1647" fmla="*/ 1634787 w 4546203"/>
              <a:gd name="connsiteY1647" fmla="*/ 1034675 h 5092591"/>
              <a:gd name="connsiteX1648" fmla="*/ 1649113 w 4546203"/>
              <a:gd name="connsiteY1648" fmla="*/ 1068103 h 5092591"/>
              <a:gd name="connsiteX1649" fmla="*/ 1686520 w 4546203"/>
              <a:gd name="connsiteY1649" fmla="*/ 1052981 h 5092591"/>
              <a:gd name="connsiteX1650" fmla="*/ 1672592 w 4546203"/>
              <a:gd name="connsiteY1650" fmla="*/ 1018757 h 5092591"/>
              <a:gd name="connsiteX1651" fmla="*/ 2384130 w 4546203"/>
              <a:gd name="connsiteY1651" fmla="*/ 1017961 h 5092591"/>
              <a:gd name="connsiteX1652" fmla="*/ 2380549 w 4546203"/>
              <a:gd name="connsiteY1652" fmla="*/ 1082031 h 5092591"/>
              <a:gd name="connsiteX1653" fmla="*/ 2430691 w 4546203"/>
              <a:gd name="connsiteY1653" fmla="*/ 1086409 h 5092591"/>
              <a:gd name="connsiteX1654" fmla="*/ 2437456 w 4546203"/>
              <a:gd name="connsiteY1654" fmla="*/ 1023532 h 5092591"/>
              <a:gd name="connsiteX1655" fmla="*/ 2384130 w 4546203"/>
              <a:gd name="connsiteY1655" fmla="*/ 1017961 h 5092591"/>
              <a:gd name="connsiteX1656" fmla="*/ 3580772 w 4546203"/>
              <a:gd name="connsiteY1656" fmla="*/ 1016767 h 5092591"/>
              <a:gd name="connsiteX1657" fmla="*/ 3548936 w 4546203"/>
              <a:gd name="connsiteY1657" fmla="*/ 1054175 h 5092591"/>
              <a:gd name="connsiteX1658" fmla="*/ 3588333 w 4546203"/>
              <a:gd name="connsiteY1658" fmla="*/ 1088797 h 5092591"/>
              <a:gd name="connsiteX1659" fmla="*/ 3620965 w 4546203"/>
              <a:gd name="connsiteY1659" fmla="*/ 1052185 h 5092591"/>
              <a:gd name="connsiteX1660" fmla="*/ 3580772 w 4546203"/>
              <a:gd name="connsiteY1660" fmla="*/ 1016767 h 5092591"/>
              <a:gd name="connsiteX1661" fmla="*/ 2205450 w 4546203"/>
              <a:gd name="connsiteY1661" fmla="*/ 1015175 h 5092591"/>
              <a:gd name="connsiteX1662" fmla="*/ 2152124 w 4546203"/>
              <a:gd name="connsiteY1662" fmla="*/ 1018757 h 5092591"/>
              <a:gd name="connsiteX1663" fmla="*/ 2156899 w 4546203"/>
              <a:gd name="connsiteY1663" fmla="*/ 1082031 h 5092591"/>
              <a:gd name="connsiteX1664" fmla="*/ 2205450 w 4546203"/>
              <a:gd name="connsiteY1664" fmla="*/ 1078848 h 5092591"/>
              <a:gd name="connsiteX1665" fmla="*/ 2205450 w 4546203"/>
              <a:gd name="connsiteY1665" fmla="*/ 1015175 h 5092591"/>
              <a:gd name="connsiteX1666" fmla="*/ 1823018 w 4546203"/>
              <a:gd name="connsiteY1666" fmla="*/ 1015175 h 5092591"/>
              <a:gd name="connsiteX1667" fmla="*/ 1784417 w 4546203"/>
              <a:gd name="connsiteY1667" fmla="*/ 1027512 h 5092591"/>
              <a:gd name="connsiteX1668" fmla="*/ 1813467 w 4546203"/>
              <a:gd name="connsiteY1668" fmla="*/ 1116653 h 5092591"/>
              <a:gd name="connsiteX1669" fmla="*/ 1849681 w 4546203"/>
              <a:gd name="connsiteY1669" fmla="*/ 1105511 h 5092591"/>
              <a:gd name="connsiteX1670" fmla="*/ 1823018 w 4546203"/>
              <a:gd name="connsiteY1670" fmla="*/ 1015175 h 5092591"/>
              <a:gd name="connsiteX1671" fmla="*/ 2306927 w 4546203"/>
              <a:gd name="connsiteY1671" fmla="*/ 1014380 h 5092591"/>
              <a:gd name="connsiteX1672" fmla="*/ 2306927 w 4546203"/>
              <a:gd name="connsiteY1672" fmla="*/ 1077654 h 5092591"/>
              <a:gd name="connsiteX1673" fmla="*/ 2356274 w 4546203"/>
              <a:gd name="connsiteY1673" fmla="*/ 1080042 h 5092591"/>
              <a:gd name="connsiteX1674" fmla="*/ 2360253 w 4546203"/>
              <a:gd name="connsiteY1674" fmla="*/ 1016767 h 5092591"/>
              <a:gd name="connsiteX1675" fmla="*/ 2306927 w 4546203"/>
              <a:gd name="connsiteY1675" fmla="*/ 1014380 h 5092591"/>
              <a:gd name="connsiteX1676" fmla="*/ 1718356 w 4546203"/>
              <a:gd name="connsiteY1676" fmla="*/ 1001645 h 5092591"/>
              <a:gd name="connsiteX1677" fmla="*/ 1679755 w 4546203"/>
              <a:gd name="connsiteY1677" fmla="*/ 1016369 h 5092591"/>
              <a:gd name="connsiteX1678" fmla="*/ 1692888 w 4546203"/>
              <a:gd name="connsiteY1678" fmla="*/ 1050991 h 5092591"/>
              <a:gd name="connsiteX1679" fmla="*/ 1730693 w 4546203"/>
              <a:gd name="connsiteY1679" fmla="*/ 1036267 h 5092591"/>
              <a:gd name="connsiteX1680" fmla="*/ 1718356 w 4546203"/>
              <a:gd name="connsiteY1680" fmla="*/ 1001645 h 5092591"/>
              <a:gd name="connsiteX1681" fmla="*/ 2476057 w 4546203"/>
              <a:gd name="connsiteY1681" fmla="*/ 995676 h 5092591"/>
              <a:gd name="connsiteX1682" fmla="*/ 2453374 w 4546203"/>
              <a:gd name="connsiteY1682" fmla="*/ 1167193 h 5092591"/>
              <a:gd name="connsiteX1683" fmla="*/ 2507495 w 4546203"/>
              <a:gd name="connsiteY1683" fmla="*/ 1175152 h 5092591"/>
              <a:gd name="connsiteX1684" fmla="*/ 2536944 w 4546203"/>
              <a:gd name="connsiteY1684" fmla="*/ 1004431 h 5092591"/>
              <a:gd name="connsiteX1685" fmla="*/ 2476057 w 4546203"/>
              <a:gd name="connsiteY1685" fmla="*/ 995676 h 5092591"/>
              <a:gd name="connsiteX1686" fmla="*/ 1044226 w 4546203"/>
              <a:gd name="connsiteY1686" fmla="*/ 994084 h 5092591"/>
              <a:gd name="connsiteX1687" fmla="*/ 1006022 w 4546203"/>
              <a:gd name="connsiteY1687" fmla="*/ 1026318 h 5092591"/>
              <a:gd name="connsiteX1688" fmla="*/ 1027114 w 4546203"/>
              <a:gd name="connsiteY1688" fmla="*/ 1051787 h 5092591"/>
              <a:gd name="connsiteX1689" fmla="*/ 1065317 w 4546203"/>
              <a:gd name="connsiteY1689" fmla="*/ 1020747 h 5092591"/>
              <a:gd name="connsiteX1690" fmla="*/ 1044226 w 4546203"/>
              <a:gd name="connsiteY1690" fmla="*/ 994084 h 5092591"/>
              <a:gd name="connsiteX1691" fmla="*/ 1764519 w 4546203"/>
              <a:gd name="connsiteY1691" fmla="*/ 985727 h 5092591"/>
              <a:gd name="connsiteX1692" fmla="*/ 1725122 w 4546203"/>
              <a:gd name="connsiteY1692" fmla="*/ 999257 h 5092591"/>
              <a:gd name="connsiteX1693" fmla="*/ 1737856 w 4546203"/>
              <a:gd name="connsiteY1693" fmla="*/ 1034277 h 5092591"/>
              <a:gd name="connsiteX1694" fmla="*/ 1776059 w 4546203"/>
              <a:gd name="connsiteY1694" fmla="*/ 1020349 h 5092591"/>
              <a:gd name="connsiteX1695" fmla="*/ 1764519 w 4546203"/>
              <a:gd name="connsiteY1695" fmla="*/ 985727 h 5092591"/>
              <a:gd name="connsiteX1696" fmla="*/ 1606134 w 4546203"/>
              <a:gd name="connsiteY1696" fmla="*/ 984931 h 5092591"/>
              <a:gd name="connsiteX1697" fmla="*/ 1567135 w 4546203"/>
              <a:gd name="connsiteY1697" fmla="*/ 1002043 h 5092591"/>
              <a:gd name="connsiteX1698" fmla="*/ 1583053 w 4546203"/>
              <a:gd name="connsiteY1698" fmla="*/ 1036665 h 5092591"/>
              <a:gd name="connsiteX1699" fmla="*/ 1621256 w 4546203"/>
              <a:gd name="connsiteY1699" fmla="*/ 1019951 h 5092591"/>
              <a:gd name="connsiteX1700" fmla="*/ 1606134 w 4546203"/>
              <a:gd name="connsiteY1700" fmla="*/ 984931 h 5092591"/>
              <a:gd name="connsiteX1701" fmla="*/ 3416815 w 4546203"/>
              <a:gd name="connsiteY1701" fmla="*/ 976972 h 5092591"/>
              <a:gd name="connsiteX1702" fmla="*/ 3388561 w 4546203"/>
              <a:gd name="connsiteY1702" fmla="*/ 1016767 h 5092591"/>
              <a:gd name="connsiteX1703" fmla="*/ 3428754 w 4546203"/>
              <a:gd name="connsiteY1703" fmla="*/ 1047012 h 5092591"/>
              <a:gd name="connsiteX1704" fmla="*/ 3458600 w 4546203"/>
              <a:gd name="connsiteY1704" fmla="*/ 1008410 h 5092591"/>
              <a:gd name="connsiteX1705" fmla="*/ 3416815 w 4546203"/>
              <a:gd name="connsiteY1705" fmla="*/ 976972 h 5092591"/>
              <a:gd name="connsiteX1706" fmla="*/ 1810681 w 4546203"/>
              <a:gd name="connsiteY1706" fmla="*/ 971799 h 5092591"/>
              <a:gd name="connsiteX1707" fmla="*/ 1771682 w 4546203"/>
              <a:gd name="connsiteY1707" fmla="*/ 984135 h 5092591"/>
              <a:gd name="connsiteX1708" fmla="*/ 1782825 w 4546203"/>
              <a:gd name="connsiteY1708" fmla="*/ 1018757 h 5092591"/>
              <a:gd name="connsiteX1709" fmla="*/ 1821426 w 4546203"/>
              <a:gd name="connsiteY1709" fmla="*/ 1007216 h 5092591"/>
              <a:gd name="connsiteX1710" fmla="*/ 1810681 w 4546203"/>
              <a:gd name="connsiteY1710" fmla="*/ 971799 h 5092591"/>
              <a:gd name="connsiteX1711" fmla="*/ 3520681 w 4546203"/>
              <a:gd name="connsiteY1711" fmla="*/ 967023 h 5092591"/>
              <a:gd name="connsiteX1712" fmla="*/ 3490437 w 4546203"/>
              <a:gd name="connsiteY1712" fmla="*/ 1005227 h 5092591"/>
              <a:gd name="connsiteX1713" fmla="*/ 3531426 w 4546203"/>
              <a:gd name="connsiteY1713" fmla="*/ 1038655 h 5092591"/>
              <a:gd name="connsiteX1714" fmla="*/ 3562466 w 4546203"/>
              <a:gd name="connsiteY1714" fmla="*/ 1000849 h 5092591"/>
              <a:gd name="connsiteX1715" fmla="*/ 3520681 w 4546203"/>
              <a:gd name="connsiteY1715" fmla="*/ 967023 h 5092591"/>
              <a:gd name="connsiteX1716" fmla="*/ 1652296 w 4546203"/>
              <a:gd name="connsiteY1716" fmla="*/ 965034 h 5092591"/>
              <a:gd name="connsiteX1717" fmla="*/ 1612899 w 4546203"/>
              <a:gd name="connsiteY1717" fmla="*/ 982145 h 5092591"/>
              <a:gd name="connsiteX1718" fmla="*/ 1628419 w 4546203"/>
              <a:gd name="connsiteY1718" fmla="*/ 1017165 h 5092591"/>
              <a:gd name="connsiteX1719" fmla="*/ 1666623 w 4546203"/>
              <a:gd name="connsiteY1719" fmla="*/ 1000849 h 5092591"/>
              <a:gd name="connsiteX1720" fmla="*/ 1652296 w 4546203"/>
              <a:gd name="connsiteY1720" fmla="*/ 965034 h 5092591"/>
              <a:gd name="connsiteX1721" fmla="*/ 1699255 w 4546203"/>
              <a:gd name="connsiteY1721" fmla="*/ 947922 h 5092591"/>
              <a:gd name="connsiteX1722" fmla="*/ 1659460 w 4546203"/>
              <a:gd name="connsiteY1722" fmla="*/ 963044 h 5092591"/>
              <a:gd name="connsiteX1723" fmla="*/ 1673388 w 4546203"/>
              <a:gd name="connsiteY1723" fmla="*/ 998859 h 5092591"/>
              <a:gd name="connsiteX1724" fmla="*/ 1712387 w 4546203"/>
              <a:gd name="connsiteY1724" fmla="*/ 984135 h 5092591"/>
              <a:gd name="connsiteX1725" fmla="*/ 1699255 w 4546203"/>
              <a:gd name="connsiteY1725" fmla="*/ 947922 h 5092591"/>
              <a:gd name="connsiteX1726" fmla="*/ 1006818 w 4546203"/>
              <a:gd name="connsiteY1726" fmla="*/ 947126 h 5092591"/>
              <a:gd name="connsiteX1727" fmla="*/ 967421 w 4546203"/>
              <a:gd name="connsiteY1727" fmla="*/ 979758 h 5092591"/>
              <a:gd name="connsiteX1728" fmla="*/ 991298 w 4546203"/>
              <a:gd name="connsiteY1728" fmla="*/ 1008410 h 5092591"/>
              <a:gd name="connsiteX1729" fmla="*/ 1030298 w 4546203"/>
              <a:gd name="connsiteY1729" fmla="*/ 976176 h 5092591"/>
              <a:gd name="connsiteX1730" fmla="*/ 1006818 w 4546203"/>
              <a:gd name="connsiteY1730" fmla="*/ 947126 h 5092591"/>
              <a:gd name="connsiteX1731" fmla="*/ 2055422 w 4546203"/>
              <a:gd name="connsiteY1731" fmla="*/ 944738 h 5092591"/>
              <a:gd name="connsiteX1732" fmla="*/ 2018810 w 4546203"/>
              <a:gd name="connsiteY1732" fmla="*/ 951105 h 5092591"/>
              <a:gd name="connsiteX1733" fmla="*/ 2025177 w 4546203"/>
              <a:gd name="connsiteY1733" fmla="*/ 991298 h 5092591"/>
              <a:gd name="connsiteX1734" fmla="*/ 2060595 w 4546203"/>
              <a:gd name="connsiteY1734" fmla="*/ 986523 h 5092591"/>
              <a:gd name="connsiteX1735" fmla="*/ 2055422 w 4546203"/>
              <a:gd name="connsiteY1735" fmla="*/ 944738 h 5092591"/>
              <a:gd name="connsiteX1736" fmla="*/ 2935294 w 4546203"/>
              <a:gd name="connsiteY1736" fmla="*/ 942350 h 5092591"/>
              <a:gd name="connsiteX1737" fmla="*/ 2917784 w 4546203"/>
              <a:gd name="connsiteY1737" fmla="*/ 984135 h 5092591"/>
              <a:gd name="connsiteX1738" fmla="*/ 2989017 w 4546203"/>
              <a:gd name="connsiteY1738" fmla="*/ 1015175 h 5092591"/>
              <a:gd name="connsiteX1739" fmla="*/ 3008119 w 4546203"/>
              <a:gd name="connsiteY1739" fmla="*/ 974982 h 5092591"/>
              <a:gd name="connsiteX1740" fmla="*/ 2935294 w 4546203"/>
              <a:gd name="connsiteY1740" fmla="*/ 942350 h 5092591"/>
              <a:gd name="connsiteX1741" fmla="*/ 2700502 w 4546203"/>
              <a:gd name="connsiteY1741" fmla="*/ 931606 h 5092591"/>
              <a:gd name="connsiteX1742" fmla="*/ 2688961 w 4546203"/>
              <a:gd name="connsiteY1742" fmla="*/ 975380 h 5092591"/>
              <a:gd name="connsiteX1743" fmla="*/ 2760593 w 4546203"/>
              <a:gd name="connsiteY1743" fmla="*/ 995676 h 5092591"/>
              <a:gd name="connsiteX1744" fmla="*/ 2773327 w 4546203"/>
              <a:gd name="connsiteY1744" fmla="*/ 953095 h 5092591"/>
              <a:gd name="connsiteX1745" fmla="*/ 2700502 w 4546203"/>
              <a:gd name="connsiteY1745" fmla="*/ 931606 h 5092591"/>
              <a:gd name="connsiteX1746" fmla="*/ 1747009 w 4546203"/>
              <a:gd name="connsiteY1746" fmla="*/ 931606 h 5092591"/>
              <a:gd name="connsiteX1747" fmla="*/ 1706418 w 4546203"/>
              <a:gd name="connsiteY1747" fmla="*/ 945534 h 5092591"/>
              <a:gd name="connsiteX1748" fmla="*/ 1719550 w 4546203"/>
              <a:gd name="connsiteY1748" fmla="*/ 981747 h 5092591"/>
              <a:gd name="connsiteX1749" fmla="*/ 1758948 w 4546203"/>
              <a:gd name="connsiteY1749" fmla="*/ 968217 h 5092591"/>
              <a:gd name="connsiteX1750" fmla="*/ 1747009 w 4546203"/>
              <a:gd name="connsiteY1750" fmla="*/ 931606 h 5092591"/>
              <a:gd name="connsiteX1751" fmla="*/ 2309713 w 4546203"/>
              <a:gd name="connsiteY1751" fmla="*/ 924442 h 5092591"/>
              <a:gd name="connsiteX1752" fmla="*/ 2309713 w 4546203"/>
              <a:gd name="connsiteY1752" fmla="*/ 985329 h 5092591"/>
              <a:gd name="connsiteX1753" fmla="*/ 2362243 w 4546203"/>
              <a:gd name="connsiteY1753" fmla="*/ 987717 h 5092591"/>
              <a:gd name="connsiteX1754" fmla="*/ 2365824 w 4546203"/>
              <a:gd name="connsiteY1754" fmla="*/ 924442 h 5092591"/>
              <a:gd name="connsiteX1755" fmla="*/ 2309713 w 4546203"/>
              <a:gd name="connsiteY1755" fmla="*/ 924442 h 5092591"/>
              <a:gd name="connsiteX1756" fmla="*/ 2228531 w 4546203"/>
              <a:gd name="connsiteY1756" fmla="*/ 923647 h 5092591"/>
              <a:gd name="connsiteX1757" fmla="*/ 2228531 w 4546203"/>
              <a:gd name="connsiteY1757" fmla="*/ 984533 h 5092591"/>
              <a:gd name="connsiteX1758" fmla="*/ 2282254 w 4546203"/>
              <a:gd name="connsiteY1758" fmla="*/ 984533 h 5092591"/>
              <a:gd name="connsiteX1759" fmla="*/ 2282254 w 4546203"/>
              <a:gd name="connsiteY1759" fmla="*/ 923647 h 5092591"/>
              <a:gd name="connsiteX1760" fmla="*/ 2228531 w 4546203"/>
              <a:gd name="connsiteY1760" fmla="*/ 923647 h 5092591"/>
              <a:gd name="connsiteX1761" fmla="*/ 2201470 w 4546203"/>
              <a:gd name="connsiteY1761" fmla="*/ 923249 h 5092591"/>
              <a:gd name="connsiteX1762" fmla="*/ 2145359 w 4546203"/>
              <a:gd name="connsiteY1762" fmla="*/ 926830 h 5092591"/>
              <a:gd name="connsiteX1763" fmla="*/ 2150532 w 4546203"/>
              <a:gd name="connsiteY1763" fmla="*/ 990502 h 5092591"/>
              <a:gd name="connsiteX1764" fmla="*/ 2204256 w 4546203"/>
              <a:gd name="connsiteY1764" fmla="*/ 986523 h 5092591"/>
              <a:gd name="connsiteX1765" fmla="*/ 2201470 w 4546203"/>
              <a:gd name="connsiteY1765" fmla="*/ 923249 h 5092591"/>
              <a:gd name="connsiteX1766" fmla="*/ 3458998 w 4546203"/>
              <a:gd name="connsiteY1766" fmla="*/ 919667 h 5092591"/>
              <a:gd name="connsiteX1767" fmla="*/ 3430346 w 4546203"/>
              <a:gd name="connsiteY1767" fmla="*/ 959462 h 5092591"/>
              <a:gd name="connsiteX1768" fmla="*/ 3472131 w 4546203"/>
              <a:gd name="connsiteY1768" fmla="*/ 990900 h 5092591"/>
              <a:gd name="connsiteX1769" fmla="*/ 3501977 w 4546203"/>
              <a:gd name="connsiteY1769" fmla="*/ 951901 h 5092591"/>
              <a:gd name="connsiteX1770" fmla="*/ 3458998 w 4546203"/>
              <a:gd name="connsiteY1770" fmla="*/ 919667 h 5092591"/>
              <a:gd name="connsiteX1771" fmla="*/ 1794365 w 4546203"/>
              <a:gd name="connsiteY1771" fmla="*/ 917279 h 5092591"/>
              <a:gd name="connsiteX1772" fmla="*/ 1753774 w 4546203"/>
              <a:gd name="connsiteY1772" fmla="*/ 929218 h 5092591"/>
              <a:gd name="connsiteX1773" fmla="*/ 1765315 w 4546203"/>
              <a:gd name="connsiteY1773" fmla="*/ 966625 h 5092591"/>
              <a:gd name="connsiteX1774" fmla="*/ 1805508 w 4546203"/>
              <a:gd name="connsiteY1774" fmla="*/ 953493 h 5092591"/>
              <a:gd name="connsiteX1775" fmla="*/ 1794365 w 4546203"/>
              <a:gd name="connsiteY1775" fmla="*/ 917279 h 5092591"/>
              <a:gd name="connsiteX1776" fmla="*/ 2592657 w 4546203"/>
              <a:gd name="connsiteY1776" fmla="*/ 906933 h 5092591"/>
              <a:gd name="connsiteX1777" fmla="*/ 2583902 w 4546203"/>
              <a:gd name="connsiteY1777" fmla="*/ 950707 h 5092591"/>
              <a:gd name="connsiteX1778" fmla="*/ 2656727 w 4546203"/>
              <a:gd name="connsiteY1778" fmla="*/ 967023 h 5092591"/>
              <a:gd name="connsiteX1779" fmla="*/ 2667472 w 4546203"/>
              <a:gd name="connsiteY1779" fmla="*/ 923647 h 5092591"/>
              <a:gd name="connsiteX1780" fmla="*/ 2592657 w 4546203"/>
              <a:gd name="connsiteY1780" fmla="*/ 906933 h 5092591"/>
              <a:gd name="connsiteX1781" fmla="*/ 2827847 w 4546203"/>
              <a:gd name="connsiteY1781" fmla="*/ 901361 h 5092591"/>
              <a:gd name="connsiteX1782" fmla="*/ 2813122 w 4546203"/>
              <a:gd name="connsiteY1782" fmla="*/ 944340 h 5092591"/>
              <a:gd name="connsiteX1783" fmla="*/ 2886346 w 4546203"/>
              <a:gd name="connsiteY1783" fmla="*/ 971003 h 5092591"/>
              <a:gd name="connsiteX1784" fmla="*/ 2902264 w 4546203"/>
              <a:gd name="connsiteY1784" fmla="*/ 929218 h 5092591"/>
              <a:gd name="connsiteX1785" fmla="*/ 2827847 w 4546203"/>
              <a:gd name="connsiteY1785" fmla="*/ 901361 h 5092591"/>
              <a:gd name="connsiteX1786" fmla="*/ 1969066 w 4546203"/>
              <a:gd name="connsiteY1786" fmla="*/ 898178 h 5092591"/>
              <a:gd name="connsiteX1787" fmla="*/ 1931261 w 4546203"/>
              <a:gd name="connsiteY1787" fmla="*/ 906137 h 5092591"/>
              <a:gd name="connsiteX1788" fmla="*/ 1940016 w 4546203"/>
              <a:gd name="connsiteY1788" fmla="*/ 946728 h 5092591"/>
              <a:gd name="connsiteX1789" fmla="*/ 1976627 w 4546203"/>
              <a:gd name="connsiteY1789" fmla="*/ 939167 h 5092591"/>
              <a:gd name="connsiteX1790" fmla="*/ 1969066 w 4546203"/>
              <a:gd name="connsiteY1790" fmla="*/ 898178 h 5092591"/>
              <a:gd name="connsiteX1791" fmla="*/ 1565941 w 4546203"/>
              <a:gd name="connsiteY1791" fmla="*/ 890617 h 5092591"/>
              <a:gd name="connsiteX1792" fmla="*/ 1524156 w 4546203"/>
              <a:gd name="connsiteY1792" fmla="*/ 908922 h 5092591"/>
              <a:gd name="connsiteX1793" fmla="*/ 1563553 w 4546203"/>
              <a:gd name="connsiteY1793" fmla="*/ 994880 h 5092591"/>
              <a:gd name="connsiteX1794" fmla="*/ 1602950 w 4546203"/>
              <a:gd name="connsiteY1794" fmla="*/ 977370 h 5092591"/>
              <a:gd name="connsiteX1795" fmla="*/ 1565941 w 4546203"/>
              <a:gd name="connsiteY1795" fmla="*/ 890617 h 5092591"/>
              <a:gd name="connsiteX1796" fmla="*/ 2960762 w 4546203"/>
              <a:gd name="connsiteY1796" fmla="*/ 882259 h 5092591"/>
              <a:gd name="connsiteX1797" fmla="*/ 2943253 w 4546203"/>
              <a:gd name="connsiteY1797" fmla="*/ 923647 h 5092591"/>
              <a:gd name="connsiteX1798" fmla="*/ 3016874 w 4546203"/>
              <a:gd name="connsiteY1798" fmla="*/ 956279 h 5092591"/>
              <a:gd name="connsiteX1799" fmla="*/ 3036373 w 4546203"/>
              <a:gd name="connsiteY1799" fmla="*/ 915687 h 5092591"/>
              <a:gd name="connsiteX1800" fmla="*/ 2960762 w 4546203"/>
              <a:gd name="connsiteY1800" fmla="*/ 882259 h 5092591"/>
              <a:gd name="connsiteX1801" fmla="*/ 2491975 w 4546203"/>
              <a:gd name="connsiteY1801" fmla="*/ 875096 h 5092591"/>
              <a:gd name="connsiteX1802" fmla="*/ 2480832 w 4546203"/>
              <a:gd name="connsiteY1802" fmla="*/ 958666 h 5092591"/>
              <a:gd name="connsiteX1803" fmla="*/ 2542913 w 4546203"/>
              <a:gd name="connsiteY1803" fmla="*/ 967819 h 5092591"/>
              <a:gd name="connsiteX1804" fmla="*/ 2557239 w 4546203"/>
              <a:gd name="connsiteY1804" fmla="*/ 884647 h 5092591"/>
              <a:gd name="connsiteX1805" fmla="*/ 2491975 w 4546203"/>
              <a:gd name="connsiteY1805" fmla="*/ 875096 h 5092591"/>
              <a:gd name="connsiteX1806" fmla="*/ 1614889 w 4546203"/>
              <a:gd name="connsiteY1806" fmla="*/ 870321 h 5092591"/>
              <a:gd name="connsiteX1807" fmla="*/ 1573104 w 4546203"/>
              <a:gd name="connsiteY1807" fmla="*/ 887831 h 5092591"/>
              <a:gd name="connsiteX1808" fmla="*/ 1609716 w 4546203"/>
              <a:gd name="connsiteY1808" fmla="*/ 974584 h 5092591"/>
              <a:gd name="connsiteX1809" fmla="*/ 1649511 w 4546203"/>
              <a:gd name="connsiteY1809" fmla="*/ 957870 h 5092591"/>
              <a:gd name="connsiteX1810" fmla="*/ 1614889 w 4546203"/>
              <a:gd name="connsiteY1810" fmla="*/ 870321 h 5092591"/>
              <a:gd name="connsiteX1811" fmla="*/ 1879527 w 4546203"/>
              <a:gd name="connsiteY1811" fmla="*/ 858382 h 5092591"/>
              <a:gd name="connsiteX1812" fmla="*/ 1841722 w 4546203"/>
              <a:gd name="connsiteY1812" fmla="*/ 867933 h 5092591"/>
              <a:gd name="connsiteX1813" fmla="*/ 1852864 w 4546203"/>
              <a:gd name="connsiteY1813" fmla="*/ 908524 h 5092591"/>
              <a:gd name="connsiteX1814" fmla="*/ 1889874 w 4546203"/>
              <a:gd name="connsiteY1814" fmla="*/ 898178 h 5092591"/>
              <a:gd name="connsiteX1815" fmla="*/ 1879527 w 4546203"/>
              <a:gd name="connsiteY1815" fmla="*/ 858382 h 5092591"/>
              <a:gd name="connsiteX1816" fmla="*/ 2848938 w 4546203"/>
              <a:gd name="connsiteY1816" fmla="*/ 840077 h 5092591"/>
              <a:gd name="connsiteX1817" fmla="*/ 2833816 w 4546203"/>
              <a:gd name="connsiteY1817" fmla="*/ 882657 h 5092591"/>
              <a:gd name="connsiteX1818" fmla="*/ 2909825 w 4546203"/>
              <a:gd name="connsiteY1818" fmla="*/ 910514 h 5092591"/>
              <a:gd name="connsiteX1819" fmla="*/ 2926141 w 4546203"/>
              <a:gd name="connsiteY1819" fmla="*/ 868331 h 5092591"/>
              <a:gd name="connsiteX1820" fmla="*/ 2848938 w 4546203"/>
              <a:gd name="connsiteY1820" fmla="*/ 840077 h 5092591"/>
              <a:gd name="connsiteX1821" fmla="*/ 1715173 w 4546203"/>
              <a:gd name="connsiteY1821" fmla="*/ 834505 h 5092591"/>
              <a:gd name="connsiteX1822" fmla="*/ 1672194 w 4546203"/>
              <a:gd name="connsiteY1822" fmla="*/ 849230 h 5092591"/>
              <a:gd name="connsiteX1823" fmla="*/ 1703632 w 4546203"/>
              <a:gd name="connsiteY1823" fmla="*/ 937973 h 5092591"/>
              <a:gd name="connsiteX1824" fmla="*/ 1744621 w 4546203"/>
              <a:gd name="connsiteY1824" fmla="*/ 924044 h 5092591"/>
              <a:gd name="connsiteX1825" fmla="*/ 1715173 w 4546203"/>
              <a:gd name="connsiteY1825" fmla="*/ 834505 h 5092591"/>
              <a:gd name="connsiteX1826" fmla="*/ 2398058 w 4546203"/>
              <a:gd name="connsiteY1826" fmla="*/ 834107 h 5092591"/>
              <a:gd name="connsiteX1827" fmla="*/ 2393283 w 4546203"/>
              <a:gd name="connsiteY1827" fmla="*/ 897382 h 5092591"/>
              <a:gd name="connsiteX1828" fmla="*/ 2450588 w 4546203"/>
              <a:gd name="connsiteY1828" fmla="*/ 902953 h 5092591"/>
              <a:gd name="connsiteX1829" fmla="*/ 2457353 w 4546203"/>
              <a:gd name="connsiteY1829" fmla="*/ 839679 h 5092591"/>
              <a:gd name="connsiteX1830" fmla="*/ 2398058 w 4546203"/>
              <a:gd name="connsiteY1830" fmla="*/ 834107 h 5092591"/>
              <a:gd name="connsiteX1831" fmla="*/ 2311305 w 4546203"/>
              <a:gd name="connsiteY1831" fmla="*/ 832515 h 5092591"/>
              <a:gd name="connsiteX1832" fmla="*/ 2311305 w 4546203"/>
              <a:gd name="connsiteY1832" fmla="*/ 893402 h 5092591"/>
              <a:gd name="connsiteX1833" fmla="*/ 2367814 w 4546203"/>
              <a:gd name="connsiteY1833" fmla="*/ 893402 h 5092591"/>
              <a:gd name="connsiteX1834" fmla="*/ 2370600 w 4546203"/>
              <a:gd name="connsiteY1834" fmla="*/ 832515 h 5092591"/>
              <a:gd name="connsiteX1835" fmla="*/ 2311305 w 4546203"/>
              <a:gd name="connsiteY1835" fmla="*/ 832515 h 5092591"/>
              <a:gd name="connsiteX1836" fmla="*/ 2197889 w 4546203"/>
              <a:gd name="connsiteY1836" fmla="*/ 830526 h 5092591"/>
              <a:gd name="connsiteX1837" fmla="*/ 2137798 w 4546203"/>
              <a:gd name="connsiteY1837" fmla="*/ 833709 h 5092591"/>
              <a:gd name="connsiteX1838" fmla="*/ 2143369 w 4546203"/>
              <a:gd name="connsiteY1838" fmla="*/ 897780 h 5092591"/>
              <a:gd name="connsiteX1839" fmla="*/ 2197889 w 4546203"/>
              <a:gd name="connsiteY1839" fmla="*/ 893800 h 5092591"/>
              <a:gd name="connsiteX1840" fmla="*/ 2197889 w 4546203"/>
              <a:gd name="connsiteY1840" fmla="*/ 830526 h 5092591"/>
              <a:gd name="connsiteX1841" fmla="*/ 1766111 w 4546203"/>
              <a:gd name="connsiteY1841" fmla="*/ 819383 h 5092591"/>
              <a:gd name="connsiteX1842" fmla="*/ 1722734 w 4546203"/>
              <a:gd name="connsiteY1842" fmla="*/ 832515 h 5092591"/>
              <a:gd name="connsiteX1843" fmla="*/ 1751387 w 4546203"/>
              <a:gd name="connsiteY1843" fmla="*/ 922055 h 5092591"/>
              <a:gd name="connsiteX1844" fmla="*/ 1792774 w 4546203"/>
              <a:gd name="connsiteY1844" fmla="*/ 908922 h 5092591"/>
              <a:gd name="connsiteX1845" fmla="*/ 1766111 w 4546203"/>
              <a:gd name="connsiteY1845" fmla="*/ 819383 h 5092591"/>
              <a:gd name="connsiteX1846" fmla="*/ 2733930 w 4546203"/>
              <a:gd name="connsiteY1846" fmla="*/ 805853 h 5092591"/>
              <a:gd name="connsiteX1847" fmla="*/ 2722389 w 4546203"/>
              <a:gd name="connsiteY1847" fmla="*/ 849230 h 5092591"/>
              <a:gd name="connsiteX1848" fmla="*/ 2799990 w 4546203"/>
              <a:gd name="connsiteY1848" fmla="*/ 871515 h 5092591"/>
              <a:gd name="connsiteX1849" fmla="*/ 2813122 w 4546203"/>
              <a:gd name="connsiteY1849" fmla="*/ 828536 h 5092591"/>
              <a:gd name="connsiteX1850" fmla="*/ 2733930 w 4546203"/>
              <a:gd name="connsiteY1850" fmla="*/ 805853 h 5092591"/>
              <a:gd name="connsiteX1851" fmla="*/ 2617330 w 4546203"/>
              <a:gd name="connsiteY1851" fmla="*/ 778792 h 5092591"/>
              <a:gd name="connsiteX1852" fmla="*/ 2608575 w 4546203"/>
              <a:gd name="connsiteY1852" fmla="*/ 822965 h 5092591"/>
              <a:gd name="connsiteX1853" fmla="*/ 2687370 w 4546203"/>
              <a:gd name="connsiteY1853" fmla="*/ 840077 h 5092591"/>
              <a:gd name="connsiteX1854" fmla="*/ 2697716 w 4546203"/>
              <a:gd name="connsiteY1854" fmla="*/ 796302 h 5092591"/>
              <a:gd name="connsiteX1855" fmla="*/ 2617330 w 4546203"/>
              <a:gd name="connsiteY1855" fmla="*/ 778792 h 5092591"/>
              <a:gd name="connsiteX1856" fmla="*/ 2869233 w 4546203"/>
              <a:gd name="connsiteY1856" fmla="*/ 777996 h 5092591"/>
              <a:gd name="connsiteX1857" fmla="*/ 2854907 w 4546203"/>
              <a:gd name="connsiteY1857" fmla="*/ 820577 h 5092591"/>
              <a:gd name="connsiteX1858" fmla="*/ 2933304 w 4546203"/>
              <a:gd name="connsiteY1858" fmla="*/ 848832 h 5092591"/>
              <a:gd name="connsiteX1859" fmla="*/ 2950018 w 4546203"/>
              <a:gd name="connsiteY1859" fmla="*/ 807047 h 5092591"/>
              <a:gd name="connsiteX1860" fmla="*/ 2869233 w 4546203"/>
              <a:gd name="connsiteY1860" fmla="*/ 777996 h 5092591"/>
              <a:gd name="connsiteX1861" fmla="*/ 1577879 w 4546203"/>
              <a:gd name="connsiteY1861" fmla="*/ 775210 h 5092591"/>
              <a:gd name="connsiteX1862" fmla="*/ 1533309 w 4546203"/>
              <a:gd name="connsiteY1862" fmla="*/ 793516 h 5092591"/>
              <a:gd name="connsiteX1863" fmla="*/ 1569920 w 4546203"/>
              <a:gd name="connsiteY1863" fmla="*/ 880668 h 5092591"/>
              <a:gd name="connsiteX1864" fmla="*/ 1612103 w 4546203"/>
              <a:gd name="connsiteY1864" fmla="*/ 862362 h 5092591"/>
              <a:gd name="connsiteX1865" fmla="*/ 1577879 w 4546203"/>
              <a:gd name="connsiteY1865" fmla="*/ 775210 h 5092591"/>
              <a:gd name="connsiteX1866" fmla="*/ 3010506 w 4546203"/>
              <a:gd name="connsiteY1866" fmla="*/ 761282 h 5092591"/>
              <a:gd name="connsiteX1867" fmla="*/ 2992997 w 4546203"/>
              <a:gd name="connsiteY1867" fmla="*/ 803067 h 5092591"/>
              <a:gd name="connsiteX1868" fmla="*/ 3072189 w 4546203"/>
              <a:gd name="connsiteY1868" fmla="*/ 838087 h 5092591"/>
              <a:gd name="connsiteX1869" fmla="*/ 3091689 w 4546203"/>
              <a:gd name="connsiteY1869" fmla="*/ 797496 h 5092591"/>
              <a:gd name="connsiteX1870" fmla="*/ 3010506 w 4546203"/>
              <a:gd name="connsiteY1870" fmla="*/ 761282 h 5092591"/>
              <a:gd name="connsiteX1871" fmla="*/ 1630807 w 4546203"/>
              <a:gd name="connsiteY1871" fmla="*/ 755313 h 5092591"/>
              <a:gd name="connsiteX1872" fmla="*/ 1585441 w 4546203"/>
              <a:gd name="connsiteY1872" fmla="*/ 772823 h 5092591"/>
              <a:gd name="connsiteX1873" fmla="*/ 1619664 w 4546203"/>
              <a:gd name="connsiteY1873" fmla="*/ 860372 h 5092591"/>
              <a:gd name="connsiteX1874" fmla="*/ 1662643 w 4546203"/>
              <a:gd name="connsiteY1874" fmla="*/ 844056 h 5092591"/>
              <a:gd name="connsiteX1875" fmla="*/ 1630807 w 4546203"/>
              <a:gd name="connsiteY1875" fmla="*/ 755313 h 5092591"/>
              <a:gd name="connsiteX1876" fmla="*/ 2750644 w 4546203"/>
              <a:gd name="connsiteY1876" fmla="*/ 742578 h 5092591"/>
              <a:gd name="connsiteX1877" fmla="*/ 2739103 w 4546203"/>
              <a:gd name="connsiteY1877" fmla="*/ 785955 h 5092591"/>
              <a:gd name="connsiteX1878" fmla="*/ 2819489 w 4546203"/>
              <a:gd name="connsiteY1878" fmla="*/ 809036 h 5092591"/>
              <a:gd name="connsiteX1879" fmla="*/ 2832622 w 4546203"/>
              <a:gd name="connsiteY1879" fmla="*/ 766058 h 5092591"/>
              <a:gd name="connsiteX1880" fmla="*/ 2750644 w 4546203"/>
              <a:gd name="connsiteY1880" fmla="*/ 742578 h 5092591"/>
              <a:gd name="connsiteX1881" fmla="*/ 2404824 w 4546203"/>
              <a:gd name="connsiteY1881" fmla="*/ 742180 h 5092591"/>
              <a:gd name="connsiteX1882" fmla="*/ 2400844 w 4546203"/>
              <a:gd name="connsiteY1882" fmla="*/ 805455 h 5092591"/>
              <a:gd name="connsiteX1883" fmla="*/ 2460935 w 4546203"/>
              <a:gd name="connsiteY1883" fmla="*/ 810628 h 5092591"/>
              <a:gd name="connsiteX1884" fmla="*/ 2467700 w 4546203"/>
              <a:gd name="connsiteY1884" fmla="*/ 747354 h 5092591"/>
              <a:gd name="connsiteX1885" fmla="*/ 2404824 w 4546203"/>
              <a:gd name="connsiteY1885" fmla="*/ 742180 h 5092591"/>
              <a:gd name="connsiteX1886" fmla="*/ 2313693 w 4546203"/>
              <a:gd name="connsiteY1886" fmla="*/ 739793 h 5092591"/>
              <a:gd name="connsiteX1887" fmla="*/ 2313693 w 4546203"/>
              <a:gd name="connsiteY1887" fmla="*/ 801077 h 5092591"/>
              <a:gd name="connsiteX1888" fmla="*/ 2372988 w 4546203"/>
              <a:gd name="connsiteY1888" fmla="*/ 801077 h 5092591"/>
              <a:gd name="connsiteX1889" fmla="*/ 2376569 w 4546203"/>
              <a:gd name="connsiteY1889" fmla="*/ 739793 h 5092591"/>
              <a:gd name="connsiteX1890" fmla="*/ 2313693 w 4546203"/>
              <a:gd name="connsiteY1890" fmla="*/ 739793 h 5092591"/>
              <a:gd name="connsiteX1891" fmla="*/ 2224153 w 4546203"/>
              <a:gd name="connsiteY1891" fmla="*/ 738997 h 5092591"/>
              <a:gd name="connsiteX1892" fmla="*/ 2224153 w 4546203"/>
              <a:gd name="connsiteY1892" fmla="*/ 799486 h 5092591"/>
              <a:gd name="connsiteX1893" fmla="*/ 2284642 w 4546203"/>
              <a:gd name="connsiteY1893" fmla="*/ 799486 h 5092591"/>
              <a:gd name="connsiteX1894" fmla="*/ 2284642 w 4546203"/>
              <a:gd name="connsiteY1894" fmla="*/ 738997 h 5092591"/>
              <a:gd name="connsiteX1895" fmla="*/ 2224153 w 4546203"/>
              <a:gd name="connsiteY1895" fmla="*/ 738997 h 5092591"/>
              <a:gd name="connsiteX1896" fmla="*/ 1684133 w 4546203"/>
              <a:gd name="connsiteY1896" fmla="*/ 737405 h 5092591"/>
              <a:gd name="connsiteX1897" fmla="*/ 1638766 w 4546203"/>
              <a:gd name="connsiteY1897" fmla="*/ 752925 h 5092591"/>
              <a:gd name="connsiteX1898" fmla="*/ 1669806 w 4546203"/>
              <a:gd name="connsiteY1898" fmla="*/ 841668 h 5092591"/>
              <a:gd name="connsiteX1899" fmla="*/ 1713183 w 4546203"/>
              <a:gd name="connsiteY1899" fmla="*/ 826546 h 5092591"/>
              <a:gd name="connsiteX1900" fmla="*/ 1684133 w 4546203"/>
              <a:gd name="connsiteY1900" fmla="*/ 737405 h 5092591"/>
              <a:gd name="connsiteX1901" fmla="*/ 1737856 w 4546203"/>
              <a:gd name="connsiteY1901" fmla="*/ 720691 h 5092591"/>
              <a:gd name="connsiteX1902" fmla="*/ 1691694 w 4546203"/>
              <a:gd name="connsiteY1902" fmla="*/ 734619 h 5092591"/>
              <a:gd name="connsiteX1903" fmla="*/ 1720744 w 4546203"/>
              <a:gd name="connsiteY1903" fmla="*/ 824556 h 5092591"/>
              <a:gd name="connsiteX1904" fmla="*/ 1764121 w 4546203"/>
              <a:gd name="connsiteY1904" fmla="*/ 810628 h 5092591"/>
              <a:gd name="connsiteX1905" fmla="*/ 1737856 w 4546203"/>
              <a:gd name="connsiteY1905" fmla="*/ 720691 h 5092591"/>
              <a:gd name="connsiteX1906" fmla="*/ 2630064 w 4546203"/>
              <a:gd name="connsiteY1906" fmla="*/ 714722 h 5092591"/>
              <a:gd name="connsiteX1907" fmla="*/ 2621708 w 4546203"/>
              <a:gd name="connsiteY1907" fmla="*/ 759292 h 5092591"/>
              <a:gd name="connsiteX1908" fmla="*/ 2703288 w 4546203"/>
              <a:gd name="connsiteY1908" fmla="*/ 776802 h 5092591"/>
              <a:gd name="connsiteX1909" fmla="*/ 2713634 w 4546203"/>
              <a:gd name="connsiteY1909" fmla="*/ 733028 h 5092591"/>
              <a:gd name="connsiteX1910" fmla="*/ 2630064 w 4546203"/>
              <a:gd name="connsiteY1910" fmla="*/ 714722 h 5092591"/>
              <a:gd name="connsiteX1911" fmla="*/ 1485953 w 4546203"/>
              <a:gd name="connsiteY1911" fmla="*/ 701987 h 5092591"/>
              <a:gd name="connsiteX1912" fmla="*/ 1439392 w 4546203"/>
              <a:gd name="connsiteY1912" fmla="*/ 722681 h 5092591"/>
              <a:gd name="connsiteX1913" fmla="*/ 1478789 w 4546203"/>
              <a:gd name="connsiteY1913" fmla="*/ 808638 h 5092591"/>
              <a:gd name="connsiteX1914" fmla="*/ 1522962 w 4546203"/>
              <a:gd name="connsiteY1914" fmla="*/ 788343 h 5092591"/>
              <a:gd name="connsiteX1915" fmla="*/ 1485953 w 4546203"/>
              <a:gd name="connsiteY1915" fmla="*/ 701987 h 5092591"/>
              <a:gd name="connsiteX1916" fmla="*/ 1540870 w 4546203"/>
              <a:gd name="connsiteY1916" fmla="*/ 680100 h 5092591"/>
              <a:gd name="connsiteX1917" fmla="*/ 1493514 w 4546203"/>
              <a:gd name="connsiteY1917" fmla="*/ 698804 h 5092591"/>
              <a:gd name="connsiteX1918" fmla="*/ 1530523 w 4546203"/>
              <a:gd name="connsiteY1918" fmla="*/ 785955 h 5092591"/>
              <a:gd name="connsiteX1919" fmla="*/ 1575094 w 4546203"/>
              <a:gd name="connsiteY1919" fmla="*/ 767251 h 5092591"/>
              <a:gd name="connsiteX1920" fmla="*/ 1540870 w 4546203"/>
              <a:gd name="connsiteY1920" fmla="*/ 680100 h 5092591"/>
              <a:gd name="connsiteX1921" fmla="*/ 1468841 w 4546203"/>
              <a:gd name="connsiteY1921" fmla="*/ 662590 h 5092591"/>
              <a:gd name="connsiteX1922" fmla="*/ 1421882 w 4546203"/>
              <a:gd name="connsiteY1922" fmla="*/ 684079 h 5092591"/>
              <a:gd name="connsiteX1923" fmla="*/ 1436607 w 4546203"/>
              <a:gd name="connsiteY1923" fmla="*/ 715916 h 5092591"/>
              <a:gd name="connsiteX1924" fmla="*/ 1483167 w 4546203"/>
              <a:gd name="connsiteY1924" fmla="*/ 694824 h 5092591"/>
              <a:gd name="connsiteX1925" fmla="*/ 1468841 w 4546203"/>
              <a:gd name="connsiteY1925" fmla="*/ 662590 h 5092591"/>
              <a:gd name="connsiteX1926" fmla="*/ 1596185 w 4546203"/>
              <a:gd name="connsiteY1926" fmla="*/ 659008 h 5092591"/>
              <a:gd name="connsiteX1927" fmla="*/ 1548829 w 4546203"/>
              <a:gd name="connsiteY1927" fmla="*/ 676916 h 5092591"/>
              <a:gd name="connsiteX1928" fmla="*/ 1582655 w 4546203"/>
              <a:gd name="connsiteY1928" fmla="*/ 764864 h 5092591"/>
              <a:gd name="connsiteX1929" fmla="*/ 1628021 w 4546203"/>
              <a:gd name="connsiteY1929" fmla="*/ 747354 h 5092591"/>
              <a:gd name="connsiteX1930" fmla="*/ 1596185 w 4546203"/>
              <a:gd name="connsiteY1930" fmla="*/ 659008 h 5092591"/>
              <a:gd name="connsiteX1931" fmla="*/ 2911018 w 4546203"/>
              <a:gd name="connsiteY1931" fmla="*/ 654233 h 5092591"/>
              <a:gd name="connsiteX1932" fmla="*/ 2897090 w 4546203"/>
              <a:gd name="connsiteY1932" fmla="*/ 696814 h 5092591"/>
              <a:gd name="connsiteX1933" fmla="*/ 2981058 w 4546203"/>
              <a:gd name="connsiteY1933" fmla="*/ 727854 h 5092591"/>
              <a:gd name="connsiteX1934" fmla="*/ 2997374 w 4546203"/>
              <a:gd name="connsiteY1934" fmla="*/ 685671 h 5092591"/>
              <a:gd name="connsiteX1935" fmla="*/ 2911018 w 4546203"/>
              <a:gd name="connsiteY1935" fmla="*/ 654233 h 5092591"/>
              <a:gd name="connsiteX1936" fmla="*/ 2191123 w 4546203"/>
              <a:gd name="connsiteY1936" fmla="*/ 646672 h 5092591"/>
              <a:gd name="connsiteX1937" fmla="*/ 2124268 w 4546203"/>
              <a:gd name="connsiteY1937" fmla="*/ 649856 h 5092591"/>
              <a:gd name="connsiteX1938" fmla="*/ 2128645 w 4546203"/>
              <a:gd name="connsiteY1938" fmla="*/ 713528 h 5092591"/>
              <a:gd name="connsiteX1939" fmla="*/ 2191123 w 4546203"/>
              <a:gd name="connsiteY1939" fmla="*/ 709946 h 5092591"/>
              <a:gd name="connsiteX1940" fmla="*/ 2191123 w 4546203"/>
              <a:gd name="connsiteY1940" fmla="*/ 646672 h 5092591"/>
              <a:gd name="connsiteX1941" fmla="*/ 2315682 w 4546203"/>
              <a:gd name="connsiteY1941" fmla="*/ 645080 h 5092591"/>
              <a:gd name="connsiteX1942" fmla="*/ 2315682 w 4546203"/>
              <a:gd name="connsiteY1942" fmla="*/ 708752 h 5092591"/>
              <a:gd name="connsiteX1943" fmla="*/ 2378161 w 4546203"/>
              <a:gd name="connsiteY1943" fmla="*/ 711538 h 5092591"/>
              <a:gd name="connsiteX1944" fmla="*/ 2381742 w 4546203"/>
              <a:gd name="connsiteY1944" fmla="*/ 647866 h 5092591"/>
              <a:gd name="connsiteX1945" fmla="*/ 2315682 w 4546203"/>
              <a:gd name="connsiteY1945" fmla="*/ 645080 h 5092591"/>
              <a:gd name="connsiteX1946" fmla="*/ 3060648 w 4546203"/>
              <a:gd name="connsiteY1946" fmla="*/ 640703 h 5092591"/>
              <a:gd name="connsiteX1947" fmla="*/ 3043138 w 4546203"/>
              <a:gd name="connsiteY1947" fmla="*/ 682090 h 5092591"/>
              <a:gd name="connsiteX1948" fmla="*/ 3127902 w 4546203"/>
              <a:gd name="connsiteY1948" fmla="*/ 719895 h 5092591"/>
              <a:gd name="connsiteX1949" fmla="*/ 3147004 w 4546203"/>
              <a:gd name="connsiteY1949" fmla="*/ 678906 h 5092591"/>
              <a:gd name="connsiteX1950" fmla="*/ 3060648 w 4546203"/>
              <a:gd name="connsiteY1950" fmla="*/ 640703 h 5092591"/>
              <a:gd name="connsiteX1951" fmla="*/ 1651899 w 4546203"/>
              <a:gd name="connsiteY1951" fmla="*/ 640305 h 5092591"/>
              <a:gd name="connsiteX1952" fmla="*/ 1604144 w 4546203"/>
              <a:gd name="connsiteY1952" fmla="*/ 656621 h 5092591"/>
              <a:gd name="connsiteX1953" fmla="*/ 1635583 w 4546203"/>
              <a:gd name="connsiteY1953" fmla="*/ 745364 h 5092591"/>
              <a:gd name="connsiteX1954" fmla="*/ 1681347 w 4546203"/>
              <a:gd name="connsiteY1954" fmla="*/ 729844 h 5092591"/>
              <a:gd name="connsiteX1955" fmla="*/ 1651899 w 4546203"/>
              <a:gd name="connsiteY1955" fmla="*/ 640305 h 5092591"/>
              <a:gd name="connsiteX1956" fmla="*/ 1524554 w 4546203"/>
              <a:gd name="connsiteY1956" fmla="*/ 639907 h 5092591"/>
              <a:gd name="connsiteX1957" fmla="*/ 1477198 w 4546203"/>
              <a:gd name="connsiteY1957" fmla="*/ 659804 h 5092591"/>
              <a:gd name="connsiteX1958" fmla="*/ 1491126 w 4546203"/>
              <a:gd name="connsiteY1958" fmla="*/ 691641 h 5092591"/>
              <a:gd name="connsiteX1959" fmla="*/ 1538482 w 4546203"/>
              <a:gd name="connsiteY1959" fmla="*/ 672539 h 5092591"/>
              <a:gd name="connsiteX1960" fmla="*/ 1524554 w 4546203"/>
              <a:gd name="connsiteY1960" fmla="*/ 639907 h 5092591"/>
              <a:gd name="connsiteX1961" fmla="*/ 1580665 w 4546203"/>
              <a:gd name="connsiteY1961" fmla="*/ 618019 h 5092591"/>
              <a:gd name="connsiteX1962" fmla="*/ 1532911 w 4546203"/>
              <a:gd name="connsiteY1962" fmla="*/ 636325 h 5092591"/>
              <a:gd name="connsiteX1963" fmla="*/ 1545645 w 4546203"/>
              <a:gd name="connsiteY1963" fmla="*/ 669355 h 5092591"/>
              <a:gd name="connsiteX1964" fmla="*/ 1593798 w 4546203"/>
              <a:gd name="connsiteY1964" fmla="*/ 651049 h 5092591"/>
              <a:gd name="connsiteX1965" fmla="*/ 1580665 w 4546203"/>
              <a:gd name="connsiteY1965" fmla="*/ 618019 h 5092591"/>
              <a:gd name="connsiteX1966" fmla="*/ 2784470 w 4546203"/>
              <a:gd name="connsiteY1966" fmla="*/ 616030 h 5092591"/>
              <a:gd name="connsiteX1967" fmla="*/ 2772531 w 4546203"/>
              <a:gd name="connsiteY1967" fmla="*/ 659008 h 5092591"/>
              <a:gd name="connsiteX1968" fmla="*/ 2858887 w 4546203"/>
              <a:gd name="connsiteY1968" fmla="*/ 684079 h 5092591"/>
              <a:gd name="connsiteX1969" fmla="*/ 2872417 w 4546203"/>
              <a:gd name="connsiteY1969" fmla="*/ 641499 h 5092591"/>
              <a:gd name="connsiteX1970" fmla="*/ 2784470 w 4546203"/>
              <a:gd name="connsiteY1970" fmla="*/ 616030 h 5092591"/>
              <a:gd name="connsiteX1971" fmla="*/ 1445759 w 4546203"/>
              <a:gd name="connsiteY1971" fmla="*/ 608071 h 5092591"/>
              <a:gd name="connsiteX1972" fmla="*/ 1396811 w 4546203"/>
              <a:gd name="connsiteY1972" fmla="*/ 630356 h 5092591"/>
              <a:gd name="connsiteX1973" fmla="*/ 1414321 w 4546203"/>
              <a:gd name="connsiteY1973" fmla="*/ 666172 h 5092591"/>
              <a:gd name="connsiteX1974" fmla="*/ 1461677 w 4546203"/>
              <a:gd name="connsiteY1974" fmla="*/ 645080 h 5092591"/>
              <a:gd name="connsiteX1975" fmla="*/ 1445759 w 4546203"/>
              <a:gd name="connsiteY1975" fmla="*/ 608071 h 5092591"/>
              <a:gd name="connsiteX1976" fmla="*/ 1639164 w 4546203"/>
              <a:gd name="connsiteY1976" fmla="*/ 598918 h 5092591"/>
              <a:gd name="connsiteX1977" fmla="*/ 1590216 w 4546203"/>
              <a:gd name="connsiteY1977" fmla="*/ 616030 h 5092591"/>
              <a:gd name="connsiteX1978" fmla="*/ 1602552 w 4546203"/>
              <a:gd name="connsiteY1978" fmla="*/ 649060 h 5092591"/>
              <a:gd name="connsiteX1979" fmla="*/ 1650307 w 4546203"/>
              <a:gd name="connsiteY1979" fmla="*/ 632744 h 5092591"/>
              <a:gd name="connsiteX1980" fmla="*/ 1639164 w 4546203"/>
              <a:gd name="connsiteY1980" fmla="*/ 598918 h 5092591"/>
              <a:gd name="connsiteX1981" fmla="*/ 2932110 w 4546203"/>
              <a:gd name="connsiteY1981" fmla="*/ 592551 h 5092591"/>
              <a:gd name="connsiteX1982" fmla="*/ 2917386 w 4546203"/>
              <a:gd name="connsiteY1982" fmla="*/ 635131 h 5092591"/>
              <a:gd name="connsiteX1983" fmla="*/ 3004935 w 4546203"/>
              <a:gd name="connsiteY1983" fmla="*/ 666968 h 5092591"/>
              <a:gd name="connsiteX1984" fmla="*/ 3020853 w 4546203"/>
              <a:gd name="connsiteY1984" fmla="*/ 625183 h 5092591"/>
              <a:gd name="connsiteX1985" fmla="*/ 2932110 w 4546203"/>
              <a:gd name="connsiteY1985" fmla="*/ 592551 h 5092591"/>
              <a:gd name="connsiteX1986" fmla="*/ 2654737 w 4546203"/>
              <a:gd name="connsiteY1986" fmla="*/ 586581 h 5092591"/>
              <a:gd name="connsiteX1987" fmla="*/ 2646778 w 4546203"/>
              <a:gd name="connsiteY1987" fmla="*/ 630754 h 5092591"/>
              <a:gd name="connsiteX1988" fmla="*/ 2733930 w 4546203"/>
              <a:gd name="connsiteY1988" fmla="*/ 649856 h 5092591"/>
              <a:gd name="connsiteX1989" fmla="*/ 2744675 w 4546203"/>
              <a:gd name="connsiteY1989" fmla="*/ 606081 h 5092591"/>
              <a:gd name="connsiteX1990" fmla="*/ 2654737 w 4546203"/>
              <a:gd name="connsiteY1990" fmla="*/ 586581 h 5092591"/>
              <a:gd name="connsiteX1991" fmla="*/ 1503860 w 4546203"/>
              <a:gd name="connsiteY1991" fmla="*/ 584989 h 5092591"/>
              <a:gd name="connsiteX1992" fmla="*/ 1454514 w 4546203"/>
              <a:gd name="connsiteY1992" fmla="*/ 605285 h 5092591"/>
              <a:gd name="connsiteX1993" fmla="*/ 1470034 w 4546203"/>
              <a:gd name="connsiteY1993" fmla="*/ 642295 h 5092591"/>
              <a:gd name="connsiteX1994" fmla="*/ 1518585 w 4546203"/>
              <a:gd name="connsiteY1994" fmla="*/ 622397 h 5092591"/>
              <a:gd name="connsiteX1995" fmla="*/ 1503860 w 4546203"/>
              <a:gd name="connsiteY1995" fmla="*/ 584989 h 5092591"/>
              <a:gd name="connsiteX1996" fmla="*/ 1696469 w 4546203"/>
              <a:gd name="connsiteY1996" fmla="*/ 581010 h 5092591"/>
              <a:gd name="connsiteX1997" fmla="*/ 1647123 w 4546203"/>
              <a:gd name="connsiteY1997" fmla="*/ 596132 h 5092591"/>
              <a:gd name="connsiteX1998" fmla="*/ 1658266 w 4546203"/>
              <a:gd name="connsiteY1998" fmla="*/ 629560 h 5092591"/>
              <a:gd name="connsiteX1999" fmla="*/ 1706816 w 4546203"/>
              <a:gd name="connsiteY1999" fmla="*/ 614836 h 5092591"/>
              <a:gd name="connsiteX2000" fmla="*/ 1696469 w 4546203"/>
              <a:gd name="connsiteY2000" fmla="*/ 581010 h 5092591"/>
              <a:gd name="connsiteX2001" fmla="*/ 1561563 w 4546203"/>
              <a:gd name="connsiteY2001" fmla="*/ 563102 h 5092591"/>
              <a:gd name="connsiteX2002" fmla="*/ 1511819 w 4546203"/>
              <a:gd name="connsiteY2002" fmla="*/ 582602 h 5092591"/>
              <a:gd name="connsiteX2003" fmla="*/ 1526942 w 4546203"/>
              <a:gd name="connsiteY2003" fmla="*/ 619611 h 5092591"/>
              <a:gd name="connsiteX2004" fmla="*/ 1575492 w 4546203"/>
              <a:gd name="connsiteY2004" fmla="*/ 600907 h 5092591"/>
              <a:gd name="connsiteX2005" fmla="*/ 1561563 w 4546203"/>
              <a:gd name="connsiteY2005" fmla="*/ 563102 h 5092591"/>
              <a:gd name="connsiteX2006" fmla="*/ 2418354 w 4546203"/>
              <a:gd name="connsiteY2006" fmla="*/ 557929 h 5092591"/>
              <a:gd name="connsiteX2007" fmla="*/ 2413977 w 4546203"/>
              <a:gd name="connsiteY2007" fmla="*/ 621203 h 5092591"/>
              <a:gd name="connsiteX2008" fmla="*/ 2480832 w 4546203"/>
              <a:gd name="connsiteY2008" fmla="*/ 627570 h 5092591"/>
              <a:gd name="connsiteX2009" fmla="*/ 2487200 w 4546203"/>
              <a:gd name="connsiteY2009" fmla="*/ 563898 h 5092591"/>
              <a:gd name="connsiteX2010" fmla="*/ 2418354 w 4546203"/>
              <a:gd name="connsiteY2010" fmla="*/ 557929 h 5092591"/>
              <a:gd name="connsiteX2011" fmla="*/ 2219378 w 4546203"/>
              <a:gd name="connsiteY2011" fmla="*/ 553551 h 5092591"/>
              <a:gd name="connsiteX2012" fmla="*/ 2219378 w 4546203"/>
              <a:gd name="connsiteY2012" fmla="*/ 614836 h 5092591"/>
              <a:gd name="connsiteX2013" fmla="*/ 2284642 w 4546203"/>
              <a:gd name="connsiteY2013" fmla="*/ 614836 h 5092591"/>
              <a:gd name="connsiteX2014" fmla="*/ 2284642 w 4546203"/>
              <a:gd name="connsiteY2014" fmla="*/ 553551 h 5092591"/>
              <a:gd name="connsiteX2015" fmla="*/ 2219378 w 4546203"/>
              <a:gd name="connsiteY2015" fmla="*/ 553551 h 5092591"/>
              <a:gd name="connsiteX2016" fmla="*/ 2318070 w 4546203"/>
              <a:gd name="connsiteY2016" fmla="*/ 552755 h 5092591"/>
              <a:gd name="connsiteX2017" fmla="*/ 2317672 w 4546203"/>
              <a:gd name="connsiteY2017" fmla="*/ 616030 h 5092591"/>
              <a:gd name="connsiteX2018" fmla="*/ 2383732 w 4546203"/>
              <a:gd name="connsiteY2018" fmla="*/ 619611 h 5092591"/>
              <a:gd name="connsiteX2019" fmla="*/ 2386916 w 4546203"/>
              <a:gd name="connsiteY2019" fmla="*/ 555939 h 5092591"/>
              <a:gd name="connsiteX2020" fmla="*/ 2318070 w 4546203"/>
              <a:gd name="connsiteY2020" fmla="*/ 552755 h 5092591"/>
              <a:gd name="connsiteX2021" fmla="*/ 1621256 w 4546203"/>
              <a:gd name="connsiteY2021" fmla="*/ 542807 h 5092591"/>
              <a:gd name="connsiteX2022" fmla="*/ 1570716 w 4546203"/>
              <a:gd name="connsiteY2022" fmla="*/ 560316 h 5092591"/>
              <a:gd name="connsiteX2023" fmla="*/ 1584247 w 4546203"/>
              <a:gd name="connsiteY2023" fmla="*/ 598122 h 5092591"/>
              <a:gd name="connsiteX2024" fmla="*/ 1633593 w 4546203"/>
              <a:gd name="connsiteY2024" fmla="*/ 581010 h 5092591"/>
              <a:gd name="connsiteX2025" fmla="*/ 1621256 w 4546203"/>
              <a:gd name="connsiteY2025" fmla="*/ 542807 h 5092591"/>
              <a:gd name="connsiteX2026" fmla="*/ 1680153 w 4546203"/>
              <a:gd name="connsiteY2026" fmla="*/ 524899 h 5092591"/>
              <a:gd name="connsiteX2027" fmla="*/ 1629215 w 4546203"/>
              <a:gd name="connsiteY2027" fmla="*/ 540021 h 5092591"/>
              <a:gd name="connsiteX2028" fmla="*/ 1641950 w 4546203"/>
              <a:gd name="connsiteY2028" fmla="*/ 578622 h 5092591"/>
              <a:gd name="connsiteX2029" fmla="*/ 1691694 w 4546203"/>
              <a:gd name="connsiteY2029" fmla="*/ 563102 h 5092591"/>
              <a:gd name="connsiteX2030" fmla="*/ 1680153 w 4546203"/>
              <a:gd name="connsiteY2030" fmla="*/ 524899 h 5092591"/>
              <a:gd name="connsiteX2031" fmla="*/ 2667472 w 4546203"/>
              <a:gd name="connsiteY2031" fmla="*/ 522113 h 5092591"/>
              <a:gd name="connsiteX2032" fmla="*/ 2659115 w 4546203"/>
              <a:gd name="connsiteY2032" fmla="*/ 566286 h 5092591"/>
              <a:gd name="connsiteX2033" fmla="*/ 2749450 w 4546203"/>
              <a:gd name="connsiteY2033" fmla="*/ 586183 h 5092591"/>
              <a:gd name="connsiteX2034" fmla="*/ 2760195 w 4546203"/>
              <a:gd name="connsiteY2034" fmla="*/ 542409 h 5092591"/>
              <a:gd name="connsiteX2035" fmla="*/ 2667472 w 4546203"/>
              <a:gd name="connsiteY2035" fmla="*/ 522113 h 5092591"/>
              <a:gd name="connsiteX2036" fmla="*/ 2425119 w 4546203"/>
              <a:gd name="connsiteY2036" fmla="*/ 465604 h 5092591"/>
              <a:gd name="connsiteX2037" fmla="*/ 2420742 w 4546203"/>
              <a:gd name="connsiteY2037" fmla="*/ 529276 h 5092591"/>
              <a:gd name="connsiteX2038" fmla="*/ 2490781 w 4546203"/>
              <a:gd name="connsiteY2038" fmla="*/ 535643 h 5092591"/>
              <a:gd name="connsiteX2039" fmla="*/ 2497148 w 4546203"/>
              <a:gd name="connsiteY2039" fmla="*/ 472369 h 5092591"/>
              <a:gd name="connsiteX2040" fmla="*/ 2425119 w 4546203"/>
              <a:gd name="connsiteY2040" fmla="*/ 465604 h 5092591"/>
              <a:gd name="connsiteX2041" fmla="*/ 2320060 w 4546203"/>
              <a:gd name="connsiteY2041" fmla="*/ 462818 h 5092591"/>
              <a:gd name="connsiteX2042" fmla="*/ 2319662 w 4546203"/>
              <a:gd name="connsiteY2042" fmla="*/ 523705 h 5092591"/>
              <a:gd name="connsiteX2043" fmla="*/ 2388508 w 4546203"/>
              <a:gd name="connsiteY2043" fmla="*/ 527286 h 5092591"/>
              <a:gd name="connsiteX2044" fmla="*/ 2392487 w 4546203"/>
              <a:gd name="connsiteY2044" fmla="*/ 462818 h 5092591"/>
              <a:gd name="connsiteX2045" fmla="*/ 2320060 w 4546203"/>
              <a:gd name="connsiteY2045" fmla="*/ 462818 h 5092591"/>
              <a:gd name="connsiteX2046" fmla="*/ 2181971 w 4546203"/>
              <a:gd name="connsiteY2046" fmla="*/ 461226 h 5092591"/>
              <a:gd name="connsiteX2047" fmla="*/ 2110339 w 4546203"/>
              <a:gd name="connsiteY2047" fmla="*/ 466002 h 5092591"/>
              <a:gd name="connsiteX2048" fmla="*/ 2115115 w 4546203"/>
              <a:gd name="connsiteY2048" fmla="*/ 528878 h 5092591"/>
              <a:gd name="connsiteX2049" fmla="*/ 2185950 w 4546203"/>
              <a:gd name="connsiteY2049" fmla="*/ 524899 h 5092591"/>
              <a:gd name="connsiteX2050" fmla="*/ 2181971 w 4546203"/>
              <a:gd name="connsiteY2050" fmla="*/ 461226 h 5092591"/>
              <a:gd name="connsiteX2051" fmla="*/ 1608523 w 4546203"/>
              <a:gd name="connsiteY2051" fmla="*/ 448890 h 5092591"/>
              <a:gd name="connsiteX2052" fmla="*/ 1620859 w 4546203"/>
              <a:gd name="connsiteY2052" fmla="*/ 481522 h 5092591"/>
              <a:gd name="connsiteX2053" fmla="*/ 1651900 w 4546203"/>
              <a:gd name="connsiteY2053" fmla="*/ 475155 h 5092591"/>
              <a:gd name="connsiteX2054" fmla="*/ 1658267 w 4546203"/>
              <a:gd name="connsiteY2054" fmla="*/ 498635 h 5092591"/>
              <a:gd name="connsiteX2055" fmla="*/ 1403576 w 4546203"/>
              <a:gd name="connsiteY2055" fmla="*/ 592950 h 5092591"/>
              <a:gd name="connsiteX2056" fmla="*/ 1391240 w 4546203"/>
              <a:gd name="connsiteY2056" fmla="*/ 566685 h 5092591"/>
              <a:gd name="connsiteX2057" fmla="*/ 1432627 w 4546203"/>
              <a:gd name="connsiteY2057" fmla="*/ 560318 h 5092591"/>
              <a:gd name="connsiteX2058" fmla="*/ 1445759 w 4546203"/>
              <a:gd name="connsiteY2058" fmla="*/ 556338 h 5092591"/>
              <a:gd name="connsiteX2059" fmla="*/ 1608125 w 4546203"/>
              <a:gd name="connsiteY2059" fmla="*/ 496247 h 5092591"/>
              <a:gd name="connsiteX2060" fmla="*/ 1622451 w 4546203"/>
              <a:gd name="connsiteY2060" fmla="*/ 489879 h 5092591"/>
              <a:gd name="connsiteX2061" fmla="*/ 1619267 w 4546203"/>
              <a:gd name="connsiteY2061" fmla="*/ 482318 h 5092591"/>
              <a:gd name="connsiteX2062" fmla="*/ 1427056 w 4546203"/>
              <a:gd name="connsiteY2062" fmla="*/ 552359 h 5092591"/>
              <a:gd name="connsiteX2063" fmla="*/ 1413525 w 4546203"/>
              <a:gd name="connsiteY2063" fmla="*/ 520920 h 5092591"/>
              <a:gd name="connsiteX2064" fmla="*/ 1608523 w 4546203"/>
              <a:gd name="connsiteY2064" fmla="*/ 448890 h 5092591"/>
              <a:gd name="connsiteX2065" fmla="*/ 2322448 w 4546203"/>
              <a:gd name="connsiteY2065" fmla="*/ 370891 h 5092591"/>
              <a:gd name="connsiteX2066" fmla="*/ 2322845 w 4546203"/>
              <a:gd name="connsiteY2066" fmla="*/ 432574 h 5092591"/>
              <a:gd name="connsiteX2067" fmla="*/ 2394875 w 4546203"/>
              <a:gd name="connsiteY2067" fmla="*/ 432574 h 5092591"/>
              <a:gd name="connsiteX2068" fmla="*/ 2398058 w 4546203"/>
              <a:gd name="connsiteY2068" fmla="*/ 370891 h 5092591"/>
              <a:gd name="connsiteX2069" fmla="*/ 2322448 w 4546203"/>
              <a:gd name="connsiteY2069" fmla="*/ 370891 h 5092591"/>
              <a:gd name="connsiteX2070" fmla="*/ 2215398 w 4546203"/>
              <a:gd name="connsiteY2070" fmla="*/ 369697 h 5092591"/>
              <a:gd name="connsiteX2071" fmla="*/ 2215398 w 4546203"/>
              <a:gd name="connsiteY2071" fmla="*/ 430982 h 5092591"/>
              <a:gd name="connsiteX2072" fmla="*/ 2287428 w 4546203"/>
              <a:gd name="connsiteY2072" fmla="*/ 430982 h 5092591"/>
              <a:gd name="connsiteX2073" fmla="*/ 2287428 w 4546203"/>
              <a:gd name="connsiteY2073" fmla="*/ 369697 h 5092591"/>
              <a:gd name="connsiteX2074" fmla="*/ 2215398 w 4546203"/>
              <a:gd name="connsiteY2074" fmla="*/ 369697 h 5092591"/>
              <a:gd name="connsiteX2075" fmla="*/ 2178787 w 4546203"/>
              <a:gd name="connsiteY2075" fmla="*/ 369299 h 5092591"/>
              <a:gd name="connsiteX2076" fmla="*/ 2103176 w 4546203"/>
              <a:gd name="connsiteY2076" fmla="*/ 374075 h 5092591"/>
              <a:gd name="connsiteX2077" fmla="*/ 2108350 w 4546203"/>
              <a:gd name="connsiteY2077" fmla="*/ 437747 h 5092591"/>
              <a:gd name="connsiteX2078" fmla="*/ 2182368 w 4546203"/>
              <a:gd name="connsiteY2078" fmla="*/ 432574 h 5092591"/>
              <a:gd name="connsiteX2079" fmla="*/ 2178787 w 4546203"/>
              <a:gd name="connsiteY2079" fmla="*/ 369299 h 5092591"/>
              <a:gd name="connsiteX2080" fmla="*/ 2438650 w 4546203"/>
              <a:gd name="connsiteY2080" fmla="*/ 281352 h 5092591"/>
              <a:gd name="connsiteX2081" fmla="*/ 2433874 w 4546203"/>
              <a:gd name="connsiteY2081" fmla="*/ 345024 h 5092591"/>
              <a:gd name="connsiteX2082" fmla="*/ 2510281 w 4546203"/>
              <a:gd name="connsiteY2082" fmla="*/ 351790 h 5092591"/>
              <a:gd name="connsiteX2083" fmla="*/ 2517444 w 4546203"/>
              <a:gd name="connsiteY2083" fmla="*/ 288515 h 5092591"/>
              <a:gd name="connsiteX2084" fmla="*/ 2438650 w 4546203"/>
              <a:gd name="connsiteY2084" fmla="*/ 281352 h 5092591"/>
              <a:gd name="connsiteX2085" fmla="*/ 2212215 w 4546203"/>
              <a:gd name="connsiteY2085" fmla="*/ 276975 h 5092591"/>
              <a:gd name="connsiteX2086" fmla="*/ 2212215 w 4546203"/>
              <a:gd name="connsiteY2086" fmla="*/ 337463 h 5092591"/>
              <a:gd name="connsiteX2087" fmla="*/ 2288622 w 4546203"/>
              <a:gd name="connsiteY2087" fmla="*/ 337463 h 5092591"/>
              <a:gd name="connsiteX2088" fmla="*/ 2288622 w 4546203"/>
              <a:gd name="connsiteY2088" fmla="*/ 276975 h 5092591"/>
              <a:gd name="connsiteX2089" fmla="*/ 2212215 w 4546203"/>
              <a:gd name="connsiteY2089" fmla="*/ 276975 h 5092591"/>
              <a:gd name="connsiteX2090" fmla="*/ 2445415 w 4546203"/>
              <a:gd name="connsiteY2090" fmla="*/ 189425 h 5092591"/>
              <a:gd name="connsiteX2091" fmla="*/ 2440639 w 4546203"/>
              <a:gd name="connsiteY2091" fmla="*/ 252700 h 5092591"/>
              <a:gd name="connsiteX2092" fmla="*/ 2520230 w 4546203"/>
              <a:gd name="connsiteY2092" fmla="*/ 259863 h 5092591"/>
              <a:gd name="connsiteX2093" fmla="*/ 2526995 w 4546203"/>
              <a:gd name="connsiteY2093" fmla="*/ 196588 h 5092591"/>
              <a:gd name="connsiteX2094" fmla="*/ 2445415 w 4546203"/>
              <a:gd name="connsiteY2094" fmla="*/ 189425 h 5092591"/>
              <a:gd name="connsiteX2095" fmla="*/ 2170828 w 4546203"/>
              <a:gd name="connsiteY2095" fmla="*/ 184650 h 5092591"/>
              <a:gd name="connsiteX2096" fmla="*/ 2089248 w 4546203"/>
              <a:gd name="connsiteY2096" fmla="*/ 189823 h 5092591"/>
              <a:gd name="connsiteX2097" fmla="*/ 2094421 w 4546203"/>
              <a:gd name="connsiteY2097" fmla="*/ 253097 h 5092591"/>
              <a:gd name="connsiteX2098" fmla="*/ 2174409 w 4546203"/>
              <a:gd name="connsiteY2098" fmla="*/ 248322 h 5092591"/>
              <a:gd name="connsiteX2099" fmla="*/ 2170828 w 4546203"/>
              <a:gd name="connsiteY2099" fmla="*/ 184650 h 5092591"/>
              <a:gd name="connsiteX2100" fmla="*/ 2210225 w 4546203"/>
              <a:gd name="connsiteY2100" fmla="*/ 184252 h 5092591"/>
              <a:gd name="connsiteX2101" fmla="*/ 2210225 w 4546203"/>
              <a:gd name="connsiteY2101" fmla="*/ 245536 h 5092591"/>
              <a:gd name="connsiteX2102" fmla="*/ 2289020 w 4546203"/>
              <a:gd name="connsiteY2102" fmla="*/ 245536 h 5092591"/>
              <a:gd name="connsiteX2103" fmla="*/ 2289020 w 4546203"/>
              <a:gd name="connsiteY2103" fmla="*/ 184252 h 5092591"/>
              <a:gd name="connsiteX2104" fmla="*/ 2210225 w 4546203"/>
              <a:gd name="connsiteY2104" fmla="*/ 184252 h 5092591"/>
              <a:gd name="connsiteX2105" fmla="*/ 2175205 w 4546203"/>
              <a:gd name="connsiteY2105" fmla="*/ 0 h 5092591"/>
              <a:gd name="connsiteX2106" fmla="*/ 2282652 w 4546203"/>
              <a:gd name="connsiteY2106" fmla="*/ 0 h 5092591"/>
              <a:gd name="connsiteX2107" fmla="*/ 2282652 w 4546203"/>
              <a:gd name="connsiteY2107" fmla="*/ 33030 h 5092591"/>
              <a:gd name="connsiteX2108" fmla="*/ 2342345 w 4546203"/>
              <a:gd name="connsiteY2108" fmla="*/ 33030 h 5092591"/>
              <a:gd name="connsiteX2109" fmla="*/ 2342345 w 4546203"/>
              <a:gd name="connsiteY2109" fmla="*/ 0 h 5092591"/>
              <a:gd name="connsiteX2110" fmla="*/ 2366222 w 4546203"/>
              <a:gd name="connsiteY2110" fmla="*/ 0 h 5092591"/>
              <a:gd name="connsiteX2111" fmla="*/ 2411589 w 4546203"/>
              <a:gd name="connsiteY2111" fmla="*/ 3980 h 5092591"/>
              <a:gd name="connsiteX2112" fmla="*/ 2530179 w 4546203"/>
              <a:gd name="connsiteY2112" fmla="*/ 12734 h 5092591"/>
              <a:gd name="connsiteX2113" fmla="*/ 2530179 w 4546203"/>
              <a:gd name="connsiteY2113" fmla="*/ 45367 h 5092591"/>
              <a:gd name="connsiteX2114" fmla="*/ 2545301 w 4546203"/>
              <a:gd name="connsiteY2114" fmla="*/ 50142 h 5092591"/>
              <a:gd name="connsiteX2115" fmla="*/ 2538535 w 4546203"/>
              <a:gd name="connsiteY2115" fmla="*/ 118590 h 5092591"/>
              <a:gd name="connsiteX2116" fmla="*/ 2571168 w 4546203"/>
              <a:gd name="connsiteY2116" fmla="*/ 125355 h 5092591"/>
              <a:gd name="connsiteX2117" fmla="*/ 2483618 w 4546203"/>
              <a:gd name="connsiteY2117" fmla="*/ 837689 h 5092591"/>
              <a:gd name="connsiteX2118" fmla="*/ 2567188 w 4546203"/>
              <a:gd name="connsiteY2118" fmla="*/ 849627 h 5092591"/>
              <a:gd name="connsiteX2119" fmla="*/ 2632054 w 4546203"/>
              <a:gd name="connsiteY2119" fmla="*/ 476746 h 5092591"/>
              <a:gd name="connsiteX2120" fmla="*/ 2664686 w 4546203"/>
              <a:gd name="connsiteY2120" fmla="*/ 480726 h 5092591"/>
              <a:gd name="connsiteX2121" fmla="*/ 2675033 w 4546203"/>
              <a:gd name="connsiteY2121" fmla="*/ 432972 h 5092591"/>
              <a:gd name="connsiteX2122" fmla="*/ 2706869 w 4546203"/>
              <a:gd name="connsiteY2122" fmla="*/ 437747 h 5092591"/>
              <a:gd name="connsiteX2123" fmla="*/ 2715624 w 4546203"/>
              <a:gd name="connsiteY2123" fmla="*/ 414666 h 5092591"/>
              <a:gd name="connsiteX2124" fmla="*/ 2904651 w 4546203"/>
              <a:gd name="connsiteY2124" fmla="*/ 463216 h 5092591"/>
              <a:gd name="connsiteX2125" fmla="*/ 2899478 w 4546203"/>
              <a:gd name="connsiteY2125" fmla="*/ 487491 h 5092591"/>
              <a:gd name="connsiteX2126" fmla="*/ 2976680 w 4546203"/>
              <a:gd name="connsiteY2126" fmla="*/ 512562 h 5092591"/>
              <a:gd name="connsiteX2127" fmla="*/ 2988221 w 4546203"/>
              <a:gd name="connsiteY2127" fmla="*/ 490675 h 5092591"/>
              <a:gd name="connsiteX2128" fmla="*/ 3170085 w 4546203"/>
              <a:gd name="connsiteY2128" fmla="*/ 563500 h 5092591"/>
              <a:gd name="connsiteX2129" fmla="*/ 3161330 w 4546203"/>
              <a:gd name="connsiteY2129" fmla="*/ 585387 h 5092591"/>
              <a:gd name="connsiteX2130" fmla="*/ 3177248 w 4546203"/>
              <a:gd name="connsiteY2130" fmla="*/ 596132 h 5092591"/>
              <a:gd name="connsiteX2131" fmla="*/ 3157351 w 4546203"/>
              <a:gd name="connsiteY2131" fmla="*/ 640305 h 5092591"/>
              <a:gd name="connsiteX2132" fmla="*/ 3190779 w 4546203"/>
              <a:gd name="connsiteY2132" fmla="*/ 657815 h 5092591"/>
              <a:gd name="connsiteX2133" fmla="*/ 2948028 w 4546203"/>
              <a:gd name="connsiteY2133" fmla="*/ 1156051 h 5092591"/>
              <a:gd name="connsiteX2134" fmla="*/ 2962752 w 4546203"/>
              <a:gd name="connsiteY2134" fmla="*/ 1161224 h 5092591"/>
              <a:gd name="connsiteX2135" fmla="*/ 2892713 w 4546203"/>
              <a:gd name="connsiteY2135" fmla="*/ 1303293 h 5092591"/>
              <a:gd name="connsiteX2136" fmla="*/ 2900672 w 4546203"/>
              <a:gd name="connsiteY2136" fmla="*/ 1307272 h 5092591"/>
              <a:gd name="connsiteX2137" fmla="*/ 2971905 w 4546203"/>
              <a:gd name="connsiteY2137" fmla="*/ 1167989 h 5092591"/>
              <a:gd name="connsiteX2138" fmla="*/ 2980660 w 4546203"/>
              <a:gd name="connsiteY2138" fmla="*/ 1185897 h 5092591"/>
              <a:gd name="connsiteX2139" fmla="*/ 2913406 w 4546203"/>
              <a:gd name="connsiteY2139" fmla="*/ 1314037 h 5092591"/>
              <a:gd name="connsiteX2140" fmla="*/ 2961558 w 4546203"/>
              <a:gd name="connsiteY2140" fmla="*/ 1339506 h 5092591"/>
              <a:gd name="connsiteX2141" fmla="*/ 2977476 w 4546203"/>
              <a:gd name="connsiteY2141" fmla="*/ 1300905 h 5092591"/>
              <a:gd name="connsiteX2142" fmla="*/ 2979864 w 4546203"/>
              <a:gd name="connsiteY2142" fmla="*/ 1290558 h 5092591"/>
              <a:gd name="connsiteX2143" fmla="*/ 2965936 w 4546203"/>
              <a:gd name="connsiteY2143" fmla="*/ 1281007 h 5092591"/>
              <a:gd name="connsiteX2144" fmla="*/ 2979864 w 4546203"/>
              <a:gd name="connsiteY2144" fmla="*/ 1256334 h 5092591"/>
              <a:gd name="connsiteX2145" fmla="*/ 3003741 w 4546203"/>
              <a:gd name="connsiteY2145" fmla="*/ 1260712 h 5092591"/>
              <a:gd name="connsiteX2146" fmla="*/ 3005333 w 4546203"/>
              <a:gd name="connsiteY2146" fmla="*/ 1254345 h 5092591"/>
              <a:gd name="connsiteX2147" fmla="*/ 2979068 w 4546203"/>
              <a:gd name="connsiteY2147" fmla="*/ 1236835 h 5092591"/>
              <a:gd name="connsiteX2148" fmla="*/ 2994190 w 4546203"/>
              <a:gd name="connsiteY2148" fmla="*/ 1210172 h 5092591"/>
              <a:gd name="connsiteX2149" fmla="*/ 3013690 w 4546203"/>
              <a:gd name="connsiteY2149" fmla="*/ 1220519 h 5092591"/>
              <a:gd name="connsiteX2150" fmla="*/ 3025231 w 4546203"/>
              <a:gd name="connsiteY2150" fmla="*/ 1220121 h 5092591"/>
              <a:gd name="connsiteX2151" fmla="*/ 3018863 w 4546203"/>
              <a:gd name="connsiteY2151" fmla="*/ 1210172 h 5092591"/>
              <a:gd name="connsiteX2152" fmla="*/ 2991007 w 4546203"/>
              <a:gd name="connsiteY2152" fmla="*/ 1193856 h 5092591"/>
              <a:gd name="connsiteX2153" fmla="*/ 3006129 w 4546203"/>
              <a:gd name="connsiteY2153" fmla="*/ 1166397 h 5092591"/>
              <a:gd name="connsiteX2154" fmla="*/ 3035975 w 4546203"/>
              <a:gd name="connsiteY2154" fmla="*/ 1182315 h 5092591"/>
              <a:gd name="connsiteX2155" fmla="*/ 3047118 w 4546203"/>
              <a:gd name="connsiteY2155" fmla="*/ 1181121 h 5092591"/>
              <a:gd name="connsiteX2156" fmla="*/ 3041945 w 4546203"/>
              <a:gd name="connsiteY2156" fmla="*/ 1172366 h 5092591"/>
              <a:gd name="connsiteX2157" fmla="*/ 3002547 w 4546203"/>
              <a:gd name="connsiteY2157" fmla="*/ 1149683 h 5092591"/>
              <a:gd name="connsiteX2158" fmla="*/ 3017670 w 4546203"/>
              <a:gd name="connsiteY2158" fmla="*/ 1122622 h 5092591"/>
              <a:gd name="connsiteX2159" fmla="*/ 3055077 w 4546203"/>
              <a:gd name="connsiteY2159" fmla="*/ 1142918 h 5092591"/>
              <a:gd name="connsiteX2160" fmla="*/ 3068607 w 4546203"/>
              <a:gd name="connsiteY2160" fmla="*/ 1143316 h 5092591"/>
              <a:gd name="connsiteX2161" fmla="*/ 3060250 w 4546203"/>
              <a:gd name="connsiteY2161" fmla="*/ 1132173 h 5092591"/>
              <a:gd name="connsiteX2162" fmla="*/ 3013690 w 4546203"/>
              <a:gd name="connsiteY2162" fmla="*/ 1105909 h 5092591"/>
              <a:gd name="connsiteX2163" fmla="*/ 3028414 w 4546203"/>
              <a:gd name="connsiteY2163" fmla="*/ 1078450 h 5092591"/>
              <a:gd name="connsiteX2164" fmla="*/ 3062240 w 4546203"/>
              <a:gd name="connsiteY2164" fmla="*/ 1096358 h 5092591"/>
              <a:gd name="connsiteX2165" fmla="*/ 3091689 w 4546203"/>
              <a:gd name="connsiteY2165" fmla="*/ 1099143 h 5092591"/>
              <a:gd name="connsiteX2166" fmla="*/ 3024435 w 4546203"/>
              <a:gd name="connsiteY2166" fmla="*/ 1061736 h 5092591"/>
              <a:gd name="connsiteX2167" fmla="*/ 3039159 w 4546203"/>
              <a:gd name="connsiteY2167" fmla="*/ 1033879 h 5092591"/>
              <a:gd name="connsiteX2168" fmla="*/ 3097658 w 4546203"/>
              <a:gd name="connsiteY2168" fmla="*/ 1065317 h 5092591"/>
              <a:gd name="connsiteX2169" fmla="*/ 3112382 w 4546203"/>
              <a:gd name="connsiteY2169" fmla="*/ 1065715 h 5092591"/>
              <a:gd name="connsiteX2170" fmla="*/ 3103627 w 4546203"/>
              <a:gd name="connsiteY2170" fmla="*/ 1054971 h 5092591"/>
              <a:gd name="connsiteX2171" fmla="*/ 3035179 w 4546203"/>
              <a:gd name="connsiteY2171" fmla="*/ 1017165 h 5092591"/>
              <a:gd name="connsiteX2172" fmla="*/ 3049108 w 4546203"/>
              <a:gd name="connsiteY2172" fmla="*/ 989309 h 5092591"/>
              <a:gd name="connsiteX2173" fmla="*/ 3104025 w 4546203"/>
              <a:gd name="connsiteY2173" fmla="*/ 1017961 h 5092591"/>
              <a:gd name="connsiteX2174" fmla="*/ 3157749 w 4546203"/>
              <a:gd name="connsiteY2174" fmla="*/ 1032685 h 5092591"/>
              <a:gd name="connsiteX2175" fmla="*/ 3189187 w 4546203"/>
              <a:gd name="connsiteY2175" fmla="*/ 982145 h 5092591"/>
              <a:gd name="connsiteX2176" fmla="*/ 3308572 w 4546203"/>
              <a:gd name="connsiteY2176" fmla="*/ 1058552 h 5092591"/>
              <a:gd name="connsiteX2177" fmla="*/ 3463376 w 4546203"/>
              <a:gd name="connsiteY2177" fmla="*/ 837689 h 5092591"/>
              <a:gd name="connsiteX2178" fmla="*/ 3498793 w 4546203"/>
              <a:gd name="connsiteY2178" fmla="*/ 861566 h 5092591"/>
              <a:gd name="connsiteX2179" fmla="*/ 3526650 w 4546203"/>
              <a:gd name="connsiteY2179" fmla="*/ 825750 h 5092591"/>
              <a:gd name="connsiteX2180" fmla="*/ 3559680 w 4546203"/>
              <a:gd name="connsiteY2180" fmla="*/ 849230 h 5092591"/>
              <a:gd name="connsiteX2181" fmla="*/ 3579578 w 4546203"/>
              <a:gd name="connsiteY2181" fmla="*/ 827740 h 5092591"/>
              <a:gd name="connsiteX2182" fmla="*/ 3757462 w 4546203"/>
              <a:gd name="connsiteY2182" fmla="*/ 979758 h 5092591"/>
              <a:gd name="connsiteX2183" fmla="*/ 3737565 w 4546203"/>
              <a:gd name="connsiteY2183" fmla="*/ 1004431 h 5092591"/>
              <a:gd name="connsiteX2184" fmla="*/ 3764625 w 4546203"/>
              <a:gd name="connsiteY2184" fmla="*/ 1023930 h 5092591"/>
              <a:gd name="connsiteX2185" fmla="*/ 3729208 w 4546203"/>
              <a:gd name="connsiteY2185" fmla="*/ 1062930 h 5092591"/>
              <a:gd name="connsiteX2186" fmla="*/ 3762238 w 4546203"/>
              <a:gd name="connsiteY2186" fmla="*/ 1087205 h 5092591"/>
              <a:gd name="connsiteX2187" fmla="*/ 3500385 w 4546203"/>
              <a:gd name="connsiteY2187" fmla="*/ 1343486 h 5092591"/>
              <a:gd name="connsiteX2188" fmla="*/ 3530232 w 4546203"/>
              <a:gd name="connsiteY2188" fmla="*/ 1376118 h 5092591"/>
              <a:gd name="connsiteX2189" fmla="*/ 3322899 w 4546203"/>
              <a:gd name="connsiteY2189" fmla="*/ 1569125 h 5092591"/>
              <a:gd name="connsiteX2190" fmla="*/ 3377816 w 4546203"/>
              <a:gd name="connsiteY2190" fmla="*/ 1606134 h 5092591"/>
              <a:gd name="connsiteX2191" fmla="*/ 3386969 w 4546203"/>
              <a:gd name="connsiteY2191" fmla="*/ 1596583 h 5092591"/>
              <a:gd name="connsiteX2192" fmla="*/ 3359510 w 4546203"/>
              <a:gd name="connsiteY2192" fmla="*/ 1563951 h 5092591"/>
              <a:gd name="connsiteX2193" fmla="*/ 3375826 w 4546203"/>
              <a:gd name="connsiteY2193" fmla="*/ 1549625 h 5092591"/>
              <a:gd name="connsiteX2194" fmla="*/ 3404081 w 4546203"/>
              <a:gd name="connsiteY2194" fmla="*/ 1580665 h 5092591"/>
              <a:gd name="connsiteX2195" fmla="*/ 3416815 w 4546203"/>
              <a:gd name="connsiteY2195" fmla="*/ 1568727 h 5092591"/>
              <a:gd name="connsiteX2196" fmla="*/ 3389755 w 4546203"/>
              <a:gd name="connsiteY2196" fmla="*/ 1536493 h 5092591"/>
              <a:gd name="connsiteX2197" fmla="*/ 3406071 w 4546203"/>
              <a:gd name="connsiteY2197" fmla="*/ 1522166 h 5092591"/>
              <a:gd name="connsiteX2198" fmla="*/ 3434723 w 4546203"/>
              <a:gd name="connsiteY2198" fmla="*/ 1553605 h 5092591"/>
              <a:gd name="connsiteX2199" fmla="*/ 3447856 w 4546203"/>
              <a:gd name="connsiteY2199" fmla="*/ 1542462 h 5092591"/>
              <a:gd name="connsiteX2200" fmla="*/ 3419601 w 4546203"/>
              <a:gd name="connsiteY2200" fmla="*/ 1509034 h 5092591"/>
              <a:gd name="connsiteX2201" fmla="*/ 3436315 w 4546203"/>
              <a:gd name="connsiteY2201" fmla="*/ 1494708 h 5092591"/>
              <a:gd name="connsiteX2202" fmla="*/ 3465763 w 4546203"/>
              <a:gd name="connsiteY2202" fmla="*/ 1527340 h 5092591"/>
              <a:gd name="connsiteX2203" fmla="*/ 3478896 w 4546203"/>
              <a:gd name="connsiteY2203" fmla="*/ 1515799 h 5092591"/>
              <a:gd name="connsiteX2204" fmla="*/ 3449845 w 4546203"/>
              <a:gd name="connsiteY2204" fmla="*/ 1481575 h 5092591"/>
              <a:gd name="connsiteX2205" fmla="*/ 3466559 w 4546203"/>
              <a:gd name="connsiteY2205" fmla="*/ 1467249 h 5092591"/>
              <a:gd name="connsiteX2206" fmla="*/ 3498793 w 4546203"/>
              <a:gd name="connsiteY2206" fmla="*/ 1502667 h 5092591"/>
              <a:gd name="connsiteX2207" fmla="*/ 3482079 w 4546203"/>
              <a:gd name="connsiteY2207" fmla="*/ 1452127 h 5092591"/>
              <a:gd name="connsiteX2208" fmla="*/ 3496406 w 4546203"/>
              <a:gd name="connsiteY2208" fmla="*/ 1439790 h 5092591"/>
              <a:gd name="connsiteX2209" fmla="*/ 3529834 w 4546203"/>
              <a:gd name="connsiteY2209" fmla="*/ 1475606 h 5092591"/>
              <a:gd name="connsiteX2210" fmla="*/ 3512722 w 4546203"/>
              <a:gd name="connsiteY2210" fmla="*/ 1424270 h 5092591"/>
              <a:gd name="connsiteX2211" fmla="*/ 3527048 w 4546203"/>
              <a:gd name="connsiteY2211" fmla="*/ 1411934 h 5092591"/>
              <a:gd name="connsiteX2212" fmla="*/ 3560874 w 4546203"/>
              <a:gd name="connsiteY2212" fmla="*/ 1448943 h 5092591"/>
              <a:gd name="connsiteX2213" fmla="*/ 3573210 w 4546203"/>
              <a:gd name="connsiteY2213" fmla="*/ 1436607 h 5092591"/>
              <a:gd name="connsiteX2214" fmla="*/ 3541374 w 4546203"/>
              <a:gd name="connsiteY2214" fmla="*/ 1398801 h 5092591"/>
              <a:gd name="connsiteX2215" fmla="*/ 3557292 w 4546203"/>
              <a:gd name="connsiteY2215" fmla="*/ 1384475 h 5092591"/>
              <a:gd name="connsiteX2216" fmla="*/ 3590322 w 4546203"/>
              <a:gd name="connsiteY2216" fmla="*/ 1420689 h 5092591"/>
              <a:gd name="connsiteX2217" fmla="*/ 3603057 w 4546203"/>
              <a:gd name="connsiteY2217" fmla="*/ 1409148 h 5092591"/>
              <a:gd name="connsiteX2218" fmla="*/ 3571221 w 4546203"/>
              <a:gd name="connsiteY2218" fmla="*/ 1371342 h 5092591"/>
              <a:gd name="connsiteX2219" fmla="*/ 3590322 w 4546203"/>
              <a:gd name="connsiteY2219" fmla="*/ 1354231 h 5092591"/>
              <a:gd name="connsiteX2220" fmla="*/ 3630118 w 4546203"/>
              <a:gd name="connsiteY2220" fmla="*/ 1398801 h 5092591"/>
              <a:gd name="connsiteX2221" fmla="*/ 3671903 w 4546203"/>
              <a:gd name="connsiteY2221" fmla="*/ 1364975 h 5092591"/>
              <a:gd name="connsiteX2222" fmla="*/ 3787707 w 4546203"/>
              <a:gd name="connsiteY2222" fmla="*/ 1517789 h 5092591"/>
              <a:gd name="connsiteX2223" fmla="*/ 3743932 w 4546203"/>
              <a:gd name="connsiteY2223" fmla="*/ 1548829 h 5092591"/>
              <a:gd name="connsiteX2224" fmla="*/ 3779350 w 4546203"/>
              <a:gd name="connsiteY2224" fmla="*/ 1604144 h 5092591"/>
              <a:gd name="connsiteX2225" fmla="*/ 3585547 w 4546203"/>
              <a:gd name="connsiteY2225" fmla="*/ 1725918 h 5092591"/>
              <a:gd name="connsiteX2226" fmla="*/ 3659964 w 4546203"/>
              <a:gd name="connsiteY2226" fmla="*/ 1858436 h 5092591"/>
              <a:gd name="connsiteX2227" fmla="*/ 3698565 w 4546203"/>
              <a:gd name="connsiteY2227" fmla="*/ 1834161 h 5092591"/>
              <a:gd name="connsiteX2228" fmla="*/ 3732789 w 4546203"/>
              <a:gd name="connsiteY2228" fmla="*/ 1807498 h 5092591"/>
              <a:gd name="connsiteX2229" fmla="*/ 3794870 w 4546203"/>
              <a:gd name="connsiteY2229" fmla="*/ 1944791 h 5092591"/>
              <a:gd name="connsiteX2230" fmla="*/ 3844216 w 4546203"/>
              <a:gd name="connsiteY2230" fmla="*/ 1926088 h 5092591"/>
              <a:gd name="connsiteX2231" fmla="*/ 3861726 w 4546203"/>
              <a:gd name="connsiteY2231" fmla="*/ 1968270 h 5092591"/>
              <a:gd name="connsiteX2232" fmla="*/ 3902317 w 4546203"/>
              <a:gd name="connsiteY2232" fmla="*/ 1954342 h 5092591"/>
              <a:gd name="connsiteX2233" fmla="*/ 3946091 w 4546203"/>
              <a:gd name="connsiteY2233" fmla="*/ 2094421 h 5092591"/>
              <a:gd name="connsiteX2234" fmla="*/ 3905102 w 4546203"/>
              <a:gd name="connsiteY2234" fmla="*/ 2106360 h 5092591"/>
              <a:gd name="connsiteX2235" fmla="*/ 3916643 w 4546203"/>
              <a:gd name="connsiteY2235" fmla="*/ 2155706 h 5092591"/>
              <a:gd name="connsiteX2236" fmla="*/ 3782135 w 4546203"/>
              <a:gd name="connsiteY2236" fmla="*/ 2187940 h 5092591"/>
              <a:gd name="connsiteX2237" fmla="*/ 3821533 w 4546203"/>
              <a:gd name="connsiteY2237" fmla="*/ 2467700 h 5092591"/>
              <a:gd name="connsiteX2238" fmla="*/ 3659964 w 4546203"/>
              <a:gd name="connsiteY2238" fmla="*/ 2476455 h 5092591"/>
              <a:gd name="connsiteX2239" fmla="*/ 3659964 w 4546203"/>
              <a:gd name="connsiteY2239" fmla="*/ 2634442 h 5092591"/>
              <a:gd name="connsiteX2240" fmla="*/ 3698565 w 4546203"/>
              <a:gd name="connsiteY2240" fmla="*/ 2637228 h 5092591"/>
              <a:gd name="connsiteX2241" fmla="*/ 3801635 w 4546203"/>
              <a:gd name="connsiteY2241" fmla="*/ 2643595 h 5092591"/>
              <a:gd name="connsiteX2242" fmla="*/ 3811584 w 4546203"/>
              <a:gd name="connsiteY2242" fmla="*/ 2659911 h 5092591"/>
              <a:gd name="connsiteX2243" fmla="*/ 3656780 w 4546203"/>
              <a:gd name="connsiteY2243" fmla="*/ 2649564 h 5092591"/>
              <a:gd name="connsiteX2244" fmla="*/ 3653995 w 4546203"/>
              <a:gd name="connsiteY2244" fmla="*/ 2694533 h 5092591"/>
              <a:gd name="connsiteX2245" fmla="*/ 3808002 w 4546203"/>
              <a:gd name="connsiteY2245" fmla="*/ 2726767 h 5092591"/>
              <a:gd name="connsiteX2246" fmla="*/ 3828696 w 4546203"/>
              <a:gd name="connsiteY2246" fmla="*/ 2761389 h 5092591"/>
              <a:gd name="connsiteX2247" fmla="*/ 3946887 w 4546203"/>
              <a:gd name="connsiteY2247" fmla="*/ 2863662 h 5092591"/>
              <a:gd name="connsiteX2248" fmla="*/ 4050753 w 4546203"/>
              <a:gd name="connsiteY2248" fmla="*/ 3351949 h 5092591"/>
              <a:gd name="connsiteX2249" fmla="*/ 3941316 w 4546203"/>
              <a:gd name="connsiteY2249" fmla="*/ 3603853 h 5092591"/>
              <a:gd name="connsiteX2250" fmla="*/ 3947683 w 4546203"/>
              <a:gd name="connsiteY2250" fmla="*/ 3623751 h 5092591"/>
              <a:gd name="connsiteX2251" fmla="*/ 4024886 w 4546203"/>
              <a:gd name="connsiteY2251" fmla="*/ 3494018 h 5092591"/>
              <a:gd name="connsiteX2252" fmla="*/ 4094130 w 4546203"/>
              <a:gd name="connsiteY2252" fmla="*/ 3531824 h 5092591"/>
              <a:gd name="connsiteX2253" fmla="*/ 4009366 w 4546203"/>
              <a:gd name="connsiteY2253" fmla="*/ 3674688 h 5092591"/>
              <a:gd name="connsiteX2254" fmla="*/ 4028069 w 4546203"/>
              <a:gd name="connsiteY2254" fmla="*/ 3687025 h 5092591"/>
              <a:gd name="connsiteX2255" fmla="*/ 4110446 w 4546203"/>
              <a:gd name="connsiteY2255" fmla="*/ 3549732 h 5092591"/>
              <a:gd name="connsiteX2256" fmla="*/ 4177700 w 4546203"/>
              <a:gd name="connsiteY2256" fmla="*/ 3586741 h 5092591"/>
              <a:gd name="connsiteX2257" fmla="*/ 4089752 w 4546203"/>
              <a:gd name="connsiteY2257" fmla="*/ 3734381 h 5092591"/>
              <a:gd name="connsiteX2258" fmla="*/ 4109650 w 4546203"/>
              <a:gd name="connsiteY2258" fmla="*/ 3748309 h 5092591"/>
              <a:gd name="connsiteX2259" fmla="*/ 4195608 w 4546203"/>
              <a:gd name="connsiteY2259" fmla="*/ 3605445 h 5092591"/>
              <a:gd name="connsiteX2260" fmla="*/ 4261270 w 4546203"/>
              <a:gd name="connsiteY2260" fmla="*/ 3641658 h 5092591"/>
              <a:gd name="connsiteX2261" fmla="*/ 4169343 w 4546203"/>
              <a:gd name="connsiteY2261" fmla="*/ 3794472 h 5092591"/>
              <a:gd name="connsiteX2262" fmla="*/ 4190434 w 4546203"/>
              <a:gd name="connsiteY2262" fmla="*/ 3810390 h 5092591"/>
              <a:gd name="connsiteX2263" fmla="*/ 4280769 w 4546203"/>
              <a:gd name="connsiteY2263" fmla="*/ 3661954 h 5092591"/>
              <a:gd name="connsiteX2264" fmla="*/ 4344442 w 4546203"/>
              <a:gd name="connsiteY2264" fmla="*/ 3697372 h 5092591"/>
              <a:gd name="connsiteX2265" fmla="*/ 4247739 w 4546203"/>
              <a:gd name="connsiteY2265" fmla="*/ 3856155 h 5092591"/>
              <a:gd name="connsiteX2266" fmla="*/ 4270422 w 4546203"/>
              <a:gd name="connsiteY2266" fmla="*/ 3874460 h 5092591"/>
              <a:gd name="connsiteX2267" fmla="*/ 4283157 w 4546203"/>
              <a:gd name="connsiteY2267" fmla="*/ 3858542 h 5092591"/>
              <a:gd name="connsiteX2268" fmla="*/ 4376278 w 4546203"/>
              <a:gd name="connsiteY2268" fmla="*/ 3752289 h 5092591"/>
              <a:gd name="connsiteX2269" fmla="*/ 4418461 w 4546203"/>
              <a:gd name="connsiteY2269" fmla="*/ 3723239 h 5092591"/>
              <a:gd name="connsiteX2270" fmla="*/ 4443531 w 4546203"/>
              <a:gd name="connsiteY2270" fmla="*/ 3737963 h 5092591"/>
              <a:gd name="connsiteX2271" fmla="*/ 4439950 w 4546203"/>
              <a:gd name="connsiteY2271" fmla="*/ 3780942 h 5092591"/>
              <a:gd name="connsiteX2272" fmla="*/ 4384635 w 4546203"/>
              <a:gd name="connsiteY2272" fmla="*/ 3923408 h 5092591"/>
              <a:gd name="connsiteX2273" fmla="*/ 4394186 w 4546203"/>
              <a:gd name="connsiteY2273" fmla="*/ 3976336 h 5092591"/>
              <a:gd name="connsiteX2274" fmla="*/ 4527897 w 4546203"/>
              <a:gd name="connsiteY2274" fmla="*/ 4092140 h 5092591"/>
              <a:gd name="connsiteX2275" fmla="*/ 4546203 w 4546203"/>
              <a:gd name="connsiteY2275" fmla="*/ 4104079 h 5092591"/>
              <a:gd name="connsiteX2276" fmla="*/ 4546203 w 4546203"/>
              <a:gd name="connsiteY2276" fmla="*/ 4112038 h 5092591"/>
              <a:gd name="connsiteX2277" fmla="*/ 4531479 w 4546203"/>
              <a:gd name="connsiteY2277" fmla="*/ 4123181 h 5092591"/>
              <a:gd name="connsiteX2278" fmla="*/ 4330513 w 4546203"/>
              <a:gd name="connsiteY2278" fmla="*/ 4014142 h 5092591"/>
              <a:gd name="connsiteX2279" fmla="*/ 4317381 w 4546203"/>
              <a:gd name="connsiteY2279" fmla="*/ 4029662 h 5092591"/>
              <a:gd name="connsiteX2280" fmla="*/ 4198393 w 4546203"/>
              <a:gd name="connsiteY2280" fmla="*/ 4143078 h 5092591"/>
              <a:gd name="connsiteX2281" fmla="*/ 4140690 w 4546203"/>
              <a:gd name="connsiteY2281" fmla="*/ 4156608 h 5092591"/>
              <a:gd name="connsiteX2282" fmla="*/ 4142282 w 4546203"/>
              <a:gd name="connsiteY2282" fmla="*/ 4099303 h 5092591"/>
              <a:gd name="connsiteX2283" fmla="*/ 4201577 w 4546203"/>
              <a:gd name="connsiteY2283" fmla="*/ 3984693 h 5092591"/>
              <a:gd name="connsiteX2284" fmla="*/ 4222668 w 4546203"/>
              <a:gd name="connsiteY2284" fmla="*/ 3950867 h 5092591"/>
              <a:gd name="connsiteX2285" fmla="*/ 4197597 w 4546203"/>
              <a:gd name="connsiteY2285" fmla="*/ 3935745 h 5092591"/>
              <a:gd name="connsiteX2286" fmla="*/ 4084579 w 4546203"/>
              <a:gd name="connsiteY2286" fmla="*/ 4079406 h 5092591"/>
              <a:gd name="connsiteX2287" fmla="*/ 4028865 w 4546203"/>
              <a:gd name="connsiteY2287" fmla="*/ 4032447 h 5092591"/>
              <a:gd name="connsiteX2288" fmla="*/ 4134323 w 4546203"/>
              <a:gd name="connsiteY2288" fmla="*/ 3897940 h 5092591"/>
              <a:gd name="connsiteX2289" fmla="*/ 4112037 w 4546203"/>
              <a:gd name="connsiteY2289" fmla="*/ 3884011 h 5092591"/>
              <a:gd name="connsiteX2290" fmla="*/ 4002999 w 4546203"/>
              <a:gd name="connsiteY2290" fmla="*/ 4021703 h 5092591"/>
              <a:gd name="connsiteX2291" fmla="*/ 3946091 w 4546203"/>
              <a:gd name="connsiteY2291" fmla="*/ 3973152 h 5092591"/>
              <a:gd name="connsiteX2292" fmla="*/ 4047967 w 4546203"/>
              <a:gd name="connsiteY2292" fmla="*/ 3844216 h 5092591"/>
              <a:gd name="connsiteX2293" fmla="*/ 4027274 w 4546203"/>
              <a:gd name="connsiteY2293" fmla="*/ 3831482 h 5092591"/>
              <a:gd name="connsiteX2294" fmla="*/ 3921816 w 4546203"/>
              <a:gd name="connsiteY2294" fmla="*/ 3963204 h 5092591"/>
              <a:gd name="connsiteX2295" fmla="*/ 3863715 w 4546203"/>
              <a:gd name="connsiteY2295" fmla="*/ 3913062 h 5092591"/>
              <a:gd name="connsiteX2296" fmla="*/ 3962010 w 4546203"/>
              <a:gd name="connsiteY2296" fmla="*/ 3788901 h 5092591"/>
              <a:gd name="connsiteX2297" fmla="*/ 3943306 w 4546203"/>
              <a:gd name="connsiteY2297" fmla="*/ 3776962 h 5092591"/>
              <a:gd name="connsiteX2298" fmla="*/ 3841430 w 4546203"/>
              <a:gd name="connsiteY2298" fmla="*/ 3903909 h 5092591"/>
              <a:gd name="connsiteX2299" fmla="*/ 3781737 w 4546203"/>
              <a:gd name="connsiteY2299" fmla="*/ 3852175 h 5092591"/>
              <a:gd name="connsiteX2300" fmla="*/ 3876450 w 4546203"/>
              <a:gd name="connsiteY2300" fmla="*/ 3733585 h 5092591"/>
              <a:gd name="connsiteX2301" fmla="*/ 3858940 w 4546203"/>
              <a:gd name="connsiteY2301" fmla="*/ 3723239 h 5092591"/>
              <a:gd name="connsiteX2302" fmla="*/ 3761044 w 4546203"/>
              <a:gd name="connsiteY2302" fmla="*/ 3843818 h 5092591"/>
              <a:gd name="connsiteX2303" fmla="*/ 3731993 w 4546203"/>
              <a:gd name="connsiteY2303" fmla="*/ 3819145 h 5092591"/>
              <a:gd name="connsiteX2304" fmla="*/ 3718463 w 4546203"/>
              <a:gd name="connsiteY2304" fmla="*/ 3815166 h 5092591"/>
              <a:gd name="connsiteX2305" fmla="*/ 3647229 w 4546203"/>
              <a:gd name="connsiteY2305" fmla="*/ 3850981 h 5092591"/>
              <a:gd name="connsiteX2306" fmla="*/ 3770197 w 4546203"/>
              <a:gd name="connsiteY2306" fmla="*/ 3967979 h 5092591"/>
              <a:gd name="connsiteX2307" fmla="*/ 3714086 w 4546203"/>
              <a:gd name="connsiteY2307" fmla="*/ 4010560 h 5092591"/>
              <a:gd name="connsiteX2308" fmla="*/ 3734381 w 4546203"/>
              <a:gd name="connsiteY2308" fmla="*/ 4029662 h 5092591"/>
              <a:gd name="connsiteX2309" fmla="*/ 3783329 w 4546203"/>
              <a:gd name="connsiteY2309" fmla="*/ 3980316 h 5092591"/>
              <a:gd name="connsiteX2310" fmla="*/ 3802431 w 4546203"/>
              <a:gd name="connsiteY2310" fmla="*/ 4001009 h 5092591"/>
              <a:gd name="connsiteX2311" fmla="*/ 3774574 w 4546203"/>
              <a:gd name="connsiteY2311" fmla="*/ 4031651 h 5092591"/>
              <a:gd name="connsiteX2312" fmla="*/ 3806410 w 4546203"/>
              <a:gd name="connsiteY2312" fmla="*/ 4051549 h 5092591"/>
              <a:gd name="connsiteX2313" fmla="*/ 3770197 w 4546203"/>
              <a:gd name="connsiteY2313" fmla="*/ 4089355 h 5092591"/>
              <a:gd name="connsiteX2314" fmla="*/ 3840236 w 4546203"/>
              <a:gd name="connsiteY2314" fmla="*/ 4149445 h 5092591"/>
              <a:gd name="connsiteX2315" fmla="*/ 3804819 w 4546203"/>
              <a:gd name="connsiteY2315" fmla="*/ 4180087 h 5092591"/>
              <a:gd name="connsiteX2316" fmla="*/ 3884011 w 4546203"/>
              <a:gd name="connsiteY2316" fmla="*/ 4264851 h 5092591"/>
              <a:gd name="connsiteX2317" fmla="*/ 3816359 w 4546203"/>
              <a:gd name="connsiteY2317" fmla="*/ 4326136 h 5092591"/>
              <a:gd name="connsiteX2318" fmla="*/ 3741146 w 4546203"/>
              <a:gd name="connsiteY2318" fmla="*/ 4239382 h 5092591"/>
              <a:gd name="connsiteX2319" fmla="*/ 3706127 w 4546203"/>
              <a:gd name="connsiteY2319" fmla="*/ 4267637 h 5092591"/>
              <a:gd name="connsiteX2320" fmla="*/ 3648025 w 4546203"/>
              <a:gd name="connsiteY2320" fmla="*/ 4199189 h 5092591"/>
              <a:gd name="connsiteX2321" fmla="*/ 3619373 w 4546203"/>
              <a:gd name="connsiteY2321" fmla="*/ 4220679 h 5092591"/>
              <a:gd name="connsiteX2322" fmla="*/ 3595098 w 4546203"/>
              <a:gd name="connsiteY2322" fmla="*/ 4193220 h 5092591"/>
              <a:gd name="connsiteX2323" fmla="*/ 3566445 w 4546203"/>
              <a:gd name="connsiteY2323" fmla="*/ 4214311 h 5092591"/>
              <a:gd name="connsiteX2324" fmla="*/ 3351551 w 4546203"/>
              <a:gd name="connsiteY2324" fmla="*/ 3937735 h 5092591"/>
              <a:gd name="connsiteX2325" fmla="*/ 3297828 w 4546203"/>
              <a:gd name="connsiteY2325" fmla="*/ 3978326 h 5092591"/>
              <a:gd name="connsiteX2326" fmla="*/ 3314940 w 4546203"/>
              <a:gd name="connsiteY2326" fmla="*/ 4004591 h 5092591"/>
              <a:gd name="connsiteX2327" fmla="*/ 3278726 w 4546203"/>
              <a:gd name="connsiteY2327" fmla="*/ 4031651 h 5092591"/>
              <a:gd name="connsiteX2328" fmla="*/ 3307379 w 4546203"/>
              <a:gd name="connsiteY2328" fmla="*/ 4075824 h 5092591"/>
              <a:gd name="connsiteX2329" fmla="*/ 3182422 w 4546203"/>
              <a:gd name="connsiteY2329" fmla="*/ 4153425 h 5092591"/>
              <a:gd name="connsiteX2330" fmla="*/ 3155759 w 4546203"/>
              <a:gd name="connsiteY2330" fmla="*/ 4107660 h 5092591"/>
              <a:gd name="connsiteX2331" fmla="*/ 3111188 w 4546203"/>
              <a:gd name="connsiteY2331" fmla="*/ 4131140 h 5092591"/>
              <a:gd name="connsiteX2332" fmla="*/ 3043537 w 4546203"/>
              <a:gd name="connsiteY2332" fmla="*/ 4004193 h 5092591"/>
              <a:gd name="connsiteX2333" fmla="*/ 2986629 w 4546203"/>
              <a:gd name="connsiteY2333" fmla="*/ 4033641 h 5092591"/>
              <a:gd name="connsiteX2334" fmla="*/ 3196350 w 4546203"/>
              <a:gd name="connsiteY2334" fmla="*/ 4470990 h 5092591"/>
              <a:gd name="connsiteX2335" fmla="*/ 3162524 w 4546203"/>
              <a:gd name="connsiteY2335" fmla="*/ 4486908 h 5092591"/>
              <a:gd name="connsiteX2336" fmla="*/ 3151779 w 4546203"/>
              <a:gd name="connsiteY2336" fmla="*/ 4487307 h 5092591"/>
              <a:gd name="connsiteX2337" fmla="*/ 3131882 w 4546203"/>
              <a:gd name="connsiteY2337" fmla="*/ 4486113 h 5092591"/>
              <a:gd name="connsiteX2338" fmla="*/ 2883958 w 4546203"/>
              <a:gd name="connsiteY2338" fmla="*/ 4577244 h 5092591"/>
              <a:gd name="connsiteX2339" fmla="*/ 2870029 w 4546203"/>
              <a:gd name="connsiteY2339" fmla="*/ 4583213 h 5092591"/>
              <a:gd name="connsiteX2340" fmla="*/ 2831428 w 4546203"/>
              <a:gd name="connsiteY2340" fmla="*/ 4607488 h 5092591"/>
              <a:gd name="connsiteX2341" fmla="*/ 2739103 w 4546203"/>
              <a:gd name="connsiteY2341" fmla="*/ 4264851 h 5092591"/>
              <a:gd name="connsiteX2342" fmla="*/ 2715624 w 4546203"/>
              <a:gd name="connsiteY2342" fmla="*/ 4271616 h 5092591"/>
              <a:gd name="connsiteX2343" fmla="*/ 2727563 w 4546203"/>
              <a:gd name="connsiteY2343" fmla="*/ 4323748 h 5092591"/>
              <a:gd name="connsiteX2344" fmla="*/ 2539729 w 4546203"/>
              <a:gd name="connsiteY2344" fmla="*/ 4360758 h 5092591"/>
              <a:gd name="connsiteX2345" fmla="*/ 2530576 w 4546203"/>
              <a:gd name="connsiteY2345" fmla="*/ 4308228 h 5092591"/>
              <a:gd name="connsiteX2346" fmla="*/ 2465710 w 4546203"/>
              <a:gd name="connsiteY2346" fmla="*/ 4314993 h 5092591"/>
              <a:gd name="connsiteX2347" fmla="*/ 2462129 w 4546203"/>
              <a:gd name="connsiteY2347" fmla="*/ 4289524 h 5092591"/>
              <a:gd name="connsiteX2348" fmla="*/ 2433476 w 4546203"/>
              <a:gd name="connsiteY2348" fmla="*/ 4018519 h 5092591"/>
              <a:gd name="connsiteX2349" fmla="*/ 2413181 w 4546203"/>
              <a:gd name="connsiteY2349" fmla="*/ 4009366 h 5092591"/>
              <a:gd name="connsiteX2350" fmla="*/ 2503118 w 4546203"/>
              <a:gd name="connsiteY2350" fmla="*/ 4975594 h 5092591"/>
              <a:gd name="connsiteX2351" fmla="*/ 2474465 w 4546203"/>
              <a:gd name="connsiteY2351" fmla="*/ 4980767 h 5092591"/>
              <a:gd name="connsiteX2352" fmla="*/ 2479241 w 4546203"/>
              <a:gd name="connsiteY2352" fmla="*/ 5049612 h 5092591"/>
              <a:gd name="connsiteX2353" fmla="*/ 2449792 w 4546203"/>
              <a:gd name="connsiteY2353" fmla="*/ 5054388 h 5092591"/>
              <a:gd name="connsiteX2354" fmla="*/ 2449792 w 4546203"/>
              <a:gd name="connsiteY2354" fmla="*/ 5085428 h 5092591"/>
              <a:gd name="connsiteX2355" fmla="*/ 2370202 w 4546203"/>
              <a:gd name="connsiteY2355" fmla="*/ 5092591 h 5092591"/>
              <a:gd name="connsiteX2356" fmla="*/ 2262755 w 4546203"/>
              <a:gd name="connsiteY2356" fmla="*/ 5092591 h 5092591"/>
              <a:gd name="connsiteX2357" fmla="*/ 2262755 w 4546203"/>
              <a:gd name="connsiteY2357" fmla="*/ 5059561 h 5092591"/>
              <a:gd name="connsiteX2358" fmla="*/ 2203062 w 4546203"/>
              <a:gd name="connsiteY2358" fmla="*/ 5059561 h 5092591"/>
              <a:gd name="connsiteX2359" fmla="*/ 2203062 w 4546203"/>
              <a:gd name="connsiteY2359" fmla="*/ 5092591 h 5092591"/>
              <a:gd name="connsiteX2360" fmla="*/ 2179185 w 4546203"/>
              <a:gd name="connsiteY2360" fmla="*/ 5092591 h 5092591"/>
              <a:gd name="connsiteX2361" fmla="*/ 2149736 w 4546203"/>
              <a:gd name="connsiteY2361" fmla="*/ 5089408 h 5092591"/>
              <a:gd name="connsiteX2362" fmla="*/ 2016422 w 4546203"/>
              <a:gd name="connsiteY2362" fmla="*/ 5079857 h 5092591"/>
              <a:gd name="connsiteX2363" fmla="*/ 2000504 w 4546203"/>
              <a:gd name="connsiteY2363" fmla="*/ 5042847 h 5092591"/>
              <a:gd name="connsiteX2364" fmla="*/ 2007270 w 4546203"/>
              <a:gd name="connsiteY2364" fmla="*/ 4974399 h 5092591"/>
              <a:gd name="connsiteX2365" fmla="*/ 1974637 w 4546203"/>
              <a:gd name="connsiteY2365" fmla="*/ 4967634 h 5092591"/>
              <a:gd name="connsiteX2366" fmla="*/ 2062187 w 4546203"/>
              <a:gd name="connsiteY2366" fmla="*/ 4255300 h 5092591"/>
              <a:gd name="connsiteX2367" fmla="*/ 1978219 w 4546203"/>
              <a:gd name="connsiteY2367" fmla="*/ 4243362 h 5092591"/>
              <a:gd name="connsiteX2368" fmla="*/ 1913353 w 4546203"/>
              <a:gd name="connsiteY2368" fmla="*/ 4615845 h 5092591"/>
              <a:gd name="connsiteX2369" fmla="*/ 1880721 w 4546203"/>
              <a:gd name="connsiteY2369" fmla="*/ 4611467 h 5092591"/>
              <a:gd name="connsiteX2370" fmla="*/ 1870374 w 4546203"/>
              <a:gd name="connsiteY2370" fmla="*/ 4659620 h 5092591"/>
              <a:gd name="connsiteX2371" fmla="*/ 1838538 w 4546203"/>
              <a:gd name="connsiteY2371" fmla="*/ 4655242 h 5092591"/>
              <a:gd name="connsiteX2372" fmla="*/ 1829783 w 4546203"/>
              <a:gd name="connsiteY2372" fmla="*/ 4677925 h 5092591"/>
              <a:gd name="connsiteX2373" fmla="*/ 1640756 w 4546203"/>
              <a:gd name="connsiteY2373" fmla="*/ 4629375 h 5092591"/>
              <a:gd name="connsiteX2374" fmla="*/ 1645929 w 4546203"/>
              <a:gd name="connsiteY2374" fmla="*/ 4605498 h 5092591"/>
              <a:gd name="connsiteX2375" fmla="*/ 1568329 w 4546203"/>
              <a:gd name="connsiteY2375" fmla="*/ 4580029 h 5092591"/>
              <a:gd name="connsiteX2376" fmla="*/ 1558380 w 4546203"/>
              <a:gd name="connsiteY2376" fmla="*/ 4602713 h 5092591"/>
              <a:gd name="connsiteX2377" fmla="*/ 1375720 w 4546203"/>
              <a:gd name="connsiteY2377" fmla="*/ 4529887 h 5092591"/>
              <a:gd name="connsiteX2378" fmla="*/ 1384475 w 4546203"/>
              <a:gd name="connsiteY2378" fmla="*/ 4508000 h 5092591"/>
              <a:gd name="connsiteX2379" fmla="*/ 1368557 w 4546203"/>
              <a:gd name="connsiteY2379" fmla="*/ 4497255 h 5092591"/>
              <a:gd name="connsiteX2380" fmla="*/ 1388454 w 4546203"/>
              <a:gd name="connsiteY2380" fmla="*/ 4453082 h 5092591"/>
              <a:gd name="connsiteX2381" fmla="*/ 1354628 w 4546203"/>
              <a:gd name="connsiteY2381" fmla="*/ 4435573 h 5092591"/>
              <a:gd name="connsiteX2382" fmla="*/ 1595389 w 4546203"/>
              <a:gd name="connsiteY2382" fmla="*/ 3941714 h 5092591"/>
              <a:gd name="connsiteX2383" fmla="*/ 1583849 w 4546203"/>
              <a:gd name="connsiteY2383" fmla="*/ 3929378 h 5092591"/>
              <a:gd name="connsiteX2384" fmla="*/ 1652694 w 4546203"/>
              <a:gd name="connsiteY2384" fmla="*/ 3790493 h 5092591"/>
              <a:gd name="connsiteX2385" fmla="*/ 1644337 w 4546203"/>
              <a:gd name="connsiteY2385" fmla="*/ 3786513 h 5092591"/>
              <a:gd name="connsiteX2386" fmla="*/ 1573104 w 4546203"/>
              <a:gd name="connsiteY2386" fmla="*/ 3925398 h 5092591"/>
              <a:gd name="connsiteX2387" fmla="*/ 1564349 w 4546203"/>
              <a:gd name="connsiteY2387" fmla="*/ 3907092 h 5092591"/>
              <a:gd name="connsiteX2388" fmla="*/ 1631205 w 4546203"/>
              <a:gd name="connsiteY2388" fmla="*/ 3779350 h 5092591"/>
              <a:gd name="connsiteX2389" fmla="*/ 1582655 w 4546203"/>
              <a:gd name="connsiteY2389" fmla="*/ 3753483 h 5092591"/>
              <a:gd name="connsiteX2390" fmla="*/ 1567135 w 4546203"/>
              <a:gd name="connsiteY2390" fmla="*/ 3792482 h 5092591"/>
              <a:gd name="connsiteX2391" fmla="*/ 1564349 w 4546203"/>
              <a:gd name="connsiteY2391" fmla="*/ 3802829 h 5092591"/>
              <a:gd name="connsiteX2392" fmla="*/ 1578277 w 4546203"/>
              <a:gd name="connsiteY2392" fmla="*/ 3812380 h 5092591"/>
              <a:gd name="connsiteX2393" fmla="*/ 1564349 w 4546203"/>
              <a:gd name="connsiteY2393" fmla="*/ 3837053 h 5092591"/>
              <a:gd name="connsiteX2394" fmla="*/ 1540472 w 4546203"/>
              <a:gd name="connsiteY2394" fmla="*/ 3832277 h 5092591"/>
              <a:gd name="connsiteX2395" fmla="*/ 1538880 w 4546203"/>
              <a:gd name="connsiteY2395" fmla="*/ 3838645 h 5092591"/>
              <a:gd name="connsiteX2396" fmla="*/ 1565145 w 4546203"/>
              <a:gd name="connsiteY2396" fmla="*/ 3856155 h 5092591"/>
              <a:gd name="connsiteX2397" fmla="*/ 1550421 w 4546203"/>
              <a:gd name="connsiteY2397" fmla="*/ 3882419 h 5092591"/>
              <a:gd name="connsiteX2398" fmla="*/ 1529329 w 4546203"/>
              <a:gd name="connsiteY2398" fmla="*/ 3871277 h 5092591"/>
              <a:gd name="connsiteX2399" fmla="*/ 1519380 w 4546203"/>
              <a:gd name="connsiteY2399" fmla="*/ 3872471 h 5092591"/>
              <a:gd name="connsiteX2400" fmla="*/ 1523758 w 4546203"/>
              <a:gd name="connsiteY2400" fmla="*/ 3881623 h 5092591"/>
              <a:gd name="connsiteX2401" fmla="*/ 1553604 w 4546203"/>
              <a:gd name="connsiteY2401" fmla="*/ 3898736 h 5092591"/>
              <a:gd name="connsiteX2402" fmla="*/ 1538482 w 4546203"/>
              <a:gd name="connsiteY2402" fmla="*/ 3926592 h 5092591"/>
              <a:gd name="connsiteX2403" fmla="*/ 1512217 w 4546203"/>
              <a:gd name="connsiteY2403" fmla="*/ 3912664 h 5092591"/>
              <a:gd name="connsiteX2404" fmla="*/ 1497493 w 4546203"/>
              <a:gd name="connsiteY2404" fmla="*/ 3911868 h 5092591"/>
              <a:gd name="connsiteX2405" fmla="*/ 1505850 w 4546203"/>
              <a:gd name="connsiteY2405" fmla="*/ 3922613 h 5092591"/>
              <a:gd name="connsiteX2406" fmla="*/ 1541666 w 4546203"/>
              <a:gd name="connsiteY2406" fmla="*/ 3943306 h 5092591"/>
              <a:gd name="connsiteX2407" fmla="*/ 1526544 w 4546203"/>
              <a:gd name="connsiteY2407" fmla="*/ 3970765 h 5092591"/>
              <a:gd name="connsiteX2408" fmla="*/ 1487544 w 4546203"/>
              <a:gd name="connsiteY2408" fmla="*/ 3949673 h 5092591"/>
              <a:gd name="connsiteX2409" fmla="*/ 1475606 w 4546203"/>
              <a:gd name="connsiteY2409" fmla="*/ 3950071 h 5092591"/>
              <a:gd name="connsiteX2410" fmla="*/ 1481973 w 4546203"/>
              <a:gd name="connsiteY2410" fmla="*/ 3960020 h 5092591"/>
              <a:gd name="connsiteX2411" fmla="*/ 1530125 w 4546203"/>
              <a:gd name="connsiteY2411" fmla="*/ 3987081 h 5092591"/>
              <a:gd name="connsiteX2412" fmla="*/ 1515799 w 4546203"/>
              <a:gd name="connsiteY2412" fmla="*/ 4014142 h 5092591"/>
              <a:gd name="connsiteX2413" fmla="*/ 1451729 w 4546203"/>
              <a:gd name="connsiteY2413" fmla="*/ 3994244 h 5092591"/>
              <a:gd name="connsiteX2414" fmla="*/ 1519380 w 4546203"/>
              <a:gd name="connsiteY2414" fmla="*/ 4031651 h 5092591"/>
              <a:gd name="connsiteX2415" fmla="*/ 1504656 w 4546203"/>
              <a:gd name="connsiteY2415" fmla="*/ 4059508 h 5092591"/>
              <a:gd name="connsiteX2416" fmla="*/ 1446157 w 4546203"/>
              <a:gd name="connsiteY2416" fmla="*/ 4028468 h 5092591"/>
              <a:gd name="connsiteX2417" fmla="*/ 1431433 w 4546203"/>
              <a:gd name="connsiteY2417" fmla="*/ 4027672 h 5092591"/>
              <a:gd name="connsiteX2418" fmla="*/ 1440188 w 4546203"/>
              <a:gd name="connsiteY2418" fmla="*/ 4038417 h 5092591"/>
              <a:gd name="connsiteX2419" fmla="*/ 1509034 w 4546203"/>
              <a:gd name="connsiteY2419" fmla="*/ 4076222 h 5092591"/>
              <a:gd name="connsiteX2420" fmla="*/ 1495503 w 4546203"/>
              <a:gd name="connsiteY2420" fmla="*/ 4103283 h 5092591"/>
              <a:gd name="connsiteX2421" fmla="*/ 1384475 w 4546203"/>
              <a:gd name="connsiteY2421" fmla="*/ 4064681 h 5092591"/>
              <a:gd name="connsiteX2422" fmla="*/ 1355424 w 4546203"/>
              <a:gd name="connsiteY2422" fmla="*/ 4111640 h 5092591"/>
              <a:gd name="connsiteX2423" fmla="*/ 1235641 w 4546203"/>
              <a:gd name="connsiteY2423" fmla="*/ 4034835 h 5092591"/>
              <a:gd name="connsiteX2424" fmla="*/ 1080838 w 4546203"/>
              <a:gd name="connsiteY2424" fmla="*/ 4255698 h 5092591"/>
              <a:gd name="connsiteX2425" fmla="*/ 1045420 w 4546203"/>
              <a:gd name="connsiteY2425" fmla="*/ 4231821 h 5092591"/>
              <a:gd name="connsiteX2426" fmla="*/ 1017563 w 4546203"/>
              <a:gd name="connsiteY2426" fmla="*/ 4268035 h 5092591"/>
              <a:gd name="connsiteX2427" fmla="*/ 984533 w 4546203"/>
              <a:gd name="connsiteY2427" fmla="*/ 4244556 h 5092591"/>
              <a:gd name="connsiteX2428" fmla="*/ 964636 w 4546203"/>
              <a:gd name="connsiteY2428" fmla="*/ 4266045 h 5092591"/>
              <a:gd name="connsiteX2429" fmla="*/ 786353 w 4546203"/>
              <a:gd name="connsiteY2429" fmla="*/ 4114425 h 5092591"/>
              <a:gd name="connsiteX2430" fmla="*/ 804261 w 4546203"/>
              <a:gd name="connsiteY2430" fmla="*/ 4092140 h 5092591"/>
              <a:gd name="connsiteX2431" fmla="*/ 781180 w 4546203"/>
              <a:gd name="connsiteY2431" fmla="*/ 4067467 h 5092591"/>
              <a:gd name="connsiteX2432" fmla="*/ 812220 w 4546203"/>
              <a:gd name="connsiteY2432" fmla="*/ 4034835 h 5092591"/>
              <a:gd name="connsiteX2433" fmla="*/ 783965 w 4546203"/>
              <a:gd name="connsiteY2433" fmla="*/ 4004988 h 5092591"/>
              <a:gd name="connsiteX2434" fmla="*/ 1043430 w 4546203"/>
              <a:gd name="connsiteY2434" fmla="*/ 3750697 h 5092591"/>
              <a:gd name="connsiteX2435" fmla="*/ 1013584 w 4546203"/>
              <a:gd name="connsiteY2435" fmla="*/ 3718065 h 5092591"/>
              <a:gd name="connsiteX2436" fmla="*/ 1220917 w 4546203"/>
              <a:gd name="connsiteY2436" fmla="*/ 3525059 h 5092591"/>
              <a:gd name="connsiteX2437" fmla="*/ 1167989 w 4546203"/>
              <a:gd name="connsiteY2437" fmla="*/ 3489243 h 5092591"/>
              <a:gd name="connsiteX2438" fmla="*/ 1158040 w 4546203"/>
              <a:gd name="connsiteY2438" fmla="*/ 3498396 h 5092591"/>
              <a:gd name="connsiteX2439" fmla="*/ 1184305 w 4546203"/>
              <a:gd name="connsiteY2439" fmla="*/ 3529834 h 5092591"/>
              <a:gd name="connsiteX2440" fmla="*/ 1167989 w 4546203"/>
              <a:gd name="connsiteY2440" fmla="*/ 3543762 h 5092591"/>
              <a:gd name="connsiteX2441" fmla="*/ 1139734 w 4546203"/>
              <a:gd name="connsiteY2441" fmla="*/ 3513120 h 5092591"/>
              <a:gd name="connsiteX2442" fmla="*/ 1127000 w 4546203"/>
              <a:gd name="connsiteY2442" fmla="*/ 3525059 h 5092591"/>
              <a:gd name="connsiteX2443" fmla="*/ 1154061 w 4546203"/>
              <a:gd name="connsiteY2443" fmla="*/ 3557293 h 5092591"/>
              <a:gd name="connsiteX2444" fmla="*/ 1137745 w 4546203"/>
              <a:gd name="connsiteY2444" fmla="*/ 3571221 h 5092591"/>
              <a:gd name="connsiteX2445" fmla="*/ 1107898 w 4546203"/>
              <a:gd name="connsiteY2445" fmla="*/ 3539783 h 5092591"/>
              <a:gd name="connsiteX2446" fmla="*/ 1095562 w 4546203"/>
              <a:gd name="connsiteY2446" fmla="*/ 3551721 h 5092591"/>
              <a:gd name="connsiteX2447" fmla="*/ 1123418 w 4546203"/>
              <a:gd name="connsiteY2447" fmla="*/ 3584751 h 5092591"/>
              <a:gd name="connsiteX2448" fmla="*/ 1107102 w 4546203"/>
              <a:gd name="connsiteY2448" fmla="*/ 3598680 h 5092591"/>
              <a:gd name="connsiteX2449" fmla="*/ 1075266 w 4546203"/>
              <a:gd name="connsiteY2449" fmla="*/ 3564854 h 5092591"/>
              <a:gd name="connsiteX2450" fmla="*/ 1062930 w 4546203"/>
              <a:gd name="connsiteY2450" fmla="*/ 3576792 h 5092591"/>
              <a:gd name="connsiteX2451" fmla="*/ 1093174 w 4546203"/>
              <a:gd name="connsiteY2451" fmla="*/ 3612210 h 5092591"/>
              <a:gd name="connsiteX2452" fmla="*/ 1076858 w 4546203"/>
              <a:gd name="connsiteY2452" fmla="*/ 3626536 h 5092591"/>
              <a:gd name="connsiteX2453" fmla="*/ 1044624 w 4546203"/>
              <a:gd name="connsiteY2453" fmla="*/ 3591118 h 5092591"/>
              <a:gd name="connsiteX2454" fmla="*/ 1061338 w 4546203"/>
              <a:gd name="connsiteY2454" fmla="*/ 3641658 h 5092591"/>
              <a:gd name="connsiteX2455" fmla="*/ 1046614 w 4546203"/>
              <a:gd name="connsiteY2455" fmla="*/ 3653995 h 5092591"/>
              <a:gd name="connsiteX2456" fmla="*/ 1014379 w 4546203"/>
              <a:gd name="connsiteY2456" fmla="*/ 3619373 h 5092591"/>
              <a:gd name="connsiteX2457" fmla="*/ 1001247 w 4546203"/>
              <a:gd name="connsiteY2457" fmla="*/ 3630118 h 5092591"/>
              <a:gd name="connsiteX2458" fmla="*/ 1032685 w 4546203"/>
              <a:gd name="connsiteY2458" fmla="*/ 3667923 h 5092591"/>
              <a:gd name="connsiteX2459" fmla="*/ 1016767 w 4546203"/>
              <a:gd name="connsiteY2459" fmla="*/ 3681056 h 5092591"/>
              <a:gd name="connsiteX2460" fmla="*/ 972197 w 4546203"/>
              <a:gd name="connsiteY2460" fmla="*/ 3659566 h 5092591"/>
              <a:gd name="connsiteX2461" fmla="*/ 1002043 w 4546203"/>
              <a:gd name="connsiteY2461" fmla="*/ 3694984 h 5092591"/>
              <a:gd name="connsiteX2462" fmla="*/ 986125 w 4546203"/>
              <a:gd name="connsiteY2462" fmla="*/ 3709708 h 5092591"/>
              <a:gd name="connsiteX2463" fmla="*/ 952697 w 4546203"/>
              <a:gd name="connsiteY2463" fmla="*/ 3673495 h 5092591"/>
              <a:gd name="connsiteX2464" fmla="*/ 939565 w 4546203"/>
              <a:gd name="connsiteY2464" fmla="*/ 3685035 h 5092591"/>
              <a:gd name="connsiteX2465" fmla="*/ 971401 w 4546203"/>
              <a:gd name="connsiteY2465" fmla="*/ 3722841 h 5092591"/>
              <a:gd name="connsiteX2466" fmla="*/ 952299 w 4546203"/>
              <a:gd name="connsiteY2466" fmla="*/ 3739953 h 5092591"/>
              <a:gd name="connsiteX2467" fmla="*/ 912504 w 4546203"/>
              <a:gd name="connsiteY2467" fmla="*/ 3694984 h 5092591"/>
              <a:gd name="connsiteX2468" fmla="*/ 871117 w 4546203"/>
              <a:gd name="connsiteY2468" fmla="*/ 3729208 h 5092591"/>
              <a:gd name="connsiteX2469" fmla="*/ 754915 w 4546203"/>
              <a:gd name="connsiteY2469" fmla="*/ 3575996 h 5092591"/>
              <a:gd name="connsiteX2470" fmla="*/ 798690 w 4546203"/>
              <a:gd name="connsiteY2470" fmla="*/ 3544956 h 5092591"/>
              <a:gd name="connsiteX2471" fmla="*/ 763272 w 4546203"/>
              <a:gd name="connsiteY2471" fmla="*/ 3489243 h 5092591"/>
              <a:gd name="connsiteX2472" fmla="*/ 957472 w 4546203"/>
              <a:gd name="connsiteY2472" fmla="*/ 3367470 h 5092591"/>
              <a:gd name="connsiteX2473" fmla="*/ 882259 w 4546203"/>
              <a:gd name="connsiteY2473" fmla="*/ 3233758 h 5092591"/>
              <a:gd name="connsiteX2474" fmla="*/ 844852 w 4546203"/>
              <a:gd name="connsiteY2474" fmla="*/ 3259227 h 5092591"/>
              <a:gd name="connsiteX2475" fmla="*/ 810628 w 4546203"/>
              <a:gd name="connsiteY2475" fmla="*/ 3286287 h 5092591"/>
              <a:gd name="connsiteX2476" fmla="*/ 748150 w 4546203"/>
              <a:gd name="connsiteY2476" fmla="*/ 3148596 h 5092591"/>
              <a:gd name="connsiteX2477" fmla="*/ 698804 w 4546203"/>
              <a:gd name="connsiteY2477" fmla="*/ 3167698 h 5092591"/>
              <a:gd name="connsiteX2478" fmla="*/ 681294 w 4546203"/>
              <a:gd name="connsiteY2478" fmla="*/ 3125515 h 5092591"/>
              <a:gd name="connsiteX2479" fmla="*/ 640703 w 4546203"/>
              <a:gd name="connsiteY2479" fmla="*/ 3139045 h 5092591"/>
              <a:gd name="connsiteX2480" fmla="*/ 596928 w 4546203"/>
              <a:gd name="connsiteY2480" fmla="*/ 2999364 h 5092591"/>
              <a:gd name="connsiteX2481" fmla="*/ 637917 w 4546203"/>
              <a:gd name="connsiteY2481" fmla="*/ 2987027 h 5092591"/>
              <a:gd name="connsiteX2482" fmla="*/ 626774 w 4546203"/>
              <a:gd name="connsiteY2482" fmla="*/ 2938079 h 5092591"/>
              <a:gd name="connsiteX2483" fmla="*/ 765262 w 4546203"/>
              <a:gd name="connsiteY2483" fmla="*/ 2904651 h 5092591"/>
              <a:gd name="connsiteX2484" fmla="*/ 726262 w 4546203"/>
              <a:gd name="connsiteY2484" fmla="*/ 2625289 h 5092591"/>
              <a:gd name="connsiteX2485" fmla="*/ 883851 w 4546203"/>
              <a:gd name="connsiteY2485" fmla="*/ 2616932 h 5092591"/>
              <a:gd name="connsiteX2486" fmla="*/ 883851 w 4546203"/>
              <a:gd name="connsiteY2486" fmla="*/ 2459343 h 5092591"/>
              <a:gd name="connsiteX2487" fmla="*/ 850025 w 4546203"/>
              <a:gd name="connsiteY2487" fmla="*/ 2456558 h 5092591"/>
              <a:gd name="connsiteX2488" fmla="*/ 742976 w 4546203"/>
              <a:gd name="connsiteY2488" fmla="*/ 2450190 h 5092591"/>
              <a:gd name="connsiteX2489" fmla="*/ 731834 w 4546203"/>
              <a:gd name="connsiteY2489" fmla="*/ 2433476 h 5092591"/>
              <a:gd name="connsiteX2490" fmla="*/ 887035 w 4546203"/>
              <a:gd name="connsiteY2490" fmla="*/ 2444221 h 5092591"/>
              <a:gd name="connsiteX2491" fmla="*/ 889821 w 4546203"/>
              <a:gd name="connsiteY2491" fmla="*/ 2399252 h 5092591"/>
              <a:gd name="connsiteX2492" fmla="*/ 734619 w 4546203"/>
              <a:gd name="connsiteY2492" fmla="*/ 2366620 h 5092591"/>
              <a:gd name="connsiteX2493" fmla="*/ 718303 w 4546203"/>
              <a:gd name="connsiteY2493" fmla="*/ 2333590 h 5092591"/>
              <a:gd name="connsiteX2494" fmla="*/ 622397 w 4546203"/>
              <a:gd name="connsiteY2494" fmla="*/ 2256786 h 5092591"/>
              <a:gd name="connsiteX2495" fmla="*/ 485103 w 4546203"/>
              <a:gd name="connsiteY2495" fmla="*/ 1785610 h 5092591"/>
              <a:gd name="connsiteX2496" fmla="*/ 602101 w 4546203"/>
              <a:gd name="connsiteY2496" fmla="*/ 1490728 h 5092591"/>
              <a:gd name="connsiteX2497" fmla="*/ 596530 w 4546203"/>
              <a:gd name="connsiteY2497" fmla="*/ 1469637 h 5092591"/>
              <a:gd name="connsiteX2498" fmla="*/ 518929 w 4546203"/>
              <a:gd name="connsiteY2498" fmla="*/ 1599767 h 5092591"/>
              <a:gd name="connsiteX2499" fmla="*/ 449288 w 4546203"/>
              <a:gd name="connsiteY2499" fmla="*/ 1562359 h 5092591"/>
              <a:gd name="connsiteX2500" fmla="*/ 534052 w 4546203"/>
              <a:gd name="connsiteY2500" fmla="*/ 1419893 h 5092591"/>
              <a:gd name="connsiteX2501" fmla="*/ 515746 w 4546203"/>
              <a:gd name="connsiteY2501" fmla="*/ 1406760 h 5092591"/>
              <a:gd name="connsiteX2502" fmla="*/ 432972 w 4546203"/>
              <a:gd name="connsiteY2502" fmla="*/ 1544452 h 5092591"/>
              <a:gd name="connsiteX2503" fmla="*/ 365320 w 4546203"/>
              <a:gd name="connsiteY2503" fmla="*/ 1507442 h 5092591"/>
              <a:gd name="connsiteX2504" fmla="*/ 453665 w 4546203"/>
              <a:gd name="connsiteY2504" fmla="*/ 1359802 h 5092591"/>
              <a:gd name="connsiteX2505" fmla="*/ 433768 w 4546203"/>
              <a:gd name="connsiteY2505" fmla="*/ 1345476 h 5092591"/>
              <a:gd name="connsiteX2506" fmla="*/ 347412 w 4546203"/>
              <a:gd name="connsiteY2506" fmla="*/ 1488340 h 5092591"/>
              <a:gd name="connsiteX2507" fmla="*/ 281750 w 4546203"/>
              <a:gd name="connsiteY2507" fmla="*/ 1452127 h 5092591"/>
              <a:gd name="connsiteX2508" fmla="*/ 373677 w 4546203"/>
              <a:gd name="connsiteY2508" fmla="*/ 1299313 h 5092591"/>
              <a:gd name="connsiteX2509" fmla="*/ 352585 w 4546203"/>
              <a:gd name="connsiteY2509" fmla="*/ 1283395 h 5092591"/>
              <a:gd name="connsiteX2510" fmla="*/ 262250 w 4546203"/>
              <a:gd name="connsiteY2510" fmla="*/ 1431831 h 5092591"/>
              <a:gd name="connsiteX2511" fmla="*/ 198578 w 4546203"/>
              <a:gd name="connsiteY2511" fmla="*/ 1396413 h 5092591"/>
              <a:gd name="connsiteX2512" fmla="*/ 294882 w 4546203"/>
              <a:gd name="connsiteY2512" fmla="*/ 1237631 h 5092591"/>
              <a:gd name="connsiteX2513" fmla="*/ 272597 w 4546203"/>
              <a:gd name="connsiteY2513" fmla="*/ 1220121 h 5092591"/>
              <a:gd name="connsiteX2514" fmla="*/ 196190 w 4546203"/>
              <a:gd name="connsiteY2514" fmla="*/ 1310854 h 5092591"/>
              <a:gd name="connsiteX2515" fmla="*/ 132120 w 4546203"/>
              <a:gd name="connsiteY2515" fmla="*/ 1366567 h 5092591"/>
              <a:gd name="connsiteX2516" fmla="*/ 97100 w 4546203"/>
              <a:gd name="connsiteY2516" fmla="*/ 1345476 h 5092591"/>
              <a:gd name="connsiteX2517" fmla="*/ 98692 w 4546203"/>
              <a:gd name="connsiteY2517" fmla="*/ 1331547 h 5092591"/>
              <a:gd name="connsiteX2518" fmla="*/ 158385 w 4546203"/>
              <a:gd name="connsiteY2518" fmla="*/ 1167989 h 5092591"/>
              <a:gd name="connsiteX2519" fmla="*/ 149630 w 4546203"/>
              <a:gd name="connsiteY2519" fmla="*/ 1118245 h 5092591"/>
              <a:gd name="connsiteX2520" fmla="*/ 63672 w 4546203"/>
              <a:gd name="connsiteY2520" fmla="*/ 1044226 h 5092591"/>
              <a:gd name="connsiteX2521" fmla="*/ 0 w 4546203"/>
              <a:gd name="connsiteY2521" fmla="*/ 990900 h 5092591"/>
              <a:gd name="connsiteX2522" fmla="*/ 0 w 4546203"/>
              <a:gd name="connsiteY2522" fmla="*/ 982941 h 5092591"/>
              <a:gd name="connsiteX2523" fmla="*/ 14724 w 4546203"/>
              <a:gd name="connsiteY2523" fmla="*/ 971401 h 5092591"/>
              <a:gd name="connsiteX2524" fmla="*/ 215292 w 4546203"/>
              <a:gd name="connsiteY2524" fmla="*/ 1080440 h 5092591"/>
              <a:gd name="connsiteX2525" fmla="*/ 228424 w 4546203"/>
              <a:gd name="connsiteY2525" fmla="*/ 1064919 h 5092591"/>
              <a:gd name="connsiteX2526" fmla="*/ 344228 w 4546203"/>
              <a:gd name="connsiteY2526" fmla="*/ 953891 h 5092591"/>
              <a:gd name="connsiteX2527" fmla="*/ 386809 w 4546203"/>
              <a:gd name="connsiteY2527" fmla="*/ 933993 h 5092591"/>
              <a:gd name="connsiteX2528" fmla="*/ 411880 w 4546203"/>
              <a:gd name="connsiteY2528" fmla="*/ 955085 h 5092591"/>
              <a:gd name="connsiteX2529" fmla="*/ 402727 w 4546203"/>
              <a:gd name="connsiteY2529" fmla="*/ 995278 h 5092591"/>
              <a:gd name="connsiteX2530" fmla="*/ 333882 w 4546203"/>
              <a:gd name="connsiteY2530" fmla="*/ 1125010 h 5092591"/>
              <a:gd name="connsiteX2531" fmla="*/ 322739 w 4546203"/>
              <a:gd name="connsiteY2531" fmla="*/ 1143714 h 5092591"/>
              <a:gd name="connsiteX2532" fmla="*/ 347810 w 4546203"/>
              <a:gd name="connsiteY2532" fmla="*/ 1158438 h 5092591"/>
              <a:gd name="connsiteX2533" fmla="*/ 460828 w 4546203"/>
              <a:gd name="connsiteY2533" fmla="*/ 1014777 h 5092591"/>
              <a:gd name="connsiteX2534" fmla="*/ 516144 w 4546203"/>
              <a:gd name="connsiteY2534" fmla="*/ 1061736 h 5092591"/>
              <a:gd name="connsiteX2535" fmla="*/ 410686 w 4546203"/>
              <a:gd name="connsiteY2535" fmla="*/ 1196642 h 5092591"/>
              <a:gd name="connsiteX2536" fmla="*/ 433370 w 4546203"/>
              <a:gd name="connsiteY2536" fmla="*/ 1210172 h 5092591"/>
              <a:gd name="connsiteX2537" fmla="*/ 542408 w 4546203"/>
              <a:gd name="connsiteY2537" fmla="*/ 1072481 h 5092591"/>
              <a:gd name="connsiteX2538" fmla="*/ 599316 w 4546203"/>
              <a:gd name="connsiteY2538" fmla="*/ 1121031 h 5092591"/>
              <a:gd name="connsiteX2539" fmla="*/ 497838 w 4546203"/>
              <a:gd name="connsiteY2539" fmla="*/ 1249967 h 5092591"/>
              <a:gd name="connsiteX2540" fmla="*/ 518133 w 4546203"/>
              <a:gd name="connsiteY2540" fmla="*/ 1263100 h 5092591"/>
              <a:gd name="connsiteX2541" fmla="*/ 623591 w 4546203"/>
              <a:gd name="connsiteY2541" fmla="*/ 1130979 h 5092591"/>
              <a:gd name="connsiteX2542" fmla="*/ 681692 w 4546203"/>
              <a:gd name="connsiteY2542" fmla="*/ 1181121 h 5092591"/>
              <a:gd name="connsiteX2543" fmla="*/ 583398 w 4546203"/>
              <a:gd name="connsiteY2543" fmla="*/ 1305283 h 5092591"/>
              <a:gd name="connsiteX2544" fmla="*/ 602499 w 4546203"/>
              <a:gd name="connsiteY2544" fmla="*/ 1316823 h 5092591"/>
              <a:gd name="connsiteX2545" fmla="*/ 704375 w 4546203"/>
              <a:gd name="connsiteY2545" fmla="*/ 1190274 h 5092591"/>
              <a:gd name="connsiteX2546" fmla="*/ 764068 w 4546203"/>
              <a:gd name="connsiteY2546" fmla="*/ 1242008 h 5092591"/>
              <a:gd name="connsiteX2547" fmla="*/ 669355 w 4546203"/>
              <a:gd name="connsiteY2547" fmla="*/ 1360598 h 5092591"/>
              <a:gd name="connsiteX2548" fmla="*/ 686865 w 4546203"/>
              <a:gd name="connsiteY2548" fmla="*/ 1370547 h 5092591"/>
              <a:gd name="connsiteX2549" fmla="*/ 784363 w 4546203"/>
              <a:gd name="connsiteY2549" fmla="*/ 1250365 h 5092591"/>
              <a:gd name="connsiteX2550" fmla="*/ 814210 w 4546203"/>
              <a:gd name="connsiteY2550" fmla="*/ 1275436 h 5092591"/>
              <a:gd name="connsiteX2551" fmla="*/ 829332 w 4546203"/>
              <a:gd name="connsiteY2551" fmla="*/ 1277426 h 5092591"/>
              <a:gd name="connsiteX2552" fmla="*/ 898178 w 4546203"/>
              <a:gd name="connsiteY2552" fmla="*/ 1243202 h 5092591"/>
              <a:gd name="connsiteX2553" fmla="*/ 777598 w 4546203"/>
              <a:gd name="connsiteY2553" fmla="*/ 1127796 h 5092591"/>
              <a:gd name="connsiteX2554" fmla="*/ 829730 w 4546203"/>
              <a:gd name="connsiteY2554" fmla="*/ 1082031 h 5092591"/>
              <a:gd name="connsiteX2555" fmla="*/ 809434 w 4546203"/>
              <a:gd name="connsiteY2555" fmla="*/ 1062930 h 5092591"/>
              <a:gd name="connsiteX2556" fmla="*/ 762078 w 4546203"/>
              <a:gd name="connsiteY2556" fmla="*/ 1111878 h 5092591"/>
              <a:gd name="connsiteX2557" fmla="*/ 740589 w 4546203"/>
              <a:gd name="connsiteY2557" fmla="*/ 1094368 h 5092591"/>
              <a:gd name="connsiteX2558" fmla="*/ 768843 w 4546203"/>
              <a:gd name="connsiteY2558" fmla="*/ 1064124 h 5092591"/>
              <a:gd name="connsiteX2559" fmla="*/ 734619 w 4546203"/>
              <a:gd name="connsiteY2559" fmla="*/ 1037859 h 5092591"/>
              <a:gd name="connsiteX2560" fmla="*/ 778394 w 4546203"/>
              <a:gd name="connsiteY2560" fmla="*/ 1009604 h 5092591"/>
              <a:gd name="connsiteX2561" fmla="*/ 703181 w 4546203"/>
              <a:gd name="connsiteY2561" fmla="*/ 943544 h 5092591"/>
              <a:gd name="connsiteX2562" fmla="*/ 740589 w 4546203"/>
              <a:gd name="connsiteY2562" fmla="*/ 914096 h 5092591"/>
              <a:gd name="connsiteX2563" fmla="*/ 660998 w 4546203"/>
              <a:gd name="connsiteY2563" fmla="*/ 828934 h 5092591"/>
              <a:gd name="connsiteX2564" fmla="*/ 728650 w 4546203"/>
              <a:gd name="connsiteY2564" fmla="*/ 767649 h 5092591"/>
              <a:gd name="connsiteX2565" fmla="*/ 804261 w 4546203"/>
              <a:gd name="connsiteY2565" fmla="*/ 854801 h 5092591"/>
              <a:gd name="connsiteX2566" fmla="*/ 839281 w 4546203"/>
              <a:gd name="connsiteY2566" fmla="*/ 826148 h 5092591"/>
              <a:gd name="connsiteX2567" fmla="*/ 896984 w 4546203"/>
              <a:gd name="connsiteY2567" fmla="*/ 894994 h 5092591"/>
              <a:gd name="connsiteX2568" fmla="*/ 926034 w 4546203"/>
              <a:gd name="connsiteY2568" fmla="*/ 873107 h 5092591"/>
              <a:gd name="connsiteX2569" fmla="*/ 949911 w 4546203"/>
              <a:gd name="connsiteY2569" fmla="*/ 900963 h 5092591"/>
              <a:gd name="connsiteX2570" fmla="*/ 978962 w 4546203"/>
              <a:gd name="connsiteY2570" fmla="*/ 879872 h 5092591"/>
              <a:gd name="connsiteX2571" fmla="*/ 1193458 w 4546203"/>
              <a:gd name="connsiteY2571" fmla="*/ 1156051 h 5092591"/>
              <a:gd name="connsiteX2572" fmla="*/ 1247181 w 4546203"/>
              <a:gd name="connsiteY2572" fmla="*/ 1115857 h 5092591"/>
              <a:gd name="connsiteX2573" fmla="*/ 1230070 w 4546203"/>
              <a:gd name="connsiteY2573" fmla="*/ 1089195 h 5092591"/>
              <a:gd name="connsiteX2574" fmla="*/ 1266283 w 4546203"/>
              <a:gd name="connsiteY2574" fmla="*/ 1062532 h 5092591"/>
              <a:gd name="connsiteX2575" fmla="*/ 1237631 w 4546203"/>
              <a:gd name="connsiteY2575" fmla="*/ 1017961 h 5092591"/>
              <a:gd name="connsiteX2576" fmla="*/ 1362587 w 4546203"/>
              <a:gd name="connsiteY2576" fmla="*/ 940758 h 5092591"/>
              <a:gd name="connsiteX2577" fmla="*/ 1389250 w 4546203"/>
              <a:gd name="connsiteY2577" fmla="*/ 986125 h 5092591"/>
              <a:gd name="connsiteX2578" fmla="*/ 1433821 w 4546203"/>
              <a:gd name="connsiteY2578" fmla="*/ 962646 h 5092591"/>
              <a:gd name="connsiteX2579" fmla="*/ 1501473 w 4546203"/>
              <a:gd name="connsiteY2579" fmla="*/ 1089195 h 5092591"/>
              <a:gd name="connsiteX2580" fmla="*/ 1558380 w 4546203"/>
              <a:gd name="connsiteY2580" fmla="*/ 1059746 h 5092591"/>
              <a:gd name="connsiteX2581" fmla="*/ 1348659 w 4546203"/>
              <a:gd name="connsiteY2581" fmla="*/ 622397 h 5092591"/>
              <a:gd name="connsiteX2582" fmla="*/ 1384077 w 4546203"/>
              <a:gd name="connsiteY2582" fmla="*/ 605683 h 5092591"/>
              <a:gd name="connsiteX2583" fmla="*/ 1392832 w 4546203"/>
              <a:gd name="connsiteY2583" fmla="*/ 605683 h 5092591"/>
              <a:gd name="connsiteX2584" fmla="*/ 1414719 w 4546203"/>
              <a:gd name="connsiteY2584" fmla="*/ 606877 h 5092591"/>
              <a:gd name="connsiteX2585" fmla="*/ 1660653 w 4546203"/>
              <a:gd name="connsiteY2585" fmla="*/ 516144 h 5092591"/>
              <a:gd name="connsiteX2586" fmla="*/ 1674980 w 4546203"/>
              <a:gd name="connsiteY2586" fmla="*/ 510572 h 5092591"/>
              <a:gd name="connsiteX2587" fmla="*/ 1713979 w 4546203"/>
              <a:gd name="connsiteY2587" fmla="*/ 485899 h 5092591"/>
              <a:gd name="connsiteX2588" fmla="*/ 1806702 w 4546203"/>
              <a:gd name="connsiteY2588" fmla="*/ 828536 h 5092591"/>
              <a:gd name="connsiteX2589" fmla="*/ 1829783 w 4546203"/>
              <a:gd name="connsiteY2589" fmla="*/ 820975 h 5092591"/>
              <a:gd name="connsiteX2590" fmla="*/ 1818242 w 4546203"/>
              <a:gd name="connsiteY2590" fmla="*/ 769241 h 5092591"/>
              <a:gd name="connsiteX2591" fmla="*/ 2005678 w 4546203"/>
              <a:gd name="connsiteY2591" fmla="*/ 732232 h 5092591"/>
              <a:gd name="connsiteX2592" fmla="*/ 2014831 w 4546203"/>
              <a:gd name="connsiteY2592" fmla="*/ 784761 h 5092591"/>
              <a:gd name="connsiteX2593" fmla="*/ 2080095 w 4546203"/>
              <a:gd name="connsiteY2593" fmla="*/ 777598 h 5092591"/>
              <a:gd name="connsiteX2594" fmla="*/ 2113125 w 4546203"/>
              <a:gd name="connsiteY2594" fmla="*/ 1086807 h 5092591"/>
              <a:gd name="connsiteX2595" fmla="*/ 2130635 w 4546203"/>
              <a:gd name="connsiteY2595" fmla="*/ 1070093 h 5092591"/>
              <a:gd name="connsiteX2596" fmla="*/ 2097605 w 4546203"/>
              <a:gd name="connsiteY2596" fmla="*/ 715518 h 5092591"/>
              <a:gd name="connsiteX2597" fmla="*/ 2043881 w 4546203"/>
              <a:gd name="connsiteY2597" fmla="*/ 137293 h 5092591"/>
              <a:gd name="connsiteX2598" fmla="*/ 2043881 w 4546203"/>
              <a:gd name="connsiteY2598" fmla="*/ 116600 h 5092591"/>
              <a:gd name="connsiteX2599" fmla="*/ 2070942 w 4546203"/>
              <a:gd name="connsiteY2599" fmla="*/ 111824 h 5092591"/>
              <a:gd name="connsiteX2600" fmla="*/ 2066166 w 4546203"/>
              <a:gd name="connsiteY2600" fmla="*/ 42979 h 5092591"/>
              <a:gd name="connsiteX2601" fmla="*/ 2095615 w 4546203"/>
              <a:gd name="connsiteY2601" fmla="*/ 38203 h 5092591"/>
              <a:gd name="connsiteX2602" fmla="*/ 2095615 w 4546203"/>
              <a:gd name="connsiteY2602" fmla="*/ 7163 h 5092591"/>
              <a:gd name="connsiteX2603" fmla="*/ 2175205 w 4546203"/>
              <a:gd name="connsiteY2603" fmla="*/ 0 h 509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</a:cxnLst>
            <a:rect l="l" t="t" r="r" b="b"/>
            <a:pathLst>
              <a:path w="4546203" h="5092591">
                <a:moveTo>
                  <a:pt x="2251214" y="4846657"/>
                </a:moveTo>
                <a:cubicBezTo>
                  <a:pt x="2251214" y="4868146"/>
                  <a:pt x="2251214" y="4887646"/>
                  <a:pt x="2251214" y="4907544"/>
                </a:cubicBezTo>
                <a:cubicBezTo>
                  <a:pt x="2278673" y="4907544"/>
                  <a:pt x="2304540" y="4907544"/>
                  <a:pt x="2330407" y="4907544"/>
                </a:cubicBezTo>
                <a:cubicBezTo>
                  <a:pt x="2330407" y="4886452"/>
                  <a:pt x="2330407" y="4866952"/>
                  <a:pt x="2330407" y="4846657"/>
                </a:cubicBezTo>
                <a:cubicBezTo>
                  <a:pt x="2301754" y="4846657"/>
                  <a:pt x="2276683" y="4846657"/>
                  <a:pt x="2251214" y="4846657"/>
                </a:cubicBezTo>
                <a:close/>
                <a:moveTo>
                  <a:pt x="2445813" y="4838698"/>
                </a:moveTo>
                <a:cubicBezTo>
                  <a:pt x="2417956" y="4840290"/>
                  <a:pt x="2392885" y="4841882"/>
                  <a:pt x="2365824" y="4843474"/>
                </a:cubicBezTo>
                <a:cubicBezTo>
                  <a:pt x="2367018" y="4864963"/>
                  <a:pt x="2367814" y="4884860"/>
                  <a:pt x="2369008" y="4907146"/>
                </a:cubicBezTo>
                <a:cubicBezTo>
                  <a:pt x="2397263" y="4905554"/>
                  <a:pt x="2423129" y="4903962"/>
                  <a:pt x="2450588" y="4902370"/>
                </a:cubicBezTo>
                <a:cubicBezTo>
                  <a:pt x="2448598" y="4880085"/>
                  <a:pt x="2447404" y="4860585"/>
                  <a:pt x="2445813" y="4838698"/>
                </a:cubicBezTo>
                <a:close/>
                <a:moveTo>
                  <a:pt x="2019208" y="4832729"/>
                </a:moveTo>
                <a:cubicBezTo>
                  <a:pt x="2016820" y="4855014"/>
                  <a:pt x="2014831" y="4874514"/>
                  <a:pt x="2012841" y="4895605"/>
                </a:cubicBezTo>
                <a:cubicBezTo>
                  <a:pt x="2041095" y="4897993"/>
                  <a:pt x="2067360" y="4900381"/>
                  <a:pt x="2094421" y="4902768"/>
                </a:cubicBezTo>
                <a:cubicBezTo>
                  <a:pt x="2096013" y="4880483"/>
                  <a:pt x="2097605" y="4860983"/>
                  <a:pt x="2099196" y="4839494"/>
                </a:cubicBezTo>
                <a:cubicBezTo>
                  <a:pt x="2070942" y="4837106"/>
                  <a:pt x="2045473" y="4835116"/>
                  <a:pt x="2019208" y="4832729"/>
                </a:cubicBezTo>
                <a:close/>
                <a:moveTo>
                  <a:pt x="2251612" y="4753934"/>
                </a:moveTo>
                <a:cubicBezTo>
                  <a:pt x="2251612" y="4775026"/>
                  <a:pt x="2251612" y="4795321"/>
                  <a:pt x="2251612" y="4814821"/>
                </a:cubicBezTo>
                <a:cubicBezTo>
                  <a:pt x="2278275" y="4814821"/>
                  <a:pt x="2303346" y="4814821"/>
                  <a:pt x="2328019" y="4814821"/>
                </a:cubicBezTo>
                <a:cubicBezTo>
                  <a:pt x="2328019" y="4793730"/>
                  <a:pt x="2328019" y="4774628"/>
                  <a:pt x="2328019" y="4753934"/>
                </a:cubicBezTo>
                <a:cubicBezTo>
                  <a:pt x="2301356" y="4753934"/>
                  <a:pt x="2277081" y="4753934"/>
                  <a:pt x="2251612" y="4753934"/>
                </a:cubicBezTo>
                <a:close/>
                <a:moveTo>
                  <a:pt x="2029157" y="4740404"/>
                </a:moveTo>
                <a:cubicBezTo>
                  <a:pt x="2027167" y="4761894"/>
                  <a:pt x="2024779" y="4781791"/>
                  <a:pt x="2022392" y="4803678"/>
                </a:cubicBezTo>
                <a:cubicBezTo>
                  <a:pt x="2049452" y="4806066"/>
                  <a:pt x="2074125" y="4808454"/>
                  <a:pt x="2101186" y="4811239"/>
                </a:cubicBezTo>
                <a:cubicBezTo>
                  <a:pt x="2102778" y="4788158"/>
                  <a:pt x="2104370" y="4768659"/>
                  <a:pt x="2105564" y="4747965"/>
                </a:cubicBezTo>
                <a:cubicBezTo>
                  <a:pt x="2079697" y="4745577"/>
                  <a:pt x="2055422" y="4743189"/>
                  <a:pt x="2029157" y="4740404"/>
                </a:cubicBezTo>
                <a:close/>
                <a:moveTo>
                  <a:pt x="2252408" y="4661609"/>
                </a:moveTo>
                <a:cubicBezTo>
                  <a:pt x="2252408" y="4682701"/>
                  <a:pt x="2252408" y="4702201"/>
                  <a:pt x="2252408" y="4722894"/>
                </a:cubicBezTo>
                <a:cubicBezTo>
                  <a:pt x="2277081" y="4722894"/>
                  <a:pt x="2300560" y="4722894"/>
                  <a:pt x="2324835" y="4722894"/>
                </a:cubicBezTo>
                <a:cubicBezTo>
                  <a:pt x="2324835" y="4701007"/>
                  <a:pt x="2324835" y="4681507"/>
                  <a:pt x="2324835" y="4661609"/>
                </a:cubicBezTo>
                <a:cubicBezTo>
                  <a:pt x="2299764" y="4661609"/>
                  <a:pt x="2276683" y="4661609"/>
                  <a:pt x="2252408" y="4661609"/>
                </a:cubicBezTo>
                <a:close/>
                <a:moveTo>
                  <a:pt x="2144961" y="4660017"/>
                </a:moveTo>
                <a:cubicBezTo>
                  <a:pt x="2143767" y="4679915"/>
                  <a:pt x="2142971" y="4699415"/>
                  <a:pt x="2141777" y="4721302"/>
                </a:cubicBezTo>
                <a:cubicBezTo>
                  <a:pt x="2168042" y="4721302"/>
                  <a:pt x="2192317" y="4721302"/>
                  <a:pt x="2217388" y="4721302"/>
                </a:cubicBezTo>
                <a:cubicBezTo>
                  <a:pt x="2217388" y="4701405"/>
                  <a:pt x="2217388" y="4681507"/>
                  <a:pt x="2217388" y="4660017"/>
                </a:cubicBezTo>
                <a:cubicBezTo>
                  <a:pt x="2193113" y="4660017"/>
                  <a:pt x="2170032" y="4660017"/>
                  <a:pt x="2144961" y="4660017"/>
                </a:cubicBezTo>
                <a:close/>
                <a:moveTo>
                  <a:pt x="2431088" y="4654844"/>
                </a:moveTo>
                <a:cubicBezTo>
                  <a:pt x="2406018" y="4656834"/>
                  <a:pt x="2382538" y="4658426"/>
                  <a:pt x="2357467" y="4660017"/>
                </a:cubicBezTo>
                <a:cubicBezTo>
                  <a:pt x="2358661" y="4681507"/>
                  <a:pt x="2359855" y="4701007"/>
                  <a:pt x="2361049" y="4723292"/>
                </a:cubicBezTo>
                <a:cubicBezTo>
                  <a:pt x="2387712" y="4721302"/>
                  <a:pt x="2411191" y="4719710"/>
                  <a:pt x="2436660" y="4718119"/>
                </a:cubicBezTo>
                <a:cubicBezTo>
                  <a:pt x="2435068" y="4696231"/>
                  <a:pt x="2433476" y="4676334"/>
                  <a:pt x="2431088" y="4654844"/>
                </a:cubicBezTo>
                <a:close/>
                <a:moveTo>
                  <a:pt x="2150930" y="4567295"/>
                </a:moveTo>
                <a:cubicBezTo>
                  <a:pt x="2149736" y="4587193"/>
                  <a:pt x="2148543" y="4605896"/>
                  <a:pt x="2146951" y="4628580"/>
                </a:cubicBezTo>
                <a:cubicBezTo>
                  <a:pt x="2171624" y="4629375"/>
                  <a:pt x="2194705" y="4630569"/>
                  <a:pt x="2219378" y="4631763"/>
                </a:cubicBezTo>
                <a:cubicBezTo>
                  <a:pt x="2219378" y="4609876"/>
                  <a:pt x="2219378" y="4589978"/>
                  <a:pt x="2219378" y="4567295"/>
                </a:cubicBezTo>
                <a:cubicBezTo>
                  <a:pt x="2196695" y="4567295"/>
                  <a:pt x="2174012" y="4567295"/>
                  <a:pt x="2150930" y="4567295"/>
                </a:cubicBezTo>
                <a:close/>
                <a:moveTo>
                  <a:pt x="2424323" y="4562918"/>
                </a:moveTo>
                <a:cubicBezTo>
                  <a:pt x="2400048" y="4564509"/>
                  <a:pt x="2377365" y="4565703"/>
                  <a:pt x="2353488" y="4567295"/>
                </a:cubicBezTo>
                <a:cubicBezTo>
                  <a:pt x="2355080" y="4590376"/>
                  <a:pt x="2356274" y="4610273"/>
                  <a:pt x="2357467" y="4630967"/>
                </a:cubicBezTo>
                <a:cubicBezTo>
                  <a:pt x="2382936" y="4629375"/>
                  <a:pt x="2404824" y="4627783"/>
                  <a:pt x="2429497" y="4626192"/>
                </a:cubicBezTo>
                <a:cubicBezTo>
                  <a:pt x="2427905" y="4605100"/>
                  <a:pt x="2426711" y="4585601"/>
                  <a:pt x="2424323" y="4562918"/>
                </a:cubicBezTo>
                <a:close/>
                <a:moveTo>
                  <a:pt x="2049452" y="4556550"/>
                </a:moveTo>
                <a:cubicBezTo>
                  <a:pt x="2047065" y="4578039"/>
                  <a:pt x="2045075" y="4597937"/>
                  <a:pt x="2042687" y="4619427"/>
                </a:cubicBezTo>
                <a:cubicBezTo>
                  <a:pt x="2067360" y="4621814"/>
                  <a:pt x="2090044" y="4624202"/>
                  <a:pt x="2114717" y="4626590"/>
                </a:cubicBezTo>
                <a:cubicBezTo>
                  <a:pt x="2116309" y="4605100"/>
                  <a:pt x="2117900" y="4584805"/>
                  <a:pt x="2119492" y="4563315"/>
                </a:cubicBezTo>
                <a:cubicBezTo>
                  <a:pt x="2095615" y="4560928"/>
                  <a:pt x="2073330" y="4558938"/>
                  <a:pt x="2049452" y="4556550"/>
                </a:cubicBezTo>
                <a:close/>
                <a:moveTo>
                  <a:pt x="2897488" y="4513571"/>
                </a:moveTo>
                <a:cubicBezTo>
                  <a:pt x="2880376" y="4518744"/>
                  <a:pt x="2864856" y="4523520"/>
                  <a:pt x="2847744" y="4528693"/>
                </a:cubicBezTo>
                <a:cubicBezTo>
                  <a:pt x="2852122" y="4542622"/>
                  <a:pt x="2855703" y="4554560"/>
                  <a:pt x="2859683" y="4567295"/>
                </a:cubicBezTo>
                <a:cubicBezTo>
                  <a:pt x="2877988" y="4562121"/>
                  <a:pt x="2893509" y="4557346"/>
                  <a:pt x="2910223" y="4551775"/>
                </a:cubicBezTo>
                <a:cubicBezTo>
                  <a:pt x="2905845" y="4538244"/>
                  <a:pt x="2901866" y="4526704"/>
                  <a:pt x="2897488" y="4513571"/>
                </a:cubicBezTo>
                <a:close/>
                <a:moveTo>
                  <a:pt x="1790386" y="4506408"/>
                </a:moveTo>
                <a:cubicBezTo>
                  <a:pt x="1786406" y="4521928"/>
                  <a:pt x="1783223" y="4535061"/>
                  <a:pt x="1779641" y="4549785"/>
                </a:cubicBezTo>
                <a:cubicBezTo>
                  <a:pt x="1811079" y="4556550"/>
                  <a:pt x="1840130" y="4562918"/>
                  <a:pt x="1872364" y="4570080"/>
                </a:cubicBezTo>
                <a:cubicBezTo>
                  <a:pt x="1875547" y="4553764"/>
                  <a:pt x="1877935" y="4540632"/>
                  <a:pt x="1881119" y="4525908"/>
                </a:cubicBezTo>
                <a:cubicBezTo>
                  <a:pt x="1850079" y="4519143"/>
                  <a:pt x="1820630" y="4512775"/>
                  <a:pt x="1790386" y="4506408"/>
                </a:cubicBezTo>
                <a:close/>
                <a:moveTo>
                  <a:pt x="3136658" y="4499245"/>
                </a:moveTo>
                <a:cubicBezTo>
                  <a:pt x="3139842" y="4505612"/>
                  <a:pt x="3143423" y="4513173"/>
                  <a:pt x="3148995" y="4525908"/>
                </a:cubicBezTo>
                <a:cubicBezTo>
                  <a:pt x="3132679" y="4528295"/>
                  <a:pt x="3119546" y="4529887"/>
                  <a:pt x="3106414" y="4531877"/>
                </a:cubicBezTo>
                <a:cubicBezTo>
                  <a:pt x="3103230" y="4532275"/>
                  <a:pt x="3100046" y="4533469"/>
                  <a:pt x="3096863" y="4534662"/>
                </a:cubicBezTo>
                <a:cubicBezTo>
                  <a:pt x="3039956" y="4555357"/>
                  <a:pt x="2983446" y="4576050"/>
                  <a:pt x="2926936" y="4597142"/>
                </a:cubicBezTo>
                <a:cubicBezTo>
                  <a:pt x="2923355" y="4598336"/>
                  <a:pt x="2920569" y="4600724"/>
                  <a:pt x="2917784" y="4602714"/>
                </a:cubicBezTo>
                <a:cubicBezTo>
                  <a:pt x="2918579" y="4604703"/>
                  <a:pt x="2919773" y="4607091"/>
                  <a:pt x="2920569" y="4609479"/>
                </a:cubicBezTo>
                <a:cubicBezTo>
                  <a:pt x="2984242" y="4585999"/>
                  <a:pt x="3047517" y="4562918"/>
                  <a:pt x="3112383" y="4539439"/>
                </a:cubicBezTo>
                <a:cubicBezTo>
                  <a:pt x="3116760" y="4548990"/>
                  <a:pt x="3120740" y="4558540"/>
                  <a:pt x="3126311" y="4570877"/>
                </a:cubicBezTo>
                <a:cubicBezTo>
                  <a:pt x="3061445" y="4594754"/>
                  <a:pt x="2997374" y="4618632"/>
                  <a:pt x="2931314" y="4642907"/>
                </a:cubicBezTo>
                <a:cubicBezTo>
                  <a:pt x="2926539" y="4630172"/>
                  <a:pt x="2922957" y="4621019"/>
                  <a:pt x="2918977" y="4609876"/>
                </a:cubicBezTo>
                <a:cubicBezTo>
                  <a:pt x="2909427" y="4611866"/>
                  <a:pt x="2899876" y="4614254"/>
                  <a:pt x="2888335" y="4617040"/>
                </a:cubicBezTo>
                <a:cubicBezTo>
                  <a:pt x="2885947" y="4608683"/>
                  <a:pt x="2883958" y="4601122"/>
                  <a:pt x="2881570" y="4593560"/>
                </a:cubicBezTo>
                <a:cubicBezTo>
                  <a:pt x="2967130" y="4561724"/>
                  <a:pt x="3051098" y="4530683"/>
                  <a:pt x="3136658" y="4499245"/>
                </a:cubicBezTo>
                <a:close/>
                <a:moveTo>
                  <a:pt x="2955987" y="4494470"/>
                </a:moveTo>
                <a:cubicBezTo>
                  <a:pt x="2938477" y="4500439"/>
                  <a:pt x="2922957" y="4505612"/>
                  <a:pt x="2905845" y="4511184"/>
                </a:cubicBezTo>
                <a:cubicBezTo>
                  <a:pt x="2910621" y="4524714"/>
                  <a:pt x="2914998" y="4536652"/>
                  <a:pt x="2919376" y="4549387"/>
                </a:cubicBezTo>
                <a:cubicBezTo>
                  <a:pt x="2936885" y="4543020"/>
                  <a:pt x="2952405" y="4537846"/>
                  <a:pt x="2969119" y="4532275"/>
                </a:cubicBezTo>
                <a:cubicBezTo>
                  <a:pt x="2964344" y="4518744"/>
                  <a:pt x="2960365" y="4507204"/>
                  <a:pt x="2955987" y="4494470"/>
                </a:cubicBezTo>
                <a:close/>
                <a:moveTo>
                  <a:pt x="2254398" y="4476562"/>
                </a:moveTo>
                <a:cubicBezTo>
                  <a:pt x="2254398" y="4498449"/>
                  <a:pt x="2254398" y="4517949"/>
                  <a:pt x="2254398" y="4538244"/>
                </a:cubicBezTo>
                <a:cubicBezTo>
                  <a:pt x="2277081" y="4538244"/>
                  <a:pt x="2298172" y="4538244"/>
                  <a:pt x="2320060" y="4538244"/>
                </a:cubicBezTo>
                <a:cubicBezTo>
                  <a:pt x="2320060" y="4517153"/>
                  <a:pt x="2320060" y="4496857"/>
                  <a:pt x="2320060" y="4476562"/>
                </a:cubicBezTo>
                <a:cubicBezTo>
                  <a:pt x="2297775" y="4476562"/>
                  <a:pt x="2276683" y="4476562"/>
                  <a:pt x="2254398" y="4476562"/>
                </a:cubicBezTo>
                <a:close/>
                <a:moveTo>
                  <a:pt x="3013292" y="4472980"/>
                </a:moveTo>
                <a:cubicBezTo>
                  <a:pt x="2996180" y="4479348"/>
                  <a:pt x="2981058" y="4484919"/>
                  <a:pt x="2964344" y="4491286"/>
                </a:cubicBezTo>
                <a:cubicBezTo>
                  <a:pt x="2969119" y="4504816"/>
                  <a:pt x="2973099" y="4516357"/>
                  <a:pt x="2977874" y="4529489"/>
                </a:cubicBezTo>
                <a:cubicBezTo>
                  <a:pt x="2995384" y="4522724"/>
                  <a:pt x="3010904" y="4516755"/>
                  <a:pt x="3028016" y="4510388"/>
                </a:cubicBezTo>
                <a:cubicBezTo>
                  <a:pt x="3022843" y="4497255"/>
                  <a:pt x="3018465" y="4486510"/>
                  <a:pt x="3013292" y="4472980"/>
                </a:cubicBezTo>
                <a:close/>
                <a:moveTo>
                  <a:pt x="2156104" y="4472582"/>
                </a:moveTo>
                <a:cubicBezTo>
                  <a:pt x="2154910" y="4494867"/>
                  <a:pt x="2154114" y="4514765"/>
                  <a:pt x="2152920" y="4537051"/>
                </a:cubicBezTo>
                <a:cubicBezTo>
                  <a:pt x="2177195" y="4537051"/>
                  <a:pt x="2199083" y="4537051"/>
                  <a:pt x="2222164" y="4537051"/>
                </a:cubicBezTo>
                <a:cubicBezTo>
                  <a:pt x="2222164" y="4516755"/>
                  <a:pt x="2222164" y="4497653"/>
                  <a:pt x="2222164" y="4475766"/>
                </a:cubicBezTo>
                <a:cubicBezTo>
                  <a:pt x="2199878" y="4474970"/>
                  <a:pt x="2179185" y="4473776"/>
                  <a:pt x="2156104" y="4472582"/>
                </a:cubicBezTo>
                <a:close/>
                <a:moveTo>
                  <a:pt x="2059401" y="4465021"/>
                </a:moveTo>
                <a:cubicBezTo>
                  <a:pt x="2057014" y="4486510"/>
                  <a:pt x="2055024" y="4506408"/>
                  <a:pt x="2052636" y="4528295"/>
                </a:cubicBezTo>
                <a:cubicBezTo>
                  <a:pt x="2076513" y="4530285"/>
                  <a:pt x="2098401" y="4532275"/>
                  <a:pt x="2121482" y="4534265"/>
                </a:cubicBezTo>
                <a:cubicBezTo>
                  <a:pt x="2123074" y="4511979"/>
                  <a:pt x="2124665" y="4492480"/>
                  <a:pt x="2126257" y="4470990"/>
                </a:cubicBezTo>
                <a:cubicBezTo>
                  <a:pt x="2103574" y="4469000"/>
                  <a:pt x="2082483" y="4467011"/>
                  <a:pt x="2059401" y="4465021"/>
                </a:cubicBezTo>
                <a:close/>
                <a:moveTo>
                  <a:pt x="2881172" y="4462236"/>
                </a:moveTo>
                <a:cubicBezTo>
                  <a:pt x="2864060" y="4467409"/>
                  <a:pt x="2849336" y="4472184"/>
                  <a:pt x="2833020" y="4477358"/>
                </a:cubicBezTo>
                <a:cubicBezTo>
                  <a:pt x="2836602" y="4488898"/>
                  <a:pt x="2839387" y="4498847"/>
                  <a:pt x="2842571" y="4511184"/>
                </a:cubicBezTo>
                <a:cubicBezTo>
                  <a:pt x="2860479" y="4505612"/>
                  <a:pt x="2875203" y="4501235"/>
                  <a:pt x="2891917" y="4496061"/>
                </a:cubicBezTo>
                <a:cubicBezTo>
                  <a:pt x="2887937" y="4483725"/>
                  <a:pt x="2884754" y="4473378"/>
                  <a:pt x="2881172" y="4462236"/>
                </a:cubicBezTo>
                <a:close/>
                <a:moveTo>
                  <a:pt x="3070199" y="4449899"/>
                </a:moveTo>
                <a:cubicBezTo>
                  <a:pt x="3052291" y="4457460"/>
                  <a:pt x="3037169" y="4463827"/>
                  <a:pt x="3021649" y="4470195"/>
                </a:cubicBezTo>
                <a:cubicBezTo>
                  <a:pt x="3026823" y="4483725"/>
                  <a:pt x="3031598" y="4494867"/>
                  <a:pt x="3036373" y="4507602"/>
                </a:cubicBezTo>
                <a:cubicBezTo>
                  <a:pt x="3053883" y="4500041"/>
                  <a:pt x="3069403" y="4493674"/>
                  <a:pt x="3085719" y="4486908"/>
                </a:cubicBezTo>
                <a:cubicBezTo>
                  <a:pt x="3080148" y="4473776"/>
                  <a:pt x="3075771" y="4463031"/>
                  <a:pt x="3070199" y="4449899"/>
                </a:cubicBezTo>
                <a:close/>
                <a:moveTo>
                  <a:pt x="2937283" y="4443134"/>
                </a:moveTo>
                <a:cubicBezTo>
                  <a:pt x="2920171" y="4449103"/>
                  <a:pt x="2905049" y="4454674"/>
                  <a:pt x="2889131" y="4460644"/>
                </a:cubicBezTo>
                <a:cubicBezTo>
                  <a:pt x="2893509" y="4472582"/>
                  <a:pt x="2896692" y="4482531"/>
                  <a:pt x="2900672" y="4493276"/>
                </a:cubicBezTo>
                <a:cubicBezTo>
                  <a:pt x="2917386" y="4487705"/>
                  <a:pt x="2932110" y="4482531"/>
                  <a:pt x="2949620" y="4476562"/>
                </a:cubicBezTo>
                <a:cubicBezTo>
                  <a:pt x="2945242" y="4464225"/>
                  <a:pt x="2941263" y="4454276"/>
                  <a:pt x="2937283" y="4443134"/>
                </a:cubicBezTo>
                <a:close/>
                <a:moveTo>
                  <a:pt x="1805906" y="4442736"/>
                </a:moveTo>
                <a:cubicBezTo>
                  <a:pt x="1802324" y="4457460"/>
                  <a:pt x="1799141" y="4470990"/>
                  <a:pt x="1795161" y="4486510"/>
                </a:cubicBezTo>
                <a:cubicBezTo>
                  <a:pt x="1826599" y="4493276"/>
                  <a:pt x="1854854" y="4499245"/>
                  <a:pt x="1885098" y="4506010"/>
                </a:cubicBezTo>
                <a:cubicBezTo>
                  <a:pt x="1887884" y="4489694"/>
                  <a:pt x="1890670" y="4476164"/>
                  <a:pt x="1893455" y="4461838"/>
                </a:cubicBezTo>
                <a:cubicBezTo>
                  <a:pt x="1862813" y="4455072"/>
                  <a:pt x="1834956" y="4449103"/>
                  <a:pt x="1805906" y="4442736"/>
                </a:cubicBezTo>
                <a:close/>
                <a:moveTo>
                  <a:pt x="3125515" y="4426022"/>
                </a:moveTo>
                <a:cubicBezTo>
                  <a:pt x="3108403" y="4433583"/>
                  <a:pt x="3093678" y="4440348"/>
                  <a:pt x="3078158" y="4447113"/>
                </a:cubicBezTo>
                <a:cubicBezTo>
                  <a:pt x="3083332" y="4459848"/>
                  <a:pt x="3088107" y="4470592"/>
                  <a:pt x="3093678" y="4484123"/>
                </a:cubicBezTo>
                <a:cubicBezTo>
                  <a:pt x="3110790" y="4476164"/>
                  <a:pt x="3126311" y="4469399"/>
                  <a:pt x="3142626" y="4461838"/>
                </a:cubicBezTo>
                <a:cubicBezTo>
                  <a:pt x="3136259" y="4448705"/>
                  <a:pt x="3131086" y="4437563"/>
                  <a:pt x="3125515" y="4426022"/>
                </a:cubicBezTo>
                <a:close/>
                <a:moveTo>
                  <a:pt x="1534503" y="4425226"/>
                </a:moveTo>
                <a:cubicBezTo>
                  <a:pt x="1528931" y="4439552"/>
                  <a:pt x="1524156" y="4452287"/>
                  <a:pt x="1518187" y="4467011"/>
                </a:cubicBezTo>
                <a:cubicBezTo>
                  <a:pt x="1548431" y="4478154"/>
                  <a:pt x="1577481" y="4488500"/>
                  <a:pt x="1607328" y="4499643"/>
                </a:cubicBezTo>
                <a:cubicBezTo>
                  <a:pt x="1612501" y="4484521"/>
                  <a:pt x="1617277" y="4471786"/>
                  <a:pt x="1621654" y="4457062"/>
                </a:cubicBezTo>
                <a:cubicBezTo>
                  <a:pt x="1592206" y="4446317"/>
                  <a:pt x="1563951" y="4435971"/>
                  <a:pt x="1534503" y="4425226"/>
                </a:cubicBezTo>
                <a:close/>
                <a:moveTo>
                  <a:pt x="2993394" y="4422440"/>
                </a:moveTo>
                <a:cubicBezTo>
                  <a:pt x="2976680" y="4428807"/>
                  <a:pt x="2961558" y="4434777"/>
                  <a:pt x="2945640" y="4440746"/>
                </a:cubicBezTo>
                <a:cubicBezTo>
                  <a:pt x="2950416" y="4452685"/>
                  <a:pt x="2954395" y="4463031"/>
                  <a:pt x="2958375" y="4473378"/>
                </a:cubicBezTo>
                <a:cubicBezTo>
                  <a:pt x="2975089" y="4467011"/>
                  <a:pt x="2989813" y="4461440"/>
                  <a:pt x="3006527" y="4455072"/>
                </a:cubicBezTo>
                <a:cubicBezTo>
                  <a:pt x="3001752" y="4443134"/>
                  <a:pt x="2997772" y="4433583"/>
                  <a:pt x="2993394" y="4422440"/>
                </a:cubicBezTo>
                <a:close/>
                <a:moveTo>
                  <a:pt x="1680949" y="4407318"/>
                </a:moveTo>
                <a:cubicBezTo>
                  <a:pt x="1676174" y="4422838"/>
                  <a:pt x="1672194" y="4435573"/>
                  <a:pt x="1667817" y="4450297"/>
                </a:cubicBezTo>
                <a:cubicBezTo>
                  <a:pt x="1698061" y="4459052"/>
                  <a:pt x="1726315" y="4467409"/>
                  <a:pt x="1755764" y="4475766"/>
                </a:cubicBezTo>
                <a:cubicBezTo>
                  <a:pt x="1759743" y="4460644"/>
                  <a:pt x="1763325" y="4447511"/>
                  <a:pt x="1767305" y="4431991"/>
                </a:cubicBezTo>
                <a:cubicBezTo>
                  <a:pt x="1737856" y="4423634"/>
                  <a:pt x="1709999" y="4415675"/>
                  <a:pt x="1680949" y="4407318"/>
                </a:cubicBezTo>
                <a:close/>
                <a:moveTo>
                  <a:pt x="3048710" y="4400155"/>
                </a:moveTo>
                <a:cubicBezTo>
                  <a:pt x="3031996" y="4407318"/>
                  <a:pt x="3017272" y="4413686"/>
                  <a:pt x="3001752" y="4420451"/>
                </a:cubicBezTo>
                <a:cubicBezTo>
                  <a:pt x="3006527" y="4431991"/>
                  <a:pt x="3010506" y="4441542"/>
                  <a:pt x="3014884" y="4452685"/>
                </a:cubicBezTo>
                <a:cubicBezTo>
                  <a:pt x="3031200" y="4445920"/>
                  <a:pt x="3046322" y="4439950"/>
                  <a:pt x="3062638" y="4433185"/>
                </a:cubicBezTo>
                <a:cubicBezTo>
                  <a:pt x="3057863" y="4421645"/>
                  <a:pt x="3053883" y="4412094"/>
                  <a:pt x="3048710" y="4400155"/>
                </a:cubicBezTo>
                <a:close/>
                <a:moveTo>
                  <a:pt x="2161277" y="4383043"/>
                </a:moveTo>
                <a:cubicBezTo>
                  <a:pt x="2160481" y="4402941"/>
                  <a:pt x="2159287" y="4422440"/>
                  <a:pt x="2158094" y="4444328"/>
                </a:cubicBezTo>
                <a:cubicBezTo>
                  <a:pt x="2181175" y="4444328"/>
                  <a:pt x="2201868" y="4444328"/>
                  <a:pt x="2224153" y="4444328"/>
                </a:cubicBezTo>
                <a:cubicBezTo>
                  <a:pt x="2224153" y="4424828"/>
                  <a:pt x="2224153" y="4404930"/>
                  <a:pt x="2224153" y="4383043"/>
                </a:cubicBezTo>
                <a:cubicBezTo>
                  <a:pt x="2203858" y="4383043"/>
                  <a:pt x="2183164" y="4383043"/>
                  <a:pt x="2161277" y="4383043"/>
                </a:cubicBezTo>
                <a:close/>
                <a:moveTo>
                  <a:pt x="2411191" y="4378666"/>
                </a:moveTo>
                <a:cubicBezTo>
                  <a:pt x="2388508" y="4379860"/>
                  <a:pt x="2368610" y="4381053"/>
                  <a:pt x="2346723" y="4382247"/>
                </a:cubicBezTo>
                <a:cubicBezTo>
                  <a:pt x="2347916" y="4404532"/>
                  <a:pt x="2348712" y="4424430"/>
                  <a:pt x="2349906" y="4445920"/>
                </a:cubicBezTo>
                <a:cubicBezTo>
                  <a:pt x="2372988" y="4444328"/>
                  <a:pt x="2393681" y="4443134"/>
                  <a:pt x="2415170" y="4441940"/>
                </a:cubicBezTo>
                <a:cubicBezTo>
                  <a:pt x="2413977" y="4419655"/>
                  <a:pt x="2412783" y="4400553"/>
                  <a:pt x="2411191" y="4378666"/>
                </a:cubicBezTo>
                <a:close/>
                <a:moveTo>
                  <a:pt x="3103229" y="4376676"/>
                </a:moveTo>
                <a:cubicBezTo>
                  <a:pt x="3086913" y="4383839"/>
                  <a:pt x="3072189" y="4390604"/>
                  <a:pt x="3056669" y="4397369"/>
                </a:cubicBezTo>
                <a:cubicBezTo>
                  <a:pt x="3061842" y="4409308"/>
                  <a:pt x="3066220" y="4418859"/>
                  <a:pt x="3070995" y="4430001"/>
                </a:cubicBezTo>
                <a:cubicBezTo>
                  <a:pt x="3087709" y="4422440"/>
                  <a:pt x="3102831" y="4415675"/>
                  <a:pt x="3118351" y="4408512"/>
                </a:cubicBezTo>
                <a:cubicBezTo>
                  <a:pt x="3112780" y="4396573"/>
                  <a:pt x="3108403" y="4387022"/>
                  <a:pt x="3103229" y="4376676"/>
                </a:cubicBezTo>
                <a:close/>
                <a:moveTo>
                  <a:pt x="1411933" y="4372696"/>
                </a:moveTo>
                <a:cubicBezTo>
                  <a:pt x="1405566" y="4386227"/>
                  <a:pt x="1399597" y="4398961"/>
                  <a:pt x="1392832" y="4413287"/>
                </a:cubicBezTo>
                <a:cubicBezTo>
                  <a:pt x="1422280" y="4426420"/>
                  <a:pt x="1449739" y="4438358"/>
                  <a:pt x="1479187" y="4451491"/>
                </a:cubicBezTo>
                <a:cubicBezTo>
                  <a:pt x="1485555" y="4436369"/>
                  <a:pt x="1490728" y="4423634"/>
                  <a:pt x="1496697" y="4410104"/>
                </a:cubicBezTo>
                <a:cubicBezTo>
                  <a:pt x="1467647" y="4397369"/>
                  <a:pt x="1440586" y="4385431"/>
                  <a:pt x="1411933" y="4372696"/>
                </a:cubicBezTo>
                <a:close/>
                <a:moveTo>
                  <a:pt x="1558778" y="4364339"/>
                </a:moveTo>
                <a:cubicBezTo>
                  <a:pt x="1553206" y="4379063"/>
                  <a:pt x="1548033" y="4392196"/>
                  <a:pt x="1542462" y="4406522"/>
                </a:cubicBezTo>
                <a:cubicBezTo>
                  <a:pt x="1572308" y="4417665"/>
                  <a:pt x="1600165" y="4427614"/>
                  <a:pt x="1628817" y="4437961"/>
                </a:cubicBezTo>
                <a:cubicBezTo>
                  <a:pt x="1633991" y="4422440"/>
                  <a:pt x="1637970" y="4409308"/>
                  <a:pt x="1642746" y="4394982"/>
                </a:cubicBezTo>
                <a:cubicBezTo>
                  <a:pt x="1614093" y="4384635"/>
                  <a:pt x="1587032" y="4374686"/>
                  <a:pt x="1558778" y="4364339"/>
                </a:cubicBezTo>
                <a:close/>
                <a:moveTo>
                  <a:pt x="2904253" y="4347227"/>
                </a:moveTo>
                <a:cubicBezTo>
                  <a:pt x="2888335" y="4352401"/>
                  <a:pt x="2874009" y="4357176"/>
                  <a:pt x="2858489" y="4362350"/>
                </a:cubicBezTo>
                <a:cubicBezTo>
                  <a:pt x="2868040" y="4392594"/>
                  <a:pt x="2877591" y="4421246"/>
                  <a:pt x="2887539" y="4452287"/>
                </a:cubicBezTo>
                <a:cubicBezTo>
                  <a:pt x="2905049" y="4446317"/>
                  <a:pt x="2919773" y="4441144"/>
                  <a:pt x="2935691" y="4435573"/>
                </a:cubicBezTo>
                <a:cubicBezTo>
                  <a:pt x="2924947" y="4405328"/>
                  <a:pt x="2914998" y="4377074"/>
                  <a:pt x="2904253" y="4347227"/>
                </a:cubicBezTo>
                <a:close/>
                <a:moveTo>
                  <a:pt x="2956783" y="4327330"/>
                </a:moveTo>
                <a:cubicBezTo>
                  <a:pt x="2940865" y="4333299"/>
                  <a:pt x="2927335" y="4338473"/>
                  <a:pt x="2911416" y="4344442"/>
                </a:cubicBezTo>
                <a:cubicBezTo>
                  <a:pt x="2922559" y="4375482"/>
                  <a:pt x="2932906" y="4403737"/>
                  <a:pt x="2943253" y="4433185"/>
                </a:cubicBezTo>
                <a:cubicBezTo>
                  <a:pt x="2959967" y="4426818"/>
                  <a:pt x="2974691" y="4421246"/>
                  <a:pt x="2991007" y="4415277"/>
                </a:cubicBezTo>
                <a:cubicBezTo>
                  <a:pt x="2979466" y="4385033"/>
                  <a:pt x="2968324" y="4356778"/>
                  <a:pt x="2956783" y="4327330"/>
                </a:cubicBezTo>
                <a:close/>
                <a:moveTo>
                  <a:pt x="1836150" y="4315789"/>
                </a:moveTo>
                <a:cubicBezTo>
                  <a:pt x="1832569" y="4331707"/>
                  <a:pt x="1829783" y="4344840"/>
                  <a:pt x="1826599" y="4359564"/>
                </a:cubicBezTo>
                <a:cubicBezTo>
                  <a:pt x="1854854" y="4365931"/>
                  <a:pt x="1881119" y="4371502"/>
                  <a:pt x="1909771" y="4377870"/>
                </a:cubicBezTo>
                <a:cubicBezTo>
                  <a:pt x="1912955" y="4361553"/>
                  <a:pt x="1915343" y="4348421"/>
                  <a:pt x="1918128" y="4333299"/>
                </a:cubicBezTo>
                <a:cubicBezTo>
                  <a:pt x="1890272" y="4327330"/>
                  <a:pt x="1863609" y="4321758"/>
                  <a:pt x="1836150" y="4315789"/>
                </a:cubicBezTo>
                <a:close/>
                <a:moveTo>
                  <a:pt x="3009313" y="4306239"/>
                </a:moveTo>
                <a:cubicBezTo>
                  <a:pt x="2993394" y="4312606"/>
                  <a:pt x="2979864" y="4318177"/>
                  <a:pt x="2964344" y="4324544"/>
                </a:cubicBezTo>
                <a:cubicBezTo>
                  <a:pt x="2976283" y="4354788"/>
                  <a:pt x="2987425" y="4383441"/>
                  <a:pt x="2998966" y="4412094"/>
                </a:cubicBezTo>
                <a:cubicBezTo>
                  <a:pt x="3015680" y="4405328"/>
                  <a:pt x="3029608" y="4399757"/>
                  <a:pt x="3045924" y="4392992"/>
                </a:cubicBezTo>
                <a:cubicBezTo>
                  <a:pt x="3033190" y="4363145"/>
                  <a:pt x="3021649" y="4335289"/>
                  <a:pt x="3009313" y="4306239"/>
                </a:cubicBezTo>
                <a:close/>
                <a:moveTo>
                  <a:pt x="2166848" y="4291116"/>
                </a:moveTo>
                <a:cubicBezTo>
                  <a:pt x="2165654" y="4311014"/>
                  <a:pt x="2164461" y="4330514"/>
                  <a:pt x="2163267" y="4352003"/>
                </a:cubicBezTo>
                <a:cubicBezTo>
                  <a:pt x="2184756" y="4352003"/>
                  <a:pt x="2204654" y="4352003"/>
                  <a:pt x="2226143" y="4352003"/>
                </a:cubicBezTo>
                <a:cubicBezTo>
                  <a:pt x="2226143" y="4332105"/>
                  <a:pt x="2226143" y="4312606"/>
                  <a:pt x="2225745" y="4291116"/>
                </a:cubicBezTo>
                <a:cubicBezTo>
                  <a:pt x="2206246" y="4291116"/>
                  <a:pt x="2187144" y="4291116"/>
                  <a:pt x="2166848" y="4291116"/>
                </a:cubicBezTo>
                <a:close/>
                <a:moveTo>
                  <a:pt x="2297619" y="4290519"/>
                </a:moveTo>
                <a:cubicBezTo>
                  <a:pt x="2288995" y="4290868"/>
                  <a:pt x="2276683" y="4292012"/>
                  <a:pt x="2259173" y="4292310"/>
                </a:cubicBezTo>
                <a:cubicBezTo>
                  <a:pt x="2258377" y="4292310"/>
                  <a:pt x="2257979" y="4292708"/>
                  <a:pt x="2255592" y="4293902"/>
                </a:cubicBezTo>
                <a:cubicBezTo>
                  <a:pt x="2255592" y="4313799"/>
                  <a:pt x="2255592" y="4333299"/>
                  <a:pt x="2255592" y="4353197"/>
                </a:cubicBezTo>
                <a:cubicBezTo>
                  <a:pt x="2276683" y="4353197"/>
                  <a:pt x="2296581" y="4353197"/>
                  <a:pt x="2316478" y="4353197"/>
                </a:cubicBezTo>
                <a:cubicBezTo>
                  <a:pt x="2316179" y="4295594"/>
                  <a:pt x="2323492" y="4289475"/>
                  <a:pt x="2297619" y="4290519"/>
                </a:cubicBezTo>
                <a:close/>
                <a:moveTo>
                  <a:pt x="3061046" y="4283555"/>
                </a:moveTo>
                <a:cubicBezTo>
                  <a:pt x="3045526" y="4290320"/>
                  <a:pt x="3031996" y="4296688"/>
                  <a:pt x="3016874" y="4303453"/>
                </a:cubicBezTo>
                <a:cubicBezTo>
                  <a:pt x="3029608" y="4332901"/>
                  <a:pt x="3041547" y="4361156"/>
                  <a:pt x="3053883" y="4390206"/>
                </a:cubicBezTo>
                <a:cubicBezTo>
                  <a:pt x="3070597" y="4382645"/>
                  <a:pt x="3084526" y="4376278"/>
                  <a:pt x="3100046" y="4369115"/>
                </a:cubicBezTo>
                <a:cubicBezTo>
                  <a:pt x="3086913" y="4340064"/>
                  <a:pt x="3074577" y="4313401"/>
                  <a:pt x="3061046" y="4283555"/>
                </a:cubicBezTo>
                <a:close/>
                <a:moveTo>
                  <a:pt x="1719948" y="4283157"/>
                </a:moveTo>
                <a:cubicBezTo>
                  <a:pt x="1715571" y="4298677"/>
                  <a:pt x="1711591" y="4311809"/>
                  <a:pt x="1706816" y="4326136"/>
                </a:cubicBezTo>
                <a:cubicBezTo>
                  <a:pt x="1734673" y="4334493"/>
                  <a:pt x="1760539" y="4341656"/>
                  <a:pt x="1788794" y="4350013"/>
                </a:cubicBezTo>
                <a:cubicBezTo>
                  <a:pt x="1793171" y="4334493"/>
                  <a:pt x="1796753" y="4321360"/>
                  <a:pt x="1800733" y="4306239"/>
                </a:cubicBezTo>
                <a:cubicBezTo>
                  <a:pt x="1773274" y="4298279"/>
                  <a:pt x="1747407" y="4290718"/>
                  <a:pt x="1719948" y="4283157"/>
                </a:cubicBezTo>
                <a:close/>
                <a:moveTo>
                  <a:pt x="2079299" y="4281167"/>
                </a:moveTo>
                <a:cubicBezTo>
                  <a:pt x="2076911" y="4303055"/>
                  <a:pt x="2074921" y="4322952"/>
                  <a:pt x="2072534" y="4344442"/>
                </a:cubicBezTo>
                <a:cubicBezTo>
                  <a:pt x="2094023" y="4346432"/>
                  <a:pt x="2113523" y="4348023"/>
                  <a:pt x="2135012" y="4350013"/>
                </a:cubicBezTo>
                <a:cubicBezTo>
                  <a:pt x="2136604" y="4327728"/>
                  <a:pt x="2138196" y="4307830"/>
                  <a:pt x="2139390" y="4287137"/>
                </a:cubicBezTo>
                <a:cubicBezTo>
                  <a:pt x="2118696" y="4285147"/>
                  <a:pt x="2100390" y="4283157"/>
                  <a:pt x="2079299" y="4281167"/>
                </a:cubicBezTo>
                <a:close/>
                <a:moveTo>
                  <a:pt x="2819489" y="4267637"/>
                </a:moveTo>
                <a:cubicBezTo>
                  <a:pt x="2803969" y="4272413"/>
                  <a:pt x="2790439" y="4276790"/>
                  <a:pt x="2775715" y="4281167"/>
                </a:cubicBezTo>
                <a:cubicBezTo>
                  <a:pt x="2784868" y="4312208"/>
                  <a:pt x="2793225" y="4340860"/>
                  <a:pt x="2801980" y="4371104"/>
                </a:cubicBezTo>
                <a:cubicBezTo>
                  <a:pt x="2817898" y="4366329"/>
                  <a:pt x="2831826" y="4362350"/>
                  <a:pt x="2848142" y="4357574"/>
                </a:cubicBezTo>
                <a:cubicBezTo>
                  <a:pt x="2838193" y="4326534"/>
                  <a:pt x="2829040" y="4297881"/>
                  <a:pt x="2819489" y="4267637"/>
                </a:cubicBezTo>
                <a:close/>
                <a:moveTo>
                  <a:pt x="1467647" y="4254106"/>
                </a:moveTo>
                <a:cubicBezTo>
                  <a:pt x="1460882" y="4268035"/>
                  <a:pt x="1454912" y="4280372"/>
                  <a:pt x="1448545" y="4295096"/>
                </a:cubicBezTo>
                <a:cubicBezTo>
                  <a:pt x="1476004" y="4307034"/>
                  <a:pt x="1502269" y="4318575"/>
                  <a:pt x="1529727" y="4330911"/>
                </a:cubicBezTo>
                <a:cubicBezTo>
                  <a:pt x="1535697" y="4316187"/>
                  <a:pt x="1540870" y="4303453"/>
                  <a:pt x="1546839" y="4289524"/>
                </a:cubicBezTo>
                <a:cubicBezTo>
                  <a:pt x="1520574" y="4277586"/>
                  <a:pt x="1495503" y="4266443"/>
                  <a:pt x="1467647" y="4254106"/>
                </a:cubicBezTo>
                <a:close/>
                <a:moveTo>
                  <a:pt x="1851670" y="4251719"/>
                </a:moveTo>
                <a:cubicBezTo>
                  <a:pt x="1848487" y="4267637"/>
                  <a:pt x="1845303" y="4280770"/>
                  <a:pt x="1842120" y="4295494"/>
                </a:cubicBezTo>
                <a:cubicBezTo>
                  <a:pt x="1869578" y="4301861"/>
                  <a:pt x="1895047" y="4307432"/>
                  <a:pt x="1922108" y="4313401"/>
                </a:cubicBezTo>
                <a:cubicBezTo>
                  <a:pt x="1925291" y="4298677"/>
                  <a:pt x="1928077" y="4285147"/>
                  <a:pt x="1930863" y="4268831"/>
                </a:cubicBezTo>
                <a:cubicBezTo>
                  <a:pt x="1903404" y="4262862"/>
                  <a:pt x="1877935" y="4257290"/>
                  <a:pt x="1851670" y="4251719"/>
                </a:cubicBezTo>
                <a:close/>
                <a:moveTo>
                  <a:pt x="2870029" y="4250525"/>
                </a:moveTo>
                <a:cubicBezTo>
                  <a:pt x="2854907" y="4255698"/>
                  <a:pt x="2841775" y="4260474"/>
                  <a:pt x="2826653" y="4265647"/>
                </a:cubicBezTo>
                <a:cubicBezTo>
                  <a:pt x="2836999" y="4296688"/>
                  <a:pt x="2846152" y="4325340"/>
                  <a:pt x="2856101" y="4355186"/>
                </a:cubicBezTo>
                <a:cubicBezTo>
                  <a:pt x="2872417" y="4349217"/>
                  <a:pt x="2886346" y="4344442"/>
                  <a:pt x="2901468" y="4338870"/>
                </a:cubicBezTo>
                <a:cubicBezTo>
                  <a:pt x="2890325" y="4307830"/>
                  <a:pt x="2880376" y="4279575"/>
                  <a:pt x="2870029" y="4250525"/>
                </a:cubicBezTo>
                <a:close/>
                <a:moveTo>
                  <a:pt x="1606134" y="4242964"/>
                </a:moveTo>
                <a:cubicBezTo>
                  <a:pt x="1600563" y="4257290"/>
                  <a:pt x="1595787" y="4270025"/>
                  <a:pt x="1589818" y="4284749"/>
                </a:cubicBezTo>
                <a:cubicBezTo>
                  <a:pt x="1617277" y="4294698"/>
                  <a:pt x="1643144" y="4304249"/>
                  <a:pt x="1670204" y="4314198"/>
                </a:cubicBezTo>
                <a:cubicBezTo>
                  <a:pt x="1675378" y="4299075"/>
                  <a:pt x="1679755" y="4286739"/>
                  <a:pt x="1684929" y="4271616"/>
                </a:cubicBezTo>
                <a:cubicBezTo>
                  <a:pt x="1658266" y="4261668"/>
                  <a:pt x="1633195" y="4252515"/>
                  <a:pt x="1606134" y="4242964"/>
                </a:cubicBezTo>
                <a:close/>
                <a:moveTo>
                  <a:pt x="2919773" y="4232219"/>
                </a:moveTo>
                <a:cubicBezTo>
                  <a:pt x="2904651" y="4237791"/>
                  <a:pt x="2891917" y="4242566"/>
                  <a:pt x="2877192" y="4248137"/>
                </a:cubicBezTo>
                <a:cubicBezTo>
                  <a:pt x="2887937" y="4277984"/>
                  <a:pt x="2898284" y="4307034"/>
                  <a:pt x="2909029" y="4336881"/>
                </a:cubicBezTo>
                <a:cubicBezTo>
                  <a:pt x="2925345" y="4330911"/>
                  <a:pt x="2939273" y="4325738"/>
                  <a:pt x="2953997" y="4320167"/>
                </a:cubicBezTo>
                <a:cubicBezTo>
                  <a:pt x="2942059" y="4289922"/>
                  <a:pt x="2931314" y="4261270"/>
                  <a:pt x="2919773" y="4232219"/>
                </a:cubicBezTo>
                <a:close/>
                <a:moveTo>
                  <a:pt x="1739846" y="4221077"/>
                </a:moveTo>
                <a:cubicBezTo>
                  <a:pt x="1735070" y="4235801"/>
                  <a:pt x="1731091" y="4248137"/>
                  <a:pt x="1726315" y="4264055"/>
                </a:cubicBezTo>
                <a:cubicBezTo>
                  <a:pt x="1754172" y="4271616"/>
                  <a:pt x="1779641" y="4278780"/>
                  <a:pt x="1806304" y="4286341"/>
                </a:cubicBezTo>
                <a:cubicBezTo>
                  <a:pt x="1810283" y="4270423"/>
                  <a:pt x="1813865" y="4257290"/>
                  <a:pt x="1817446" y="4242964"/>
                </a:cubicBezTo>
                <a:cubicBezTo>
                  <a:pt x="1790386" y="4235403"/>
                  <a:pt x="1765713" y="4228240"/>
                  <a:pt x="1739846" y="4221077"/>
                </a:cubicBezTo>
                <a:close/>
                <a:moveTo>
                  <a:pt x="2969915" y="4211924"/>
                </a:moveTo>
                <a:cubicBezTo>
                  <a:pt x="2955191" y="4218291"/>
                  <a:pt x="2942059" y="4223862"/>
                  <a:pt x="2927732" y="4229831"/>
                </a:cubicBezTo>
                <a:cubicBezTo>
                  <a:pt x="2939273" y="4260076"/>
                  <a:pt x="2950416" y="4288331"/>
                  <a:pt x="2961956" y="4317381"/>
                </a:cubicBezTo>
                <a:cubicBezTo>
                  <a:pt x="2978272" y="4310616"/>
                  <a:pt x="2992201" y="4304647"/>
                  <a:pt x="3006527" y="4298677"/>
                </a:cubicBezTo>
                <a:cubicBezTo>
                  <a:pt x="2994190" y="4269229"/>
                  <a:pt x="2982650" y="4241770"/>
                  <a:pt x="2969915" y="4211924"/>
                </a:cubicBezTo>
                <a:close/>
                <a:moveTo>
                  <a:pt x="2171624" y="4197995"/>
                </a:moveTo>
                <a:cubicBezTo>
                  <a:pt x="2170828" y="4218291"/>
                  <a:pt x="2170032" y="4238188"/>
                  <a:pt x="2168838" y="4259678"/>
                </a:cubicBezTo>
                <a:cubicBezTo>
                  <a:pt x="2189532" y="4259678"/>
                  <a:pt x="2208235" y="4259678"/>
                  <a:pt x="2228133" y="4259678"/>
                </a:cubicBezTo>
                <a:cubicBezTo>
                  <a:pt x="2228133" y="4239382"/>
                  <a:pt x="2228133" y="4219485"/>
                  <a:pt x="2227735" y="4197995"/>
                </a:cubicBezTo>
                <a:cubicBezTo>
                  <a:pt x="2208633" y="4197995"/>
                  <a:pt x="2191123" y="4197995"/>
                  <a:pt x="2171624" y="4197995"/>
                </a:cubicBezTo>
                <a:close/>
                <a:moveTo>
                  <a:pt x="2396069" y="4194016"/>
                </a:moveTo>
                <a:cubicBezTo>
                  <a:pt x="2376171" y="4195608"/>
                  <a:pt x="2358661" y="4196802"/>
                  <a:pt x="2341947" y="4197995"/>
                </a:cubicBezTo>
                <a:cubicBezTo>
                  <a:pt x="2341947" y="4219485"/>
                  <a:pt x="2341947" y="4239382"/>
                  <a:pt x="2341549" y="4261270"/>
                </a:cubicBezTo>
                <a:cubicBezTo>
                  <a:pt x="2362243" y="4260076"/>
                  <a:pt x="2380549" y="4258882"/>
                  <a:pt x="2401640" y="4257688"/>
                </a:cubicBezTo>
                <a:cubicBezTo>
                  <a:pt x="2399650" y="4235005"/>
                  <a:pt x="2398058" y="4214710"/>
                  <a:pt x="2396069" y="4194016"/>
                </a:cubicBezTo>
                <a:close/>
                <a:moveTo>
                  <a:pt x="2089248" y="4189638"/>
                </a:moveTo>
                <a:cubicBezTo>
                  <a:pt x="2087258" y="4210730"/>
                  <a:pt x="2084870" y="4230229"/>
                  <a:pt x="2082483" y="4252515"/>
                </a:cubicBezTo>
                <a:cubicBezTo>
                  <a:pt x="2103574" y="4254505"/>
                  <a:pt x="2122278" y="4256096"/>
                  <a:pt x="2141777" y="4258086"/>
                </a:cubicBezTo>
                <a:cubicBezTo>
                  <a:pt x="2143369" y="4235403"/>
                  <a:pt x="2144563" y="4215505"/>
                  <a:pt x="2146155" y="4194812"/>
                </a:cubicBezTo>
                <a:cubicBezTo>
                  <a:pt x="2125859" y="4192822"/>
                  <a:pt x="2108350" y="4191230"/>
                  <a:pt x="2089248" y="4189638"/>
                </a:cubicBezTo>
                <a:close/>
                <a:moveTo>
                  <a:pt x="2687767" y="4183669"/>
                </a:moveTo>
                <a:cubicBezTo>
                  <a:pt x="2673839" y="4187251"/>
                  <a:pt x="2662697" y="4190434"/>
                  <a:pt x="2649962" y="4193618"/>
                </a:cubicBezTo>
                <a:cubicBezTo>
                  <a:pt x="2653544" y="4207944"/>
                  <a:pt x="2656727" y="4220281"/>
                  <a:pt x="2659911" y="4233811"/>
                </a:cubicBezTo>
                <a:cubicBezTo>
                  <a:pt x="2673441" y="4230628"/>
                  <a:pt x="2684982" y="4227444"/>
                  <a:pt x="2697716" y="4224260"/>
                </a:cubicBezTo>
                <a:cubicBezTo>
                  <a:pt x="2694135" y="4210730"/>
                  <a:pt x="2691349" y="4198393"/>
                  <a:pt x="2687767" y="4183669"/>
                </a:cubicBezTo>
                <a:close/>
                <a:moveTo>
                  <a:pt x="1630011" y="4182077"/>
                </a:moveTo>
                <a:cubicBezTo>
                  <a:pt x="1624440" y="4196403"/>
                  <a:pt x="1619664" y="4209536"/>
                  <a:pt x="1614093" y="4223862"/>
                </a:cubicBezTo>
                <a:cubicBezTo>
                  <a:pt x="1640358" y="4233413"/>
                  <a:pt x="1665429" y="4242566"/>
                  <a:pt x="1691296" y="4252515"/>
                </a:cubicBezTo>
                <a:cubicBezTo>
                  <a:pt x="1696469" y="4237393"/>
                  <a:pt x="1700847" y="4225056"/>
                  <a:pt x="1706020" y="4209934"/>
                </a:cubicBezTo>
                <a:cubicBezTo>
                  <a:pt x="1679755" y="4200383"/>
                  <a:pt x="1655480" y="4191230"/>
                  <a:pt x="1630011" y="4182077"/>
                </a:cubicBezTo>
                <a:close/>
                <a:moveTo>
                  <a:pt x="2788449" y="4170139"/>
                </a:moveTo>
                <a:cubicBezTo>
                  <a:pt x="2773327" y="4174914"/>
                  <a:pt x="2760991" y="4178894"/>
                  <a:pt x="2747062" y="4183271"/>
                </a:cubicBezTo>
                <a:cubicBezTo>
                  <a:pt x="2756215" y="4213913"/>
                  <a:pt x="2764970" y="4243362"/>
                  <a:pt x="2773725" y="4273208"/>
                </a:cubicBezTo>
                <a:cubicBezTo>
                  <a:pt x="2789245" y="4268433"/>
                  <a:pt x="2802378" y="4264454"/>
                  <a:pt x="2817102" y="4259678"/>
                </a:cubicBezTo>
                <a:cubicBezTo>
                  <a:pt x="2807153" y="4229036"/>
                  <a:pt x="2798000" y="4199985"/>
                  <a:pt x="2788449" y="4170139"/>
                </a:cubicBezTo>
                <a:close/>
                <a:moveTo>
                  <a:pt x="2836203" y="4154220"/>
                </a:moveTo>
                <a:cubicBezTo>
                  <a:pt x="2821479" y="4159394"/>
                  <a:pt x="2809143" y="4163374"/>
                  <a:pt x="2794817" y="4167751"/>
                </a:cubicBezTo>
                <a:cubicBezTo>
                  <a:pt x="2804765" y="4198393"/>
                  <a:pt x="2814316" y="4227444"/>
                  <a:pt x="2824265" y="4257688"/>
                </a:cubicBezTo>
                <a:cubicBezTo>
                  <a:pt x="2840183" y="4252117"/>
                  <a:pt x="2853315" y="4247341"/>
                  <a:pt x="2867244" y="4242168"/>
                </a:cubicBezTo>
                <a:cubicBezTo>
                  <a:pt x="2856897" y="4211924"/>
                  <a:pt x="2846948" y="4184067"/>
                  <a:pt x="2836203" y="4154220"/>
                </a:cubicBezTo>
                <a:close/>
                <a:moveTo>
                  <a:pt x="2599820" y="4145864"/>
                </a:moveTo>
                <a:cubicBezTo>
                  <a:pt x="2587484" y="4148251"/>
                  <a:pt x="2576739" y="4150241"/>
                  <a:pt x="2563209" y="4152629"/>
                </a:cubicBezTo>
                <a:cubicBezTo>
                  <a:pt x="2565994" y="4168149"/>
                  <a:pt x="2568382" y="4180485"/>
                  <a:pt x="2571168" y="4194016"/>
                </a:cubicBezTo>
                <a:cubicBezTo>
                  <a:pt x="2584698" y="4191230"/>
                  <a:pt x="2595841" y="4188843"/>
                  <a:pt x="2608575" y="4186454"/>
                </a:cubicBezTo>
                <a:cubicBezTo>
                  <a:pt x="2605391" y="4171730"/>
                  <a:pt x="2602606" y="4159394"/>
                  <a:pt x="2599820" y="4145864"/>
                </a:cubicBezTo>
                <a:close/>
                <a:moveTo>
                  <a:pt x="1522962" y="4135915"/>
                </a:moveTo>
                <a:cubicBezTo>
                  <a:pt x="1516595" y="4149843"/>
                  <a:pt x="1510626" y="4162577"/>
                  <a:pt x="1504258" y="4176506"/>
                </a:cubicBezTo>
                <a:cubicBezTo>
                  <a:pt x="1530125" y="4188046"/>
                  <a:pt x="1554002" y="4198792"/>
                  <a:pt x="1579471" y="4209934"/>
                </a:cubicBezTo>
                <a:cubicBezTo>
                  <a:pt x="1585441" y="4196006"/>
                  <a:pt x="1590614" y="4183271"/>
                  <a:pt x="1596981" y="4168547"/>
                </a:cubicBezTo>
                <a:cubicBezTo>
                  <a:pt x="1571512" y="4157404"/>
                  <a:pt x="1548033" y="4147058"/>
                  <a:pt x="1522962" y="4135915"/>
                </a:cubicBezTo>
                <a:close/>
                <a:moveTo>
                  <a:pt x="2773725" y="4125568"/>
                </a:moveTo>
                <a:cubicBezTo>
                  <a:pt x="2759399" y="4130343"/>
                  <a:pt x="2747460" y="4134323"/>
                  <a:pt x="2734328" y="4138700"/>
                </a:cubicBezTo>
                <a:cubicBezTo>
                  <a:pt x="2738307" y="4151833"/>
                  <a:pt x="2741491" y="4162976"/>
                  <a:pt x="2745073" y="4175312"/>
                </a:cubicBezTo>
                <a:cubicBezTo>
                  <a:pt x="2759001" y="4170935"/>
                  <a:pt x="2770939" y="4167353"/>
                  <a:pt x="2786062" y="4162976"/>
                </a:cubicBezTo>
                <a:cubicBezTo>
                  <a:pt x="2781684" y="4149047"/>
                  <a:pt x="2777704" y="4137905"/>
                  <a:pt x="2773725" y="4125568"/>
                </a:cubicBezTo>
                <a:close/>
                <a:moveTo>
                  <a:pt x="1883507" y="4125170"/>
                </a:moveTo>
                <a:cubicBezTo>
                  <a:pt x="1879925" y="4140292"/>
                  <a:pt x="1876343" y="4154220"/>
                  <a:pt x="1872762" y="4168945"/>
                </a:cubicBezTo>
                <a:cubicBezTo>
                  <a:pt x="1898231" y="4174516"/>
                  <a:pt x="1921312" y="4179689"/>
                  <a:pt x="1947577" y="4185659"/>
                </a:cubicBezTo>
                <a:cubicBezTo>
                  <a:pt x="1950363" y="4169741"/>
                  <a:pt x="1953148" y="4155812"/>
                  <a:pt x="1956332" y="4141088"/>
                </a:cubicBezTo>
                <a:cubicBezTo>
                  <a:pt x="1930863" y="4135517"/>
                  <a:pt x="1908180" y="4130741"/>
                  <a:pt x="1883507" y="4125170"/>
                </a:cubicBezTo>
                <a:close/>
                <a:moveTo>
                  <a:pt x="1996525" y="4124374"/>
                </a:moveTo>
                <a:cubicBezTo>
                  <a:pt x="1991352" y="4153027"/>
                  <a:pt x="1986974" y="4179292"/>
                  <a:pt x="1982199" y="4207546"/>
                </a:cubicBezTo>
                <a:cubicBezTo>
                  <a:pt x="2004882" y="4210730"/>
                  <a:pt x="2025177" y="4213913"/>
                  <a:pt x="2047463" y="4217097"/>
                </a:cubicBezTo>
                <a:cubicBezTo>
                  <a:pt x="2051442" y="4188444"/>
                  <a:pt x="2055024" y="4161782"/>
                  <a:pt x="2058605" y="4133527"/>
                </a:cubicBezTo>
                <a:cubicBezTo>
                  <a:pt x="2037514" y="4130343"/>
                  <a:pt x="2017616" y="4127558"/>
                  <a:pt x="1996525" y="4124374"/>
                </a:cubicBezTo>
                <a:close/>
                <a:moveTo>
                  <a:pt x="1653888" y="4120792"/>
                </a:moveTo>
                <a:cubicBezTo>
                  <a:pt x="1648317" y="4135517"/>
                  <a:pt x="1643144" y="4148649"/>
                  <a:pt x="1637572" y="4162976"/>
                </a:cubicBezTo>
                <a:cubicBezTo>
                  <a:pt x="1663837" y="4172526"/>
                  <a:pt x="1687316" y="4181281"/>
                  <a:pt x="1712785" y="4190036"/>
                </a:cubicBezTo>
                <a:cubicBezTo>
                  <a:pt x="1717958" y="4174516"/>
                  <a:pt x="1721938" y="4161782"/>
                  <a:pt x="1726713" y="4147455"/>
                </a:cubicBezTo>
                <a:cubicBezTo>
                  <a:pt x="1702040" y="4138700"/>
                  <a:pt x="1678561" y="4129945"/>
                  <a:pt x="1653888" y="4120792"/>
                </a:cubicBezTo>
                <a:close/>
                <a:moveTo>
                  <a:pt x="2930518" y="4117609"/>
                </a:moveTo>
                <a:cubicBezTo>
                  <a:pt x="2916192" y="4123578"/>
                  <a:pt x="2904651" y="4127956"/>
                  <a:pt x="2890325" y="4133925"/>
                </a:cubicBezTo>
                <a:cubicBezTo>
                  <a:pt x="2901866" y="4164169"/>
                  <a:pt x="2913008" y="4192026"/>
                  <a:pt x="2924549" y="4221872"/>
                </a:cubicBezTo>
                <a:cubicBezTo>
                  <a:pt x="2939273" y="4215903"/>
                  <a:pt x="2952405" y="4210730"/>
                  <a:pt x="2967130" y="4204362"/>
                </a:cubicBezTo>
                <a:cubicBezTo>
                  <a:pt x="2954395" y="4174516"/>
                  <a:pt x="2942457" y="4146261"/>
                  <a:pt x="2930518" y="4117609"/>
                </a:cubicBezTo>
                <a:close/>
                <a:moveTo>
                  <a:pt x="2820683" y="4110446"/>
                </a:moveTo>
                <a:cubicBezTo>
                  <a:pt x="2806755" y="4114823"/>
                  <a:pt x="2795214" y="4118803"/>
                  <a:pt x="2780888" y="4123976"/>
                </a:cubicBezTo>
                <a:cubicBezTo>
                  <a:pt x="2785266" y="4137109"/>
                  <a:pt x="2788847" y="4147853"/>
                  <a:pt x="2792827" y="4160588"/>
                </a:cubicBezTo>
                <a:cubicBezTo>
                  <a:pt x="2807153" y="4155415"/>
                  <a:pt x="2819888" y="4151037"/>
                  <a:pt x="2833418" y="4146261"/>
                </a:cubicBezTo>
                <a:cubicBezTo>
                  <a:pt x="2828643" y="4132731"/>
                  <a:pt x="2824663" y="4121986"/>
                  <a:pt x="2820683" y="4110446"/>
                </a:cubicBezTo>
                <a:close/>
                <a:moveTo>
                  <a:pt x="2256786" y="4107660"/>
                </a:moveTo>
                <a:cubicBezTo>
                  <a:pt x="2256786" y="4128751"/>
                  <a:pt x="2256786" y="4148251"/>
                  <a:pt x="2256786" y="4168547"/>
                </a:cubicBezTo>
                <a:cubicBezTo>
                  <a:pt x="2275887" y="4168547"/>
                  <a:pt x="2293795" y="4168547"/>
                  <a:pt x="2310111" y="4168547"/>
                </a:cubicBezTo>
                <a:cubicBezTo>
                  <a:pt x="2310111" y="4146659"/>
                  <a:pt x="2310111" y="4126762"/>
                  <a:pt x="2310111" y="4107660"/>
                </a:cubicBezTo>
                <a:cubicBezTo>
                  <a:pt x="2291009" y="4107660"/>
                  <a:pt x="2274295" y="4107660"/>
                  <a:pt x="2256786" y="4107660"/>
                </a:cubicBezTo>
                <a:close/>
                <a:moveTo>
                  <a:pt x="2177593" y="4104079"/>
                </a:moveTo>
                <a:cubicBezTo>
                  <a:pt x="2176399" y="4125568"/>
                  <a:pt x="2175205" y="4145466"/>
                  <a:pt x="2173613" y="4167751"/>
                </a:cubicBezTo>
                <a:cubicBezTo>
                  <a:pt x="2193511" y="4167751"/>
                  <a:pt x="2211021" y="4167751"/>
                  <a:pt x="2230123" y="4167751"/>
                </a:cubicBezTo>
                <a:cubicBezTo>
                  <a:pt x="2230123" y="4147853"/>
                  <a:pt x="2230123" y="4128354"/>
                  <a:pt x="2230123" y="4106466"/>
                </a:cubicBezTo>
                <a:cubicBezTo>
                  <a:pt x="2212613" y="4105671"/>
                  <a:pt x="2196297" y="4104874"/>
                  <a:pt x="2177593" y="4104079"/>
                </a:cubicBezTo>
                <a:close/>
                <a:moveTo>
                  <a:pt x="2389701" y="4102089"/>
                </a:moveTo>
                <a:cubicBezTo>
                  <a:pt x="2370600" y="4103283"/>
                  <a:pt x="2354284" y="4104476"/>
                  <a:pt x="2335580" y="4105671"/>
                </a:cubicBezTo>
                <a:cubicBezTo>
                  <a:pt x="2336376" y="4127956"/>
                  <a:pt x="2337570" y="4147455"/>
                  <a:pt x="2338764" y="4169343"/>
                </a:cubicBezTo>
                <a:cubicBezTo>
                  <a:pt x="2357865" y="4168149"/>
                  <a:pt x="2375375" y="4166955"/>
                  <a:pt x="2394875" y="4165363"/>
                </a:cubicBezTo>
                <a:cubicBezTo>
                  <a:pt x="2392885" y="4143476"/>
                  <a:pt x="2391293" y="4123578"/>
                  <a:pt x="2389701" y="4102089"/>
                </a:cubicBezTo>
                <a:close/>
                <a:moveTo>
                  <a:pt x="2514260" y="4101293"/>
                </a:moveTo>
                <a:cubicBezTo>
                  <a:pt x="2502720" y="4102487"/>
                  <a:pt x="2492373" y="4104079"/>
                  <a:pt x="2478843" y="4105671"/>
                </a:cubicBezTo>
                <a:cubicBezTo>
                  <a:pt x="2481230" y="4121191"/>
                  <a:pt x="2483220" y="4133527"/>
                  <a:pt x="2485210" y="4147455"/>
                </a:cubicBezTo>
                <a:cubicBezTo>
                  <a:pt x="2498342" y="4145068"/>
                  <a:pt x="2509485" y="4143476"/>
                  <a:pt x="2521025" y="4141486"/>
                </a:cubicBezTo>
                <a:cubicBezTo>
                  <a:pt x="2518638" y="4127160"/>
                  <a:pt x="2516648" y="4114823"/>
                  <a:pt x="2514260" y="4101293"/>
                </a:cubicBezTo>
                <a:close/>
                <a:moveTo>
                  <a:pt x="1067705" y="4101293"/>
                </a:moveTo>
                <a:cubicBezTo>
                  <a:pt x="1057358" y="4114823"/>
                  <a:pt x="1047807" y="4127160"/>
                  <a:pt x="1037859" y="4140292"/>
                </a:cubicBezTo>
                <a:cubicBezTo>
                  <a:pt x="1054573" y="4152231"/>
                  <a:pt x="1067307" y="4161782"/>
                  <a:pt x="1081235" y="4172128"/>
                </a:cubicBezTo>
                <a:cubicBezTo>
                  <a:pt x="1091582" y="4158200"/>
                  <a:pt x="1100337" y="4145864"/>
                  <a:pt x="1109888" y="4133129"/>
                </a:cubicBezTo>
                <a:cubicBezTo>
                  <a:pt x="1095164" y="4121986"/>
                  <a:pt x="1082031" y="4112038"/>
                  <a:pt x="1067705" y="4101293"/>
                </a:cubicBezTo>
                <a:close/>
                <a:moveTo>
                  <a:pt x="2975885" y="4097711"/>
                </a:moveTo>
                <a:cubicBezTo>
                  <a:pt x="2962354" y="4104079"/>
                  <a:pt x="2950018" y="4109650"/>
                  <a:pt x="2936487" y="4115619"/>
                </a:cubicBezTo>
                <a:cubicBezTo>
                  <a:pt x="2949222" y="4145068"/>
                  <a:pt x="2961160" y="4173322"/>
                  <a:pt x="2973497" y="4201975"/>
                </a:cubicBezTo>
                <a:cubicBezTo>
                  <a:pt x="2989017" y="4195210"/>
                  <a:pt x="3001354" y="4189638"/>
                  <a:pt x="3015282" y="4183271"/>
                </a:cubicBezTo>
                <a:cubicBezTo>
                  <a:pt x="3002149" y="4154220"/>
                  <a:pt x="2989813" y="4126762"/>
                  <a:pt x="2975885" y="4097711"/>
                </a:cubicBezTo>
                <a:close/>
                <a:moveTo>
                  <a:pt x="1779243" y="4096120"/>
                </a:moveTo>
                <a:cubicBezTo>
                  <a:pt x="1774866" y="4110844"/>
                  <a:pt x="1770886" y="4123976"/>
                  <a:pt x="1766111" y="4139099"/>
                </a:cubicBezTo>
                <a:cubicBezTo>
                  <a:pt x="1791580" y="4146261"/>
                  <a:pt x="1815059" y="4153027"/>
                  <a:pt x="1839732" y="4159792"/>
                </a:cubicBezTo>
                <a:cubicBezTo>
                  <a:pt x="1843711" y="4144272"/>
                  <a:pt x="1846895" y="4131537"/>
                  <a:pt x="1850875" y="4116415"/>
                </a:cubicBezTo>
                <a:cubicBezTo>
                  <a:pt x="1825803" y="4109252"/>
                  <a:pt x="1803518" y="4102885"/>
                  <a:pt x="1779243" y="4096120"/>
                </a:cubicBezTo>
                <a:close/>
                <a:moveTo>
                  <a:pt x="2866050" y="4093334"/>
                </a:moveTo>
                <a:cubicBezTo>
                  <a:pt x="2852122" y="4098507"/>
                  <a:pt x="2840183" y="4103283"/>
                  <a:pt x="2827448" y="4108058"/>
                </a:cubicBezTo>
                <a:cubicBezTo>
                  <a:pt x="2831826" y="4120395"/>
                  <a:pt x="2835806" y="4130741"/>
                  <a:pt x="2840581" y="4144272"/>
                </a:cubicBezTo>
                <a:cubicBezTo>
                  <a:pt x="2854907" y="4138700"/>
                  <a:pt x="2867642" y="4133527"/>
                  <a:pt x="2880774" y="4128354"/>
                </a:cubicBezTo>
                <a:cubicBezTo>
                  <a:pt x="2875203" y="4115221"/>
                  <a:pt x="2870825" y="4104476"/>
                  <a:pt x="2866050" y="4093334"/>
                </a:cubicBezTo>
                <a:close/>
                <a:moveTo>
                  <a:pt x="3548537" y="4083783"/>
                </a:moveTo>
                <a:cubicBezTo>
                  <a:pt x="3535007" y="4094926"/>
                  <a:pt x="3522671" y="4104874"/>
                  <a:pt x="3509538" y="4115619"/>
                </a:cubicBezTo>
                <a:cubicBezTo>
                  <a:pt x="3517895" y="4125966"/>
                  <a:pt x="3525058" y="4135119"/>
                  <a:pt x="3533017" y="4145068"/>
                </a:cubicBezTo>
                <a:cubicBezTo>
                  <a:pt x="3546946" y="4133925"/>
                  <a:pt x="3559282" y="4123578"/>
                  <a:pt x="3572813" y="4112436"/>
                </a:cubicBezTo>
                <a:cubicBezTo>
                  <a:pt x="3564058" y="4102487"/>
                  <a:pt x="3556895" y="4093334"/>
                  <a:pt x="3548537" y="4083783"/>
                </a:cubicBezTo>
                <a:close/>
                <a:moveTo>
                  <a:pt x="1550819" y="4077018"/>
                </a:moveTo>
                <a:cubicBezTo>
                  <a:pt x="1544452" y="4090946"/>
                  <a:pt x="1538880" y="4102487"/>
                  <a:pt x="1531717" y="4117211"/>
                </a:cubicBezTo>
                <a:cubicBezTo>
                  <a:pt x="1556788" y="4128751"/>
                  <a:pt x="1579869" y="4139099"/>
                  <a:pt x="1604542" y="4149843"/>
                </a:cubicBezTo>
                <a:cubicBezTo>
                  <a:pt x="1610909" y="4134721"/>
                  <a:pt x="1616481" y="4121589"/>
                  <a:pt x="1622052" y="4108058"/>
                </a:cubicBezTo>
                <a:cubicBezTo>
                  <a:pt x="1596981" y="4096915"/>
                  <a:pt x="1574298" y="4087365"/>
                  <a:pt x="1550819" y="4077018"/>
                </a:cubicBezTo>
                <a:close/>
                <a:moveTo>
                  <a:pt x="2911814" y="4075028"/>
                </a:moveTo>
                <a:cubicBezTo>
                  <a:pt x="2898284" y="4080599"/>
                  <a:pt x="2886346" y="4085375"/>
                  <a:pt x="2873213" y="4090946"/>
                </a:cubicBezTo>
                <a:cubicBezTo>
                  <a:pt x="2878387" y="4103681"/>
                  <a:pt x="2882764" y="4114425"/>
                  <a:pt x="2887539" y="4127160"/>
                </a:cubicBezTo>
                <a:cubicBezTo>
                  <a:pt x="2901468" y="4121191"/>
                  <a:pt x="2913804" y="4116017"/>
                  <a:pt x="2926936" y="4110446"/>
                </a:cubicBezTo>
                <a:cubicBezTo>
                  <a:pt x="2921763" y="4097711"/>
                  <a:pt x="2916988" y="4087365"/>
                  <a:pt x="2911814" y="4075028"/>
                </a:cubicBezTo>
                <a:close/>
                <a:moveTo>
                  <a:pt x="2757409" y="4073038"/>
                </a:moveTo>
                <a:cubicBezTo>
                  <a:pt x="2743481" y="4077416"/>
                  <a:pt x="2731940" y="4080997"/>
                  <a:pt x="2718808" y="4084977"/>
                </a:cubicBezTo>
                <a:cubicBezTo>
                  <a:pt x="2722389" y="4097314"/>
                  <a:pt x="2725573" y="4107660"/>
                  <a:pt x="2729155" y="4119997"/>
                </a:cubicBezTo>
                <a:cubicBezTo>
                  <a:pt x="2742685" y="4116017"/>
                  <a:pt x="2755021" y="4112436"/>
                  <a:pt x="2768552" y="4108058"/>
                </a:cubicBezTo>
                <a:cubicBezTo>
                  <a:pt x="2764970" y="4096120"/>
                  <a:pt x="2761389" y="4085375"/>
                  <a:pt x="2757409" y="4073038"/>
                </a:cubicBezTo>
                <a:close/>
                <a:moveTo>
                  <a:pt x="2801980" y="4057916"/>
                </a:moveTo>
                <a:cubicBezTo>
                  <a:pt x="2788449" y="4062692"/>
                  <a:pt x="2776909" y="4066671"/>
                  <a:pt x="2763776" y="4071447"/>
                </a:cubicBezTo>
                <a:cubicBezTo>
                  <a:pt x="2768154" y="4083385"/>
                  <a:pt x="2771735" y="4094528"/>
                  <a:pt x="2775715" y="4106068"/>
                </a:cubicBezTo>
                <a:cubicBezTo>
                  <a:pt x="2789245" y="4101293"/>
                  <a:pt x="2801184" y="4097314"/>
                  <a:pt x="2814316" y="4092538"/>
                </a:cubicBezTo>
                <a:cubicBezTo>
                  <a:pt x="2809939" y="4080599"/>
                  <a:pt x="2806357" y="4069457"/>
                  <a:pt x="2801980" y="4057916"/>
                </a:cubicBezTo>
                <a:close/>
                <a:moveTo>
                  <a:pt x="2956783" y="4055528"/>
                </a:moveTo>
                <a:cubicBezTo>
                  <a:pt x="2942855" y="4061896"/>
                  <a:pt x="2930916" y="4067069"/>
                  <a:pt x="2918580" y="4072640"/>
                </a:cubicBezTo>
                <a:cubicBezTo>
                  <a:pt x="2924151" y="4085375"/>
                  <a:pt x="2928528" y="4095722"/>
                  <a:pt x="2934100" y="4107660"/>
                </a:cubicBezTo>
                <a:cubicBezTo>
                  <a:pt x="2947630" y="4101691"/>
                  <a:pt x="2959569" y="4096517"/>
                  <a:pt x="2973497" y="4090548"/>
                </a:cubicBezTo>
                <a:cubicBezTo>
                  <a:pt x="2967130" y="4077018"/>
                  <a:pt x="2961956" y="4066671"/>
                  <a:pt x="2956783" y="4055528"/>
                </a:cubicBezTo>
                <a:close/>
                <a:moveTo>
                  <a:pt x="1008410" y="4053539"/>
                </a:moveTo>
                <a:cubicBezTo>
                  <a:pt x="997666" y="4066671"/>
                  <a:pt x="988115" y="4078610"/>
                  <a:pt x="977370" y="4091344"/>
                </a:cubicBezTo>
                <a:cubicBezTo>
                  <a:pt x="992094" y="4103283"/>
                  <a:pt x="1005227" y="4113630"/>
                  <a:pt x="1019155" y="4125170"/>
                </a:cubicBezTo>
                <a:cubicBezTo>
                  <a:pt x="1029900" y="4111640"/>
                  <a:pt x="1039053" y="4100099"/>
                  <a:pt x="1049399" y="4086966"/>
                </a:cubicBezTo>
                <a:cubicBezTo>
                  <a:pt x="1035471" y="4075824"/>
                  <a:pt x="1022339" y="4065079"/>
                  <a:pt x="1008410" y="4053539"/>
                </a:cubicBezTo>
                <a:close/>
                <a:moveTo>
                  <a:pt x="1111082" y="4045182"/>
                </a:moveTo>
                <a:cubicBezTo>
                  <a:pt x="1100337" y="4059110"/>
                  <a:pt x="1091184" y="4071049"/>
                  <a:pt x="1081235" y="4084181"/>
                </a:cubicBezTo>
                <a:cubicBezTo>
                  <a:pt x="1095960" y="4094926"/>
                  <a:pt x="1108694" y="4104476"/>
                  <a:pt x="1123020" y="4115221"/>
                </a:cubicBezTo>
                <a:cubicBezTo>
                  <a:pt x="1132571" y="4101691"/>
                  <a:pt x="1141724" y="4089752"/>
                  <a:pt x="1151673" y="4075824"/>
                </a:cubicBezTo>
                <a:cubicBezTo>
                  <a:pt x="1137347" y="4064681"/>
                  <a:pt x="1124612" y="4055131"/>
                  <a:pt x="1111082" y="4045182"/>
                </a:cubicBezTo>
                <a:close/>
                <a:moveTo>
                  <a:pt x="2846152" y="4041600"/>
                </a:moveTo>
                <a:cubicBezTo>
                  <a:pt x="2833020" y="4046773"/>
                  <a:pt x="2821479" y="4051151"/>
                  <a:pt x="2808745" y="4056722"/>
                </a:cubicBezTo>
                <a:cubicBezTo>
                  <a:pt x="2813122" y="4068661"/>
                  <a:pt x="2816704" y="4079007"/>
                  <a:pt x="2821081" y="4090946"/>
                </a:cubicBezTo>
                <a:cubicBezTo>
                  <a:pt x="2834214" y="4085773"/>
                  <a:pt x="2846550" y="4081396"/>
                  <a:pt x="2860081" y="4076222"/>
                </a:cubicBezTo>
                <a:cubicBezTo>
                  <a:pt x="2855305" y="4063886"/>
                  <a:pt x="2850928" y="4053141"/>
                  <a:pt x="2846152" y="4041600"/>
                </a:cubicBezTo>
                <a:close/>
                <a:moveTo>
                  <a:pt x="3512722" y="4040008"/>
                </a:moveTo>
                <a:cubicBezTo>
                  <a:pt x="3499192" y="4051151"/>
                  <a:pt x="3486855" y="4061100"/>
                  <a:pt x="3474518" y="4071447"/>
                </a:cubicBezTo>
                <a:cubicBezTo>
                  <a:pt x="3482079" y="4080997"/>
                  <a:pt x="3488447" y="4088956"/>
                  <a:pt x="3495610" y="4097314"/>
                </a:cubicBezTo>
                <a:cubicBezTo>
                  <a:pt x="3509538" y="4085773"/>
                  <a:pt x="3521079" y="4076222"/>
                  <a:pt x="3534211" y="4065875"/>
                </a:cubicBezTo>
                <a:cubicBezTo>
                  <a:pt x="3526650" y="4057120"/>
                  <a:pt x="3520681" y="4049559"/>
                  <a:pt x="3512722" y="4040008"/>
                </a:cubicBezTo>
                <a:close/>
                <a:moveTo>
                  <a:pt x="2889927" y="4024090"/>
                </a:moveTo>
                <a:cubicBezTo>
                  <a:pt x="2876795" y="4029662"/>
                  <a:pt x="2865254" y="4034437"/>
                  <a:pt x="2852917" y="4039610"/>
                </a:cubicBezTo>
                <a:cubicBezTo>
                  <a:pt x="2857693" y="4051151"/>
                  <a:pt x="2861672" y="4061498"/>
                  <a:pt x="2866448" y="4073834"/>
                </a:cubicBezTo>
                <a:cubicBezTo>
                  <a:pt x="2881172" y="4067467"/>
                  <a:pt x="2892315" y="4062692"/>
                  <a:pt x="2904651" y="4057518"/>
                </a:cubicBezTo>
                <a:cubicBezTo>
                  <a:pt x="2899478" y="4045580"/>
                  <a:pt x="2894702" y="4035631"/>
                  <a:pt x="2889927" y="4024090"/>
                </a:cubicBezTo>
                <a:close/>
                <a:moveTo>
                  <a:pt x="2629667" y="4019713"/>
                </a:moveTo>
                <a:cubicBezTo>
                  <a:pt x="2617330" y="4022498"/>
                  <a:pt x="2607381" y="4024886"/>
                  <a:pt x="2595841" y="4027672"/>
                </a:cubicBezTo>
                <a:cubicBezTo>
                  <a:pt x="2599422" y="4041600"/>
                  <a:pt x="2602208" y="4053937"/>
                  <a:pt x="2605391" y="4067865"/>
                </a:cubicBezTo>
                <a:cubicBezTo>
                  <a:pt x="2616932" y="4065079"/>
                  <a:pt x="2627279" y="4063090"/>
                  <a:pt x="2639615" y="4060304"/>
                </a:cubicBezTo>
                <a:cubicBezTo>
                  <a:pt x="2636034" y="4045580"/>
                  <a:pt x="2632850" y="4033243"/>
                  <a:pt x="2629667" y="4019713"/>
                </a:cubicBezTo>
                <a:close/>
                <a:moveTo>
                  <a:pt x="2183562" y="4012152"/>
                </a:moveTo>
                <a:cubicBezTo>
                  <a:pt x="2181971" y="4034039"/>
                  <a:pt x="2180777" y="4053937"/>
                  <a:pt x="2179583" y="4075426"/>
                </a:cubicBezTo>
                <a:cubicBezTo>
                  <a:pt x="2197889" y="4076222"/>
                  <a:pt x="2213807" y="4077018"/>
                  <a:pt x="2232908" y="4078212"/>
                </a:cubicBezTo>
                <a:cubicBezTo>
                  <a:pt x="2232908" y="4054732"/>
                  <a:pt x="2232908" y="4034835"/>
                  <a:pt x="2232908" y="4014539"/>
                </a:cubicBezTo>
                <a:cubicBezTo>
                  <a:pt x="2216194" y="4013743"/>
                  <a:pt x="2200674" y="4012948"/>
                  <a:pt x="2183562" y="4012152"/>
                </a:cubicBezTo>
                <a:close/>
                <a:moveTo>
                  <a:pt x="2382538" y="4010162"/>
                </a:moveTo>
                <a:cubicBezTo>
                  <a:pt x="2364630" y="4011356"/>
                  <a:pt x="2349110" y="4012550"/>
                  <a:pt x="2334386" y="4013346"/>
                </a:cubicBezTo>
                <a:cubicBezTo>
                  <a:pt x="2334386" y="4035631"/>
                  <a:pt x="2334386" y="4055131"/>
                  <a:pt x="2334386" y="4076620"/>
                </a:cubicBezTo>
                <a:cubicBezTo>
                  <a:pt x="2352294" y="4075426"/>
                  <a:pt x="2368610" y="4074630"/>
                  <a:pt x="2387712" y="4073834"/>
                </a:cubicBezTo>
                <a:cubicBezTo>
                  <a:pt x="2385722" y="4051549"/>
                  <a:pt x="2384130" y="4031651"/>
                  <a:pt x="2382538" y="4010162"/>
                </a:cubicBezTo>
                <a:close/>
                <a:moveTo>
                  <a:pt x="2109145" y="4005387"/>
                </a:moveTo>
                <a:cubicBezTo>
                  <a:pt x="2106758" y="4027274"/>
                  <a:pt x="2104768" y="4047172"/>
                  <a:pt x="2102380" y="4068661"/>
                </a:cubicBezTo>
                <a:cubicBezTo>
                  <a:pt x="2120686" y="4070651"/>
                  <a:pt x="2136604" y="4072242"/>
                  <a:pt x="2155308" y="4073436"/>
                </a:cubicBezTo>
                <a:cubicBezTo>
                  <a:pt x="2156899" y="4051947"/>
                  <a:pt x="2158094" y="4032049"/>
                  <a:pt x="2159685" y="4010162"/>
                </a:cubicBezTo>
                <a:cubicBezTo>
                  <a:pt x="2142175" y="4008570"/>
                  <a:pt x="2126655" y="4006978"/>
                  <a:pt x="2109145" y="4005387"/>
                </a:cubicBezTo>
                <a:close/>
                <a:moveTo>
                  <a:pt x="2933702" y="4004988"/>
                </a:moveTo>
                <a:cubicBezTo>
                  <a:pt x="2921365" y="4010560"/>
                  <a:pt x="2910621" y="4015335"/>
                  <a:pt x="2897090" y="4021305"/>
                </a:cubicBezTo>
                <a:cubicBezTo>
                  <a:pt x="2902264" y="4033641"/>
                  <a:pt x="2907039" y="4043988"/>
                  <a:pt x="2912212" y="4055528"/>
                </a:cubicBezTo>
                <a:cubicBezTo>
                  <a:pt x="2925743" y="4049161"/>
                  <a:pt x="2936885" y="4043590"/>
                  <a:pt x="2949620" y="4037621"/>
                </a:cubicBezTo>
                <a:cubicBezTo>
                  <a:pt x="2943650" y="4025284"/>
                  <a:pt x="2938875" y="4015733"/>
                  <a:pt x="2933702" y="4004988"/>
                </a:cubicBezTo>
                <a:close/>
                <a:moveTo>
                  <a:pt x="951503" y="4003397"/>
                </a:moveTo>
                <a:cubicBezTo>
                  <a:pt x="939962" y="4015733"/>
                  <a:pt x="930014" y="4026876"/>
                  <a:pt x="918473" y="4039610"/>
                </a:cubicBezTo>
                <a:cubicBezTo>
                  <a:pt x="933197" y="4052743"/>
                  <a:pt x="945534" y="4063487"/>
                  <a:pt x="959064" y="4075426"/>
                </a:cubicBezTo>
                <a:cubicBezTo>
                  <a:pt x="970207" y="4061896"/>
                  <a:pt x="980156" y="4050355"/>
                  <a:pt x="990900" y="4037621"/>
                </a:cubicBezTo>
                <a:cubicBezTo>
                  <a:pt x="976574" y="4025284"/>
                  <a:pt x="964636" y="4014539"/>
                  <a:pt x="951503" y="4003397"/>
                </a:cubicBezTo>
                <a:close/>
                <a:moveTo>
                  <a:pt x="1701643" y="3999815"/>
                </a:moveTo>
                <a:cubicBezTo>
                  <a:pt x="1696071" y="4014539"/>
                  <a:pt x="1691296" y="4027274"/>
                  <a:pt x="1685724" y="4041600"/>
                </a:cubicBezTo>
                <a:cubicBezTo>
                  <a:pt x="1708806" y="4049957"/>
                  <a:pt x="1731091" y="4058314"/>
                  <a:pt x="1754570" y="4066671"/>
                </a:cubicBezTo>
                <a:cubicBezTo>
                  <a:pt x="1759346" y="4051549"/>
                  <a:pt x="1764121" y="4038417"/>
                  <a:pt x="1768896" y="4024090"/>
                </a:cubicBezTo>
                <a:cubicBezTo>
                  <a:pt x="1745019" y="4015335"/>
                  <a:pt x="1723928" y="4007376"/>
                  <a:pt x="1701643" y="3999815"/>
                </a:cubicBezTo>
                <a:close/>
                <a:moveTo>
                  <a:pt x="1054175" y="3999019"/>
                </a:moveTo>
                <a:cubicBezTo>
                  <a:pt x="1043032" y="4012550"/>
                  <a:pt x="1033083" y="4024090"/>
                  <a:pt x="1022737" y="4036825"/>
                </a:cubicBezTo>
                <a:cubicBezTo>
                  <a:pt x="1036267" y="4047967"/>
                  <a:pt x="1049001" y="4058314"/>
                  <a:pt x="1062930" y="4069457"/>
                </a:cubicBezTo>
                <a:cubicBezTo>
                  <a:pt x="1073674" y="4056324"/>
                  <a:pt x="1083225" y="4044386"/>
                  <a:pt x="1093572" y="4031253"/>
                </a:cubicBezTo>
                <a:cubicBezTo>
                  <a:pt x="1080042" y="4020111"/>
                  <a:pt x="1067705" y="4010162"/>
                  <a:pt x="1054175" y="3999019"/>
                </a:cubicBezTo>
                <a:close/>
                <a:moveTo>
                  <a:pt x="1914149" y="3997825"/>
                </a:moveTo>
                <a:cubicBezTo>
                  <a:pt x="1910169" y="4012948"/>
                  <a:pt x="1906986" y="4026478"/>
                  <a:pt x="1903404" y="4041998"/>
                </a:cubicBezTo>
                <a:cubicBezTo>
                  <a:pt x="1927281" y="4047172"/>
                  <a:pt x="1948771" y="4051549"/>
                  <a:pt x="1972648" y="4056722"/>
                </a:cubicBezTo>
                <a:cubicBezTo>
                  <a:pt x="1975831" y="4041202"/>
                  <a:pt x="1978219" y="4027672"/>
                  <a:pt x="1980607" y="4012550"/>
                </a:cubicBezTo>
                <a:cubicBezTo>
                  <a:pt x="1957924" y="4007774"/>
                  <a:pt x="1937230" y="4002999"/>
                  <a:pt x="1914149" y="3997825"/>
                </a:cubicBezTo>
                <a:close/>
                <a:moveTo>
                  <a:pt x="2515056" y="3993846"/>
                </a:moveTo>
                <a:cubicBezTo>
                  <a:pt x="2503516" y="3995836"/>
                  <a:pt x="2493965" y="3997428"/>
                  <a:pt x="2482026" y="3999417"/>
                </a:cubicBezTo>
                <a:cubicBezTo>
                  <a:pt x="2484016" y="4014142"/>
                  <a:pt x="2486006" y="4026080"/>
                  <a:pt x="2487996" y="4040008"/>
                </a:cubicBezTo>
                <a:cubicBezTo>
                  <a:pt x="2499934" y="4038417"/>
                  <a:pt x="2509883" y="4036825"/>
                  <a:pt x="2521821" y="4035233"/>
                </a:cubicBezTo>
                <a:cubicBezTo>
                  <a:pt x="2519434" y="4020509"/>
                  <a:pt x="2517444" y="4007774"/>
                  <a:pt x="2515056" y="3993846"/>
                </a:cubicBezTo>
                <a:close/>
                <a:moveTo>
                  <a:pt x="1266681" y="3993050"/>
                </a:moveTo>
                <a:cubicBezTo>
                  <a:pt x="1262304" y="3999417"/>
                  <a:pt x="1259120" y="4004193"/>
                  <a:pt x="1253947" y="4010958"/>
                </a:cubicBezTo>
                <a:cubicBezTo>
                  <a:pt x="1283793" y="4030458"/>
                  <a:pt x="1311650" y="4048365"/>
                  <a:pt x="1340302" y="4067069"/>
                </a:cubicBezTo>
                <a:cubicBezTo>
                  <a:pt x="1344680" y="4059110"/>
                  <a:pt x="1347465" y="4053539"/>
                  <a:pt x="1350251" y="4047569"/>
                </a:cubicBezTo>
                <a:cubicBezTo>
                  <a:pt x="1321996" y="4028866"/>
                  <a:pt x="1294538" y="4010958"/>
                  <a:pt x="1266681" y="3993050"/>
                </a:cubicBezTo>
                <a:close/>
                <a:moveTo>
                  <a:pt x="3163718" y="3989866"/>
                </a:moveTo>
                <a:cubicBezTo>
                  <a:pt x="3153769" y="3995836"/>
                  <a:pt x="3145412" y="4001009"/>
                  <a:pt x="3135861" y="4006978"/>
                </a:cubicBezTo>
                <a:cubicBezTo>
                  <a:pt x="3142626" y="4018121"/>
                  <a:pt x="3148198" y="4027274"/>
                  <a:pt x="3154565" y="4038019"/>
                </a:cubicBezTo>
                <a:cubicBezTo>
                  <a:pt x="3164514" y="4031651"/>
                  <a:pt x="3173269" y="4026478"/>
                  <a:pt x="3183218" y="4020509"/>
                </a:cubicBezTo>
                <a:cubicBezTo>
                  <a:pt x="3176054" y="4009764"/>
                  <a:pt x="3170483" y="4000213"/>
                  <a:pt x="3163718" y="3989866"/>
                </a:cubicBezTo>
                <a:close/>
                <a:moveTo>
                  <a:pt x="1154459" y="3989070"/>
                </a:moveTo>
                <a:cubicBezTo>
                  <a:pt x="1144112" y="4002601"/>
                  <a:pt x="1134959" y="4014539"/>
                  <a:pt x="1125010" y="4027672"/>
                </a:cubicBezTo>
                <a:cubicBezTo>
                  <a:pt x="1138938" y="4038019"/>
                  <a:pt x="1151275" y="4047569"/>
                  <a:pt x="1164805" y="4057518"/>
                </a:cubicBezTo>
                <a:cubicBezTo>
                  <a:pt x="1174754" y="4043988"/>
                  <a:pt x="1183907" y="4032049"/>
                  <a:pt x="1193458" y="4018519"/>
                </a:cubicBezTo>
                <a:cubicBezTo>
                  <a:pt x="1179928" y="4008172"/>
                  <a:pt x="1167591" y="3999019"/>
                  <a:pt x="1154459" y="3989070"/>
                </a:cubicBezTo>
                <a:close/>
                <a:moveTo>
                  <a:pt x="2726369" y="3975938"/>
                </a:moveTo>
                <a:cubicBezTo>
                  <a:pt x="2713634" y="3979918"/>
                  <a:pt x="2702492" y="3983499"/>
                  <a:pt x="2690155" y="3987479"/>
                </a:cubicBezTo>
                <a:cubicBezTo>
                  <a:pt x="2699308" y="4018121"/>
                  <a:pt x="2707665" y="4047172"/>
                  <a:pt x="2716818" y="4077416"/>
                </a:cubicBezTo>
                <a:cubicBezTo>
                  <a:pt x="2730348" y="4073436"/>
                  <a:pt x="2741889" y="4069855"/>
                  <a:pt x="2755419" y="4065875"/>
                </a:cubicBezTo>
                <a:cubicBezTo>
                  <a:pt x="2745470" y="4034437"/>
                  <a:pt x="2735920" y="4005784"/>
                  <a:pt x="2726369" y="3975938"/>
                </a:cubicBezTo>
                <a:close/>
                <a:moveTo>
                  <a:pt x="1818640" y="3971561"/>
                </a:moveTo>
                <a:cubicBezTo>
                  <a:pt x="1814263" y="3986285"/>
                  <a:pt x="1810283" y="3999417"/>
                  <a:pt x="1805508" y="4014142"/>
                </a:cubicBezTo>
                <a:cubicBezTo>
                  <a:pt x="1828589" y="4020907"/>
                  <a:pt x="1850079" y="4026876"/>
                  <a:pt x="1873160" y="4033641"/>
                </a:cubicBezTo>
                <a:cubicBezTo>
                  <a:pt x="1877139" y="4018917"/>
                  <a:pt x="1880721" y="4005784"/>
                  <a:pt x="1884700" y="3990264"/>
                </a:cubicBezTo>
                <a:cubicBezTo>
                  <a:pt x="1861619" y="3983897"/>
                  <a:pt x="1840926" y="3977928"/>
                  <a:pt x="1818640" y="3971561"/>
                </a:cubicBezTo>
                <a:close/>
                <a:moveTo>
                  <a:pt x="3108801" y="3966387"/>
                </a:moveTo>
                <a:cubicBezTo>
                  <a:pt x="3098056" y="3973152"/>
                  <a:pt x="3089699" y="3977928"/>
                  <a:pt x="3081342" y="3983101"/>
                </a:cubicBezTo>
                <a:cubicBezTo>
                  <a:pt x="3088107" y="3994642"/>
                  <a:pt x="3093678" y="4003795"/>
                  <a:pt x="3099648" y="4014142"/>
                </a:cubicBezTo>
                <a:cubicBezTo>
                  <a:pt x="3109994" y="4008172"/>
                  <a:pt x="3117953" y="4003397"/>
                  <a:pt x="3127106" y="3997825"/>
                </a:cubicBezTo>
                <a:cubicBezTo>
                  <a:pt x="3120739" y="3986683"/>
                  <a:pt x="3115168" y="3977132"/>
                  <a:pt x="3108801" y="3966387"/>
                </a:cubicBezTo>
                <a:close/>
                <a:moveTo>
                  <a:pt x="2768154" y="3961612"/>
                </a:moveTo>
                <a:cubicBezTo>
                  <a:pt x="2755021" y="3965989"/>
                  <a:pt x="2744675" y="3969571"/>
                  <a:pt x="2732338" y="3973948"/>
                </a:cubicBezTo>
                <a:cubicBezTo>
                  <a:pt x="2742287" y="4004193"/>
                  <a:pt x="2751440" y="4033243"/>
                  <a:pt x="2761389" y="4063487"/>
                </a:cubicBezTo>
                <a:cubicBezTo>
                  <a:pt x="2774919" y="4059110"/>
                  <a:pt x="2786062" y="4055528"/>
                  <a:pt x="2799592" y="4050753"/>
                </a:cubicBezTo>
                <a:cubicBezTo>
                  <a:pt x="2788847" y="4019713"/>
                  <a:pt x="2778500" y="3991060"/>
                  <a:pt x="2768154" y="3961612"/>
                </a:cubicBezTo>
                <a:close/>
                <a:moveTo>
                  <a:pt x="1606532" y="3958428"/>
                </a:moveTo>
                <a:cubicBezTo>
                  <a:pt x="1600165" y="3972357"/>
                  <a:pt x="1594196" y="3984693"/>
                  <a:pt x="1587430" y="3999019"/>
                </a:cubicBezTo>
                <a:cubicBezTo>
                  <a:pt x="1610511" y="4008968"/>
                  <a:pt x="1631603" y="4018519"/>
                  <a:pt x="1654684" y="4028866"/>
                </a:cubicBezTo>
                <a:cubicBezTo>
                  <a:pt x="1660653" y="4014539"/>
                  <a:pt x="1666225" y="4002203"/>
                  <a:pt x="1672194" y="3987479"/>
                </a:cubicBezTo>
                <a:cubicBezTo>
                  <a:pt x="1649113" y="3977132"/>
                  <a:pt x="1628419" y="3967979"/>
                  <a:pt x="1606532" y="3958428"/>
                </a:cubicBezTo>
                <a:close/>
                <a:moveTo>
                  <a:pt x="897780" y="3953653"/>
                </a:moveTo>
                <a:cubicBezTo>
                  <a:pt x="885443" y="3964795"/>
                  <a:pt x="874300" y="3975142"/>
                  <a:pt x="861566" y="3986683"/>
                </a:cubicBezTo>
                <a:cubicBezTo>
                  <a:pt x="875892" y="3999815"/>
                  <a:pt x="887831" y="4011356"/>
                  <a:pt x="900565" y="4022896"/>
                </a:cubicBezTo>
                <a:cubicBezTo>
                  <a:pt x="912106" y="4010560"/>
                  <a:pt x="922453" y="3999417"/>
                  <a:pt x="933595" y="3987479"/>
                </a:cubicBezTo>
                <a:cubicBezTo>
                  <a:pt x="920463" y="3975142"/>
                  <a:pt x="908524" y="3963602"/>
                  <a:pt x="897780" y="3953653"/>
                </a:cubicBezTo>
                <a:close/>
                <a:moveTo>
                  <a:pt x="998859" y="3950867"/>
                </a:moveTo>
                <a:cubicBezTo>
                  <a:pt x="987319" y="3963602"/>
                  <a:pt x="976972" y="3975142"/>
                  <a:pt x="966227" y="3987479"/>
                </a:cubicBezTo>
                <a:cubicBezTo>
                  <a:pt x="979360" y="3999019"/>
                  <a:pt x="991298" y="4009366"/>
                  <a:pt x="1004829" y="4021703"/>
                </a:cubicBezTo>
                <a:cubicBezTo>
                  <a:pt x="1016369" y="4008570"/>
                  <a:pt x="1026318" y="3997428"/>
                  <a:pt x="1037063" y="3984693"/>
                </a:cubicBezTo>
                <a:cubicBezTo>
                  <a:pt x="1023930" y="3973152"/>
                  <a:pt x="1011992" y="3962408"/>
                  <a:pt x="998859" y="3950867"/>
                </a:cubicBezTo>
                <a:close/>
                <a:moveTo>
                  <a:pt x="1099541" y="3944898"/>
                </a:moveTo>
                <a:cubicBezTo>
                  <a:pt x="1088399" y="3958030"/>
                  <a:pt x="1078848" y="3969173"/>
                  <a:pt x="1068103" y="3982305"/>
                </a:cubicBezTo>
                <a:cubicBezTo>
                  <a:pt x="1081633" y="3993050"/>
                  <a:pt x="1093970" y="4002999"/>
                  <a:pt x="1107102" y="4013743"/>
                </a:cubicBezTo>
                <a:cubicBezTo>
                  <a:pt x="1117847" y="4000213"/>
                  <a:pt x="1127000" y="3988275"/>
                  <a:pt x="1137347" y="3975540"/>
                </a:cubicBezTo>
                <a:cubicBezTo>
                  <a:pt x="1124612" y="3965193"/>
                  <a:pt x="1113072" y="3956040"/>
                  <a:pt x="1099541" y="3944898"/>
                </a:cubicBezTo>
                <a:close/>
                <a:moveTo>
                  <a:pt x="3234553" y="3943704"/>
                </a:moveTo>
                <a:cubicBezTo>
                  <a:pt x="3225003" y="3950071"/>
                  <a:pt x="3217043" y="3955643"/>
                  <a:pt x="3207493" y="3962010"/>
                </a:cubicBezTo>
                <a:cubicBezTo>
                  <a:pt x="3213860" y="3971959"/>
                  <a:pt x="3220227" y="3981111"/>
                  <a:pt x="3227788" y="3992652"/>
                </a:cubicBezTo>
                <a:cubicBezTo>
                  <a:pt x="3238135" y="3984693"/>
                  <a:pt x="3246094" y="3978326"/>
                  <a:pt x="3254849" y="3971959"/>
                </a:cubicBezTo>
                <a:cubicBezTo>
                  <a:pt x="3247288" y="3961214"/>
                  <a:pt x="3241318" y="3952857"/>
                  <a:pt x="3234553" y="3943704"/>
                </a:cubicBezTo>
                <a:close/>
                <a:moveTo>
                  <a:pt x="2712441" y="3932959"/>
                </a:moveTo>
                <a:cubicBezTo>
                  <a:pt x="2700502" y="3936939"/>
                  <a:pt x="2689757" y="3940122"/>
                  <a:pt x="2677819" y="3943704"/>
                </a:cubicBezTo>
                <a:cubicBezTo>
                  <a:pt x="2681400" y="3956439"/>
                  <a:pt x="2684584" y="3967183"/>
                  <a:pt x="2688165" y="3979122"/>
                </a:cubicBezTo>
                <a:cubicBezTo>
                  <a:pt x="2700900" y="3975142"/>
                  <a:pt x="2711247" y="3971959"/>
                  <a:pt x="2723981" y="3967979"/>
                </a:cubicBezTo>
                <a:cubicBezTo>
                  <a:pt x="2719604" y="3955244"/>
                  <a:pt x="2716420" y="3944898"/>
                  <a:pt x="2712441" y="3932959"/>
                </a:cubicBezTo>
                <a:close/>
                <a:moveTo>
                  <a:pt x="1197835" y="3932561"/>
                </a:moveTo>
                <a:cubicBezTo>
                  <a:pt x="1187489" y="3946490"/>
                  <a:pt x="1178336" y="3958428"/>
                  <a:pt x="1168387" y="3971561"/>
                </a:cubicBezTo>
                <a:cubicBezTo>
                  <a:pt x="1181519" y="3981509"/>
                  <a:pt x="1193458" y="3990662"/>
                  <a:pt x="1206590" y="4000611"/>
                </a:cubicBezTo>
                <a:cubicBezTo>
                  <a:pt x="1216539" y="3986683"/>
                  <a:pt x="1225692" y="3974346"/>
                  <a:pt x="1235243" y="3960816"/>
                </a:cubicBezTo>
                <a:cubicBezTo>
                  <a:pt x="1222110" y="3950867"/>
                  <a:pt x="1210570" y="3942112"/>
                  <a:pt x="1197835" y="3932561"/>
                </a:cubicBezTo>
                <a:close/>
                <a:moveTo>
                  <a:pt x="2850928" y="3929378"/>
                </a:moveTo>
                <a:cubicBezTo>
                  <a:pt x="2838193" y="3934949"/>
                  <a:pt x="2827448" y="3939326"/>
                  <a:pt x="2815908" y="3944500"/>
                </a:cubicBezTo>
                <a:cubicBezTo>
                  <a:pt x="2827448" y="3974744"/>
                  <a:pt x="2838591" y="4002999"/>
                  <a:pt x="2850132" y="4032049"/>
                </a:cubicBezTo>
                <a:cubicBezTo>
                  <a:pt x="2864458" y="4026080"/>
                  <a:pt x="2875601" y="4021305"/>
                  <a:pt x="2887539" y="4016131"/>
                </a:cubicBezTo>
                <a:cubicBezTo>
                  <a:pt x="2875203" y="3986683"/>
                  <a:pt x="2863662" y="3959224"/>
                  <a:pt x="2850928" y="3929378"/>
                </a:cubicBezTo>
                <a:close/>
                <a:moveTo>
                  <a:pt x="3171677" y="3928184"/>
                </a:moveTo>
                <a:cubicBezTo>
                  <a:pt x="3162126" y="3934153"/>
                  <a:pt x="3154565" y="3938929"/>
                  <a:pt x="3145014" y="3945296"/>
                </a:cubicBezTo>
                <a:cubicBezTo>
                  <a:pt x="3151779" y="3956040"/>
                  <a:pt x="3157749" y="3965591"/>
                  <a:pt x="3164514" y="3975938"/>
                </a:cubicBezTo>
                <a:cubicBezTo>
                  <a:pt x="3174065" y="3969173"/>
                  <a:pt x="3182422" y="3963602"/>
                  <a:pt x="3191973" y="3958030"/>
                </a:cubicBezTo>
                <a:cubicBezTo>
                  <a:pt x="3184411" y="3946888"/>
                  <a:pt x="3178044" y="3937735"/>
                  <a:pt x="3171677" y="3928184"/>
                </a:cubicBezTo>
                <a:close/>
                <a:moveTo>
                  <a:pt x="3480488" y="3921817"/>
                </a:moveTo>
                <a:cubicBezTo>
                  <a:pt x="3468151" y="3932561"/>
                  <a:pt x="3457407" y="3941714"/>
                  <a:pt x="3445468" y="3952061"/>
                </a:cubicBezTo>
                <a:cubicBezTo>
                  <a:pt x="3453427" y="3961612"/>
                  <a:pt x="3460590" y="3969969"/>
                  <a:pt x="3468151" y="3979520"/>
                </a:cubicBezTo>
                <a:cubicBezTo>
                  <a:pt x="3480488" y="3969173"/>
                  <a:pt x="3491630" y="3959622"/>
                  <a:pt x="3504365" y="3948877"/>
                </a:cubicBezTo>
                <a:cubicBezTo>
                  <a:pt x="3495610" y="3938929"/>
                  <a:pt x="3488447" y="3930970"/>
                  <a:pt x="3480488" y="3921817"/>
                </a:cubicBezTo>
                <a:close/>
                <a:moveTo>
                  <a:pt x="3055873" y="3919827"/>
                </a:moveTo>
                <a:cubicBezTo>
                  <a:pt x="3046720" y="3925000"/>
                  <a:pt x="3038761" y="3929378"/>
                  <a:pt x="3029210" y="3934551"/>
                </a:cubicBezTo>
                <a:cubicBezTo>
                  <a:pt x="3035975" y="3946490"/>
                  <a:pt x="3041547" y="3956040"/>
                  <a:pt x="3047516" y="3966387"/>
                </a:cubicBezTo>
                <a:cubicBezTo>
                  <a:pt x="3057465" y="3960816"/>
                  <a:pt x="3065424" y="3956040"/>
                  <a:pt x="3074179" y="3950469"/>
                </a:cubicBezTo>
                <a:cubicBezTo>
                  <a:pt x="3067414" y="3939326"/>
                  <a:pt x="3061842" y="3930174"/>
                  <a:pt x="3055873" y="3919827"/>
                </a:cubicBezTo>
                <a:close/>
                <a:moveTo>
                  <a:pt x="2753032" y="3919031"/>
                </a:moveTo>
                <a:cubicBezTo>
                  <a:pt x="2740695" y="3923408"/>
                  <a:pt x="2729950" y="3927388"/>
                  <a:pt x="2718808" y="3931367"/>
                </a:cubicBezTo>
                <a:cubicBezTo>
                  <a:pt x="2722787" y="3943704"/>
                  <a:pt x="2725971" y="3953653"/>
                  <a:pt x="2729950" y="3966785"/>
                </a:cubicBezTo>
                <a:cubicBezTo>
                  <a:pt x="2743083" y="3962010"/>
                  <a:pt x="2753430" y="3958030"/>
                  <a:pt x="2765368" y="3953653"/>
                </a:cubicBezTo>
                <a:cubicBezTo>
                  <a:pt x="2760991" y="3940918"/>
                  <a:pt x="2757011" y="3930572"/>
                  <a:pt x="2753032" y="3919031"/>
                </a:cubicBezTo>
                <a:close/>
                <a:moveTo>
                  <a:pt x="2032341" y="3917439"/>
                </a:moveTo>
                <a:cubicBezTo>
                  <a:pt x="2022392" y="3974744"/>
                  <a:pt x="2012841" y="4030458"/>
                  <a:pt x="2002892" y="4087763"/>
                </a:cubicBezTo>
                <a:cubicBezTo>
                  <a:pt x="2023984" y="4090946"/>
                  <a:pt x="2042687" y="4093732"/>
                  <a:pt x="2063779" y="4096517"/>
                </a:cubicBezTo>
                <a:cubicBezTo>
                  <a:pt x="2071340" y="4038814"/>
                  <a:pt x="2078901" y="3982703"/>
                  <a:pt x="2086462" y="3925000"/>
                </a:cubicBezTo>
                <a:cubicBezTo>
                  <a:pt x="2067360" y="3922613"/>
                  <a:pt x="2050646" y="3920225"/>
                  <a:pt x="2032341" y="3917439"/>
                </a:cubicBezTo>
                <a:close/>
                <a:moveTo>
                  <a:pt x="2891917" y="3911868"/>
                </a:moveTo>
                <a:cubicBezTo>
                  <a:pt x="2879580" y="3917041"/>
                  <a:pt x="2869632" y="3921419"/>
                  <a:pt x="2856897" y="3926990"/>
                </a:cubicBezTo>
                <a:cubicBezTo>
                  <a:pt x="2870029" y="3957632"/>
                  <a:pt x="2881968" y="3985489"/>
                  <a:pt x="2894305" y="4014142"/>
                </a:cubicBezTo>
                <a:cubicBezTo>
                  <a:pt x="2907835" y="4007774"/>
                  <a:pt x="2918977" y="4002601"/>
                  <a:pt x="2930916" y="3996632"/>
                </a:cubicBezTo>
                <a:cubicBezTo>
                  <a:pt x="2917386" y="3967183"/>
                  <a:pt x="2905049" y="3940122"/>
                  <a:pt x="2891917" y="3911868"/>
                </a:cubicBezTo>
                <a:close/>
                <a:moveTo>
                  <a:pt x="1838538" y="3909082"/>
                </a:moveTo>
                <a:cubicBezTo>
                  <a:pt x="1833763" y="3924602"/>
                  <a:pt x="1829385" y="3937735"/>
                  <a:pt x="1825008" y="3952061"/>
                </a:cubicBezTo>
                <a:cubicBezTo>
                  <a:pt x="1847691" y="3958826"/>
                  <a:pt x="1868384" y="3964795"/>
                  <a:pt x="1889874" y="3970765"/>
                </a:cubicBezTo>
                <a:cubicBezTo>
                  <a:pt x="1893853" y="3954847"/>
                  <a:pt x="1897435" y="3941714"/>
                  <a:pt x="1901016" y="3926990"/>
                </a:cubicBezTo>
                <a:cubicBezTo>
                  <a:pt x="1879925" y="3921021"/>
                  <a:pt x="1860425" y="3915449"/>
                  <a:pt x="1838538" y="3909082"/>
                </a:cubicBezTo>
                <a:close/>
                <a:moveTo>
                  <a:pt x="2793225" y="3904307"/>
                </a:moveTo>
                <a:cubicBezTo>
                  <a:pt x="2780888" y="3909082"/>
                  <a:pt x="2770541" y="3912664"/>
                  <a:pt x="2759001" y="3917041"/>
                </a:cubicBezTo>
                <a:cubicBezTo>
                  <a:pt x="2763378" y="3928980"/>
                  <a:pt x="2766960" y="3939326"/>
                  <a:pt x="2771735" y="3952061"/>
                </a:cubicBezTo>
                <a:cubicBezTo>
                  <a:pt x="2784470" y="3947285"/>
                  <a:pt x="2794817" y="3943306"/>
                  <a:pt x="2806755" y="3938929"/>
                </a:cubicBezTo>
                <a:cubicBezTo>
                  <a:pt x="2801980" y="3926592"/>
                  <a:pt x="2798000" y="3915847"/>
                  <a:pt x="2793225" y="3904307"/>
                </a:cubicBezTo>
                <a:close/>
                <a:moveTo>
                  <a:pt x="949115" y="3904307"/>
                </a:moveTo>
                <a:cubicBezTo>
                  <a:pt x="935585" y="3915847"/>
                  <a:pt x="924044" y="3925398"/>
                  <a:pt x="911708" y="3936143"/>
                </a:cubicBezTo>
                <a:cubicBezTo>
                  <a:pt x="924044" y="3948081"/>
                  <a:pt x="935983" y="3959224"/>
                  <a:pt x="948717" y="3971561"/>
                </a:cubicBezTo>
                <a:cubicBezTo>
                  <a:pt x="960258" y="3959224"/>
                  <a:pt x="971003" y="3948081"/>
                  <a:pt x="982145" y="3935745"/>
                </a:cubicBezTo>
                <a:cubicBezTo>
                  <a:pt x="969411" y="3923408"/>
                  <a:pt x="958268" y="3912664"/>
                  <a:pt x="949115" y="3904307"/>
                </a:cubicBezTo>
                <a:close/>
                <a:moveTo>
                  <a:pt x="2983844" y="3899531"/>
                </a:moveTo>
                <a:cubicBezTo>
                  <a:pt x="2965936" y="3908684"/>
                  <a:pt x="2949222" y="3917439"/>
                  <a:pt x="2930916" y="3926592"/>
                </a:cubicBezTo>
                <a:cubicBezTo>
                  <a:pt x="2946834" y="3959622"/>
                  <a:pt x="2961956" y="3991458"/>
                  <a:pt x="2977874" y="4024090"/>
                </a:cubicBezTo>
                <a:cubicBezTo>
                  <a:pt x="2998170" y="4013743"/>
                  <a:pt x="3016078" y="4004591"/>
                  <a:pt x="3034782" y="3995040"/>
                </a:cubicBezTo>
                <a:cubicBezTo>
                  <a:pt x="3017272" y="3962408"/>
                  <a:pt x="3000956" y="3931367"/>
                  <a:pt x="2983844" y="3899531"/>
                </a:cubicBezTo>
                <a:close/>
                <a:moveTo>
                  <a:pt x="1046216" y="3898337"/>
                </a:moveTo>
                <a:cubicBezTo>
                  <a:pt x="1035073" y="3911072"/>
                  <a:pt x="1025124" y="3922613"/>
                  <a:pt x="1013982" y="3934949"/>
                </a:cubicBezTo>
                <a:cubicBezTo>
                  <a:pt x="1026716" y="3946490"/>
                  <a:pt x="1038257" y="3956439"/>
                  <a:pt x="1051389" y="3967979"/>
                </a:cubicBezTo>
                <a:cubicBezTo>
                  <a:pt x="1062532" y="3954449"/>
                  <a:pt x="1072481" y="3942510"/>
                  <a:pt x="1082827" y="3930174"/>
                </a:cubicBezTo>
                <a:cubicBezTo>
                  <a:pt x="1069695" y="3918633"/>
                  <a:pt x="1058552" y="3909082"/>
                  <a:pt x="1046216" y="3898337"/>
                </a:cubicBezTo>
                <a:close/>
                <a:moveTo>
                  <a:pt x="1145306" y="3890378"/>
                </a:moveTo>
                <a:cubicBezTo>
                  <a:pt x="1134163" y="3903511"/>
                  <a:pt x="1124612" y="3915449"/>
                  <a:pt x="1113868" y="3928184"/>
                </a:cubicBezTo>
                <a:cubicBezTo>
                  <a:pt x="1127398" y="3938929"/>
                  <a:pt x="1138938" y="3948081"/>
                  <a:pt x="1151673" y="3958428"/>
                </a:cubicBezTo>
                <a:cubicBezTo>
                  <a:pt x="1162020" y="3944898"/>
                  <a:pt x="1171173" y="3933357"/>
                  <a:pt x="1181519" y="3920225"/>
                </a:cubicBezTo>
                <a:cubicBezTo>
                  <a:pt x="1169183" y="3909878"/>
                  <a:pt x="1157642" y="3900725"/>
                  <a:pt x="1145306" y="3890378"/>
                </a:cubicBezTo>
                <a:close/>
                <a:moveTo>
                  <a:pt x="3438902" y="3889384"/>
                </a:moveTo>
                <a:cubicBezTo>
                  <a:pt x="3429948" y="3889881"/>
                  <a:pt x="3420198" y="3896348"/>
                  <a:pt x="3408856" y="3908684"/>
                </a:cubicBezTo>
                <a:cubicBezTo>
                  <a:pt x="3415622" y="3916643"/>
                  <a:pt x="3422785" y="3925000"/>
                  <a:pt x="3429948" y="3934153"/>
                </a:cubicBezTo>
                <a:cubicBezTo>
                  <a:pt x="3438305" y="3926990"/>
                  <a:pt x="3445070" y="3921419"/>
                  <a:pt x="3452233" y="3915449"/>
                </a:cubicBezTo>
                <a:cubicBezTo>
                  <a:pt x="3456213" y="3912266"/>
                  <a:pt x="3460590" y="3909082"/>
                  <a:pt x="3464172" y="3905899"/>
                </a:cubicBezTo>
                <a:cubicBezTo>
                  <a:pt x="3456014" y="3894358"/>
                  <a:pt x="3447856" y="3888886"/>
                  <a:pt x="3438902" y="3889384"/>
                </a:cubicBezTo>
                <a:close/>
                <a:moveTo>
                  <a:pt x="2833418" y="3888389"/>
                </a:moveTo>
                <a:cubicBezTo>
                  <a:pt x="2821479" y="3893164"/>
                  <a:pt x="2811133" y="3897541"/>
                  <a:pt x="2799592" y="3902317"/>
                </a:cubicBezTo>
                <a:cubicBezTo>
                  <a:pt x="2804367" y="3914654"/>
                  <a:pt x="2808347" y="3925000"/>
                  <a:pt x="2813520" y="3936541"/>
                </a:cubicBezTo>
                <a:cubicBezTo>
                  <a:pt x="2825061" y="3931765"/>
                  <a:pt x="2835408" y="3927388"/>
                  <a:pt x="2848142" y="3922215"/>
                </a:cubicBezTo>
                <a:cubicBezTo>
                  <a:pt x="2842969" y="3910276"/>
                  <a:pt x="2838591" y="3899929"/>
                  <a:pt x="2833418" y="3888389"/>
                </a:cubicBezTo>
                <a:close/>
                <a:moveTo>
                  <a:pt x="2694135" y="3878440"/>
                </a:moveTo>
                <a:cubicBezTo>
                  <a:pt x="2682196" y="3882419"/>
                  <a:pt x="2672645" y="3885603"/>
                  <a:pt x="2661503" y="3889185"/>
                </a:cubicBezTo>
                <a:cubicBezTo>
                  <a:pt x="2665482" y="3902317"/>
                  <a:pt x="2669064" y="3913460"/>
                  <a:pt x="2672645" y="3925398"/>
                </a:cubicBezTo>
                <a:cubicBezTo>
                  <a:pt x="2684186" y="3922215"/>
                  <a:pt x="2694135" y="3919031"/>
                  <a:pt x="2707267" y="3915449"/>
                </a:cubicBezTo>
                <a:cubicBezTo>
                  <a:pt x="2702492" y="3901521"/>
                  <a:pt x="2698512" y="3890378"/>
                  <a:pt x="2694135" y="3878440"/>
                </a:cubicBezTo>
                <a:close/>
                <a:moveTo>
                  <a:pt x="1749397" y="3877644"/>
                </a:moveTo>
                <a:cubicBezTo>
                  <a:pt x="1743428" y="3892766"/>
                  <a:pt x="1738652" y="3905500"/>
                  <a:pt x="1733081" y="3919827"/>
                </a:cubicBezTo>
                <a:cubicBezTo>
                  <a:pt x="1754172" y="3927388"/>
                  <a:pt x="1774468" y="3934949"/>
                  <a:pt x="1796355" y="3942908"/>
                </a:cubicBezTo>
                <a:cubicBezTo>
                  <a:pt x="1801528" y="3927786"/>
                  <a:pt x="1805906" y="3914654"/>
                  <a:pt x="1810681" y="3900327"/>
                </a:cubicBezTo>
                <a:cubicBezTo>
                  <a:pt x="1789590" y="3892368"/>
                  <a:pt x="1770488" y="3885603"/>
                  <a:pt x="1749397" y="3877644"/>
                </a:cubicBezTo>
                <a:close/>
                <a:moveTo>
                  <a:pt x="1241610" y="3876848"/>
                </a:moveTo>
                <a:cubicBezTo>
                  <a:pt x="1231263" y="3889981"/>
                  <a:pt x="1222110" y="3901521"/>
                  <a:pt x="1211366" y="3915449"/>
                </a:cubicBezTo>
                <a:cubicBezTo>
                  <a:pt x="1224896" y="3925398"/>
                  <a:pt x="1236437" y="3934153"/>
                  <a:pt x="1248773" y="3943306"/>
                </a:cubicBezTo>
                <a:cubicBezTo>
                  <a:pt x="1258722" y="3929378"/>
                  <a:pt x="1267477" y="3916643"/>
                  <a:pt x="1277028" y="3903511"/>
                </a:cubicBezTo>
                <a:cubicBezTo>
                  <a:pt x="1264293" y="3893960"/>
                  <a:pt x="1253549" y="3885603"/>
                  <a:pt x="1241610" y="3876848"/>
                </a:cubicBezTo>
                <a:close/>
                <a:moveTo>
                  <a:pt x="2872815" y="3870879"/>
                </a:moveTo>
                <a:cubicBezTo>
                  <a:pt x="2860877" y="3876052"/>
                  <a:pt x="2850530" y="3880828"/>
                  <a:pt x="2839387" y="3885603"/>
                </a:cubicBezTo>
                <a:cubicBezTo>
                  <a:pt x="2844561" y="3897940"/>
                  <a:pt x="2848938" y="3907888"/>
                  <a:pt x="2854111" y="3920225"/>
                </a:cubicBezTo>
                <a:cubicBezTo>
                  <a:pt x="2866846" y="3914255"/>
                  <a:pt x="2877192" y="3909480"/>
                  <a:pt x="2888335" y="3904307"/>
                </a:cubicBezTo>
                <a:cubicBezTo>
                  <a:pt x="2882764" y="3891970"/>
                  <a:pt x="2877988" y="3882021"/>
                  <a:pt x="2872815" y="3870879"/>
                </a:cubicBezTo>
                <a:close/>
                <a:moveTo>
                  <a:pt x="3182024" y="3868093"/>
                </a:moveTo>
                <a:cubicBezTo>
                  <a:pt x="3172871" y="3874460"/>
                  <a:pt x="3165310" y="3879634"/>
                  <a:pt x="3156953" y="3885603"/>
                </a:cubicBezTo>
                <a:cubicBezTo>
                  <a:pt x="3164116" y="3896348"/>
                  <a:pt x="3170483" y="3905899"/>
                  <a:pt x="3177248" y="3915847"/>
                </a:cubicBezTo>
                <a:cubicBezTo>
                  <a:pt x="3186799" y="3909082"/>
                  <a:pt x="3193962" y="3903909"/>
                  <a:pt x="3203115" y="3897541"/>
                </a:cubicBezTo>
                <a:cubicBezTo>
                  <a:pt x="3195156" y="3886399"/>
                  <a:pt x="3188789" y="3877644"/>
                  <a:pt x="3182024" y="3868093"/>
                </a:cubicBezTo>
                <a:close/>
                <a:moveTo>
                  <a:pt x="2734328" y="3865307"/>
                </a:moveTo>
                <a:cubicBezTo>
                  <a:pt x="2722389" y="3869685"/>
                  <a:pt x="2712838" y="3872869"/>
                  <a:pt x="2701696" y="3876848"/>
                </a:cubicBezTo>
                <a:cubicBezTo>
                  <a:pt x="2705675" y="3889185"/>
                  <a:pt x="2709257" y="3900327"/>
                  <a:pt x="2713236" y="3913062"/>
                </a:cubicBezTo>
                <a:cubicBezTo>
                  <a:pt x="2724777" y="3909082"/>
                  <a:pt x="2735124" y="3905500"/>
                  <a:pt x="2747460" y="3901521"/>
                </a:cubicBezTo>
                <a:cubicBezTo>
                  <a:pt x="2742287" y="3887991"/>
                  <a:pt x="2738307" y="3876848"/>
                  <a:pt x="2734328" y="3865307"/>
                </a:cubicBezTo>
                <a:close/>
                <a:moveTo>
                  <a:pt x="997268" y="3852573"/>
                </a:moveTo>
                <a:cubicBezTo>
                  <a:pt x="984533" y="3863716"/>
                  <a:pt x="972993" y="3873664"/>
                  <a:pt x="960258" y="3884807"/>
                </a:cubicBezTo>
                <a:cubicBezTo>
                  <a:pt x="973390" y="3897144"/>
                  <a:pt x="984533" y="3907888"/>
                  <a:pt x="996870" y="3919429"/>
                </a:cubicBezTo>
                <a:cubicBezTo>
                  <a:pt x="1008410" y="3907092"/>
                  <a:pt x="1018757" y="3896348"/>
                  <a:pt x="1030298" y="3883613"/>
                </a:cubicBezTo>
                <a:cubicBezTo>
                  <a:pt x="1017563" y="3871675"/>
                  <a:pt x="1006818" y="3861328"/>
                  <a:pt x="997268" y="3852573"/>
                </a:cubicBezTo>
                <a:close/>
                <a:moveTo>
                  <a:pt x="3121933" y="3850981"/>
                </a:moveTo>
                <a:cubicBezTo>
                  <a:pt x="3112382" y="3857348"/>
                  <a:pt x="3104821" y="3862124"/>
                  <a:pt x="3096862" y="3867695"/>
                </a:cubicBezTo>
                <a:cubicBezTo>
                  <a:pt x="3103627" y="3878440"/>
                  <a:pt x="3109199" y="3887593"/>
                  <a:pt x="3115964" y="3897940"/>
                </a:cubicBezTo>
                <a:cubicBezTo>
                  <a:pt x="3125117" y="3891970"/>
                  <a:pt x="3132678" y="3887195"/>
                  <a:pt x="3141433" y="3881623"/>
                </a:cubicBezTo>
                <a:cubicBezTo>
                  <a:pt x="3134667" y="3871675"/>
                  <a:pt x="3128698" y="3862124"/>
                  <a:pt x="3121933" y="3850981"/>
                </a:cubicBezTo>
                <a:close/>
                <a:moveTo>
                  <a:pt x="2772531" y="3850583"/>
                </a:moveTo>
                <a:cubicBezTo>
                  <a:pt x="2760593" y="3855359"/>
                  <a:pt x="2751042" y="3858940"/>
                  <a:pt x="2739899" y="3863318"/>
                </a:cubicBezTo>
                <a:cubicBezTo>
                  <a:pt x="2744675" y="3876052"/>
                  <a:pt x="2748654" y="3887195"/>
                  <a:pt x="2753032" y="3899531"/>
                </a:cubicBezTo>
                <a:cubicBezTo>
                  <a:pt x="2765368" y="3894756"/>
                  <a:pt x="2775317" y="3890776"/>
                  <a:pt x="2786459" y="3886399"/>
                </a:cubicBezTo>
                <a:cubicBezTo>
                  <a:pt x="2782082" y="3874062"/>
                  <a:pt x="2777704" y="3863318"/>
                  <a:pt x="2772531" y="3850583"/>
                </a:cubicBezTo>
                <a:close/>
                <a:moveTo>
                  <a:pt x="3039159" y="3848593"/>
                </a:moveTo>
                <a:cubicBezTo>
                  <a:pt x="3029608" y="3854563"/>
                  <a:pt x="3022047" y="3858940"/>
                  <a:pt x="3014088" y="3863318"/>
                </a:cubicBezTo>
                <a:cubicBezTo>
                  <a:pt x="3020853" y="3874858"/>
                  <a:pt x="3026027" y="3884409"/>
                  <a:pt x="3031996" y="3894358"/>
                </a:cubicBezTo>
                <a:cubicBezTo>
                  <a:pt x="3041149" y="3889185"/>
                  <a:pt x="3048312" y="3885205"/>
                  <a:pt x="3057863" y="3879634"/>
                </a:cubicBezTo>
                <a:cubicBezTo>
                  <a:pt x="3051097" y="3868491"/>
                  <a:pt x="3045526" y="3858940"/>
                  <a:pt x="3039159" y="3848593"/>
                </a:cubicBezTo>
                <a:close/>
                <a:moveTo>
                  <a:pt x="1093970" y="3846206"/>
                </a:moveTo>
                <a:cubicBezTo>
                  <a:pt x="1082827" y="3858542"/>
                  <a:pt x="1072481" y="3869685"/>
                  <a:pt x="1061338" y="3882419"/>
                </a:cubicBezTo>
                <a:cubicBezTo>
                  <a:pt x="1074072" y="3893164"/>
                  <a:pt x="1085215" y="3903113"/>
                  <a:pt x="1097551" y="3913858"/>
                </a:cubicBezTo>
                <a:cubicBezTo>
                  <a:pt x="1108694" y="3901123"/>
                  <a:pt x="1118643" y="3889185"/>
                  <a:pt x="1129388" y="3876848"/>
                </a:cubicBezTo>
                <a:cubicBezTo>
                  <a:pt x="1117051" y="3866103"/>
                  <a:pt x="1106306" y="3856552"/>
                  <a:pt x="1093970" y="3846206"/>
                </a:cubicBezTo>
                <a:close/>
                <a:moveTo>
                  <a:pt x="1662245" y="3840237"/>
                </a:moveTo>
                <a:cubicBezTo>
                  <a:pt x="1655480" y="3854165"/>
                  <a:pt x="1649511" y="3866899"/>
                  <a:pt x="1643144" y="3880828"/>
                </a:cubicBezTo>
                <a:cubicBezTo>
                  <a:pt x="1665429" y="3890776"/>
                  <a:pt x="1684929" y="3899133"/>
                  <a:pt x="1705224" y="3908286"/>
                </a:cubicBezTo>
                <a:cubicBezTo>
                  <a:pt x="1711193" y="3893562"/>
                  <a:pt x="1716367" y="3881623"/>
                  <a:pt x="1722336" y="3866899"/>
                </a:cubicBezTo>
                <a:cubicBezTo>
                  <a:pt x="1701643" y="3857746"/>
                  <a:pt x="1682541" y="3849389"/>
                  <a:pt x="1662245" y="3840237"/>
                </a:cubicBezTo>
                <a:close/>
                <a:moveTo>
                  <a:pt x="1190274" y="3836257"/>
                </a:moveTo>
                <a:cubicBezTo>
                  <a:pt x="1179530" y="3849389"/>
                  <a:pt x="1169581" y="3860930"/>
                  <a:pt x="1159234" y="3873664"/>
                </a:cubicBezTo>
                <a:cubicBezTo>
                  <a:pt x="1171969" y="3883613"/>
                  <a:pt x="1183509" y="3892766"/>
                  <a:pt x="1195448" y="3902317"/>
                </a:cubicBezTo>
                <a:cubicBezTo>
                  <a:pt x="1206192" y="3888787"/>
                  <a:pt x="1215345" y="3876848"/>
                  <a:pt x="1225692" y="3864114"/>
                </a:cubicBezTo>
                <a:cubicBezTo>
                  <a:pt x="1212958" y="3854165"/>
                  <a:pt x="1201815" y="3845410"/>
                  <a:pt x="1190274" y="3836257"/>
                </a:cubicBezTo>
                <a:close/>
                <a:moveTo>
                  <a:pt x="2810337" y="3835859"/>
                </a:moveTo>
                <a:cubicBezTo>
                  <a:pt x="2799194" y="3840237"/>
                  <a:pt x="2790041" y="3844216"/>
                  <a:pt x="2778500" y="3848992"/>
                </a:cubicBezTo>
                <a:cubicBezTo>
                  <a:pt x="2783674" y="3861726"/>
                  <a:pt x="2788051" y="3872471"/>
                  <a:pt x="2792827" y="3884807"/>
                </a:cubicBezTo>
                <a:cubicBezTo>
                  <a:pt x="2804367" y="3879634"/>
                  <a:pt x="2814714" y="3875256"/>
                  <a:pt x="2826255" y="3870481"/>
                </a:cubicBezTo>
                <a:cubicBezTo>
                  <a:pt x="2820683" y="3858144"/>
                  <a:pt x="2815908" y="3847002"/>
                  <a:pt x="2810337" y="3835859"/>
                </a:cubicBezTo>
                <a:close/>
                <a:moveTo>
                  <a:pt x="3191574" y="3828298"/>
                </a:moveTo>
                <a:cubicBezTo>
                  <a:pt x="3190779" y="3829492"/>
                  <a:pt x="3189585" y="3830686"/>
                  <a:pt x="3188789" y="3831879"/>
                </a:cubicBezTo>
                <a:cubicBezTo>
                  <a:pt x="3221421" y="3877246"/>
                  <a:pt x="3253655" y="3922613"/>
                  <a:pt x="3287481" y="3969571"/>
                </a:cubicBezTo>
                <a:cubicBezTo>
                  <a:pt x="3306185" y="3955643"/>
                  <a:pt x="3323297" y="3942908"/>
                  <a:pt x="3340806" y="3929378"/>
                </a:cubicBezTo>
                <a:cubicBezTo>
                  <a:pt x="3318521" y="3895154"/>
                  <a:pt x="3297032" y="3863716"/>
                  <a:pt x="3254053" y="3854961"/>
                </a:cubicBezTo>
                <a:cubicBezTo>
                  <a:pt x="3236941" y="3851777"/>
                  <a:pt x="3221421" y="3841032"/>
                  <a:pt x="3205105" y="3833471"/>
                </a:cubicBezTo>
                <a:cubicBezTo>
                  <a:pt x="3200728" y="3831482"/>
                  <a:pt x="3195952" y="3829890"/>
                  <a:pt x="3191574" y="3828298"/>
                </a:cubicBezTo>
                <a:close/>
                <a:moveTo>
                  <a:pt x="1284987" y="3820737"/>
                </a:moveTo>
                <a:cubicBezTo>
                  <a:pt x="1274242" y="3834665"/>
                  <a:pt x="1265089" y="3846206"/>
                  <a:pt x="1255140" y="3859338"/>
                </a:cubicBezTo>
                <a:cubicBezTo>
                  <a:pt x="1267875" y="3868491"/>
                  <a:pt x="1279018" y="3876848"/>
                  <a:pt x="1290956" y="3885603"/>
                </a:cubicBezTo>
                <a:cubicBezTo>
                  <a:pt x="1300905" y="3872073"/>
                  <a:pt x="1309660" y="3860134"/>
                  <a:pt x="1319609" y="3846604"/>
                </a:cubicBezTo>
                <a:cubicBezTo>
                  <a:pt x="1307272" y="3837451"/>
                  <a:pt x="1296527" y="3829492"/>
                  <a:pt x="1284987" y="3820737"/>
                </a:cubicBezTo>
                <a:close/>
                <a:moveTo>
                  <a:pt x="2848938" y="3818747"/>
                </a:moveTo>
                <a:cubicBezTo>
                  <a:pt x="2837795" y="3823522"/>
                  <a:pt x="2827847" y="3827900"/>
                  <a:pt x="2816704" y="3833073"/>
                </a:cubicBezTo>
                <a:cubicBezTo>
                  <a:pt x="2822275" y="3845410"/>
                  <a:pt x="2827051" y="3856155"/>
                  <a:pt x="2832224" y="3868491"/>
                </a:cubicBezTo>
                <a:cubicBezTo>
                  <a:pt x="2843367" y="3863716"/>
                  <a:pt x="2853315" y="3858940"/>
                  <a:pt x="2864856" y="3853369"/>
                </a:cubicBezTo>
                <a:cubicBezTo>
                  <a:pt x="2859285" y="3841430"/>
                  <a:pt x="2854509" y="3831084"/>
                  <a:pt x="2848938" y="3818747"/>
                </a:cubicBezTo>
                <a:close/>
                <a:moveTo>
                  <a:pt x="1048205" y="3802829"/>
                </a:moveTo>
                <a:cubicBezTo>
                  <a:pt x="1034675" y="3813972"/>
                  <a:pt x="1023134" y="3823522"/>
                  <a:pt x="1010400" y="3834665"/>
                </a:cubicBezTo>
                <a:cubicBezTo>
                  <a:pt x="1022737" y="3845808"/>
                  <a:pt x="1033481" y="3856155"/>
                  <a:pt x="1045420" y="3867695"/>
                </a:cubicBezTo>
                <a:cubicBezTo>
                  <a:pt x="1056960" y="3854961"/>
                  <a:pt x="1067307" y="3843818"/>
                  <a:pt x="1078450" y="3831482"/>
                </a:cubicBezTo>
                <a:cubicBezTo>
                  <a:pt x="1066113" y="3819941"/>
                  <a:pt x="1055766" y="3809992"/>
                  <a:pt x="1048205" y="3802829"/>
                </a:cubicBezTo>
                <a:close/>
                <a:moveTo>
                  <a:pt x="3237339" y="3794870"/>
                </a:moveTo>
                <a:cubicBezTo>
                  <a:pt x="3227390" y="3802431"/>
                  <a:pt x="3219033" y="3808798"/>
                  <a:pt x="3208289" y="3817553"/>
                </a:cubicBezTo>
                <a:cubicBezTo>
                  <a:pt x="3230972" y="3827502"/>
                  <a:pt x="3250472" y="3835859"/>
                  <a:pt x="3269573" y="3844216"/>
                </a:cubicBezTo>
                <a:cubicBezTo>
                  <a:pt x="3270767" y="3843420"/>
                  <a:pt x="3271961" y="3842226"/>
                  <a:pt x="3273155" y="3841032"/>
                </a:cubicBezTo>
                <a:cubicBezTo>
                  <a:pt x="3261614" y="3825910"/>
                  <a:pt x="3250073" y="3811186"/>
                  <a:pt x="3237339" y="3794870"/>
                </a:cubicBezTo>
                <a:close/>
                <a:moveTo>
                  <a:pt x="1141326" y="3792880"/>
                </a:moveTo>
                <a:cubicBezTo>
                  <a:pt x="1129786" y="3805615"/>
                  <a:pt x="1119837" y="3816757"/>
                  <a:pt x="1108694" y="3829492"/>
                </a:cubicBezTo>
                <a:cubicBezTo>
                  <a:pt x="1121031" y="3839838"/>
                  <a:pt x="1132173" y="3849389"/>
                  <a:pt x="1143714" y="3859736"/>
                </a:cubicBezTo>
                <a:cubicBezTo>
                  <a:pt x="1154857" y="3846604"/>
                  <a:pt x="1164805" y="3835461"/>
                  <a:pt x="1175550" y="3822727"/>
                </a:cubicBezTo>
                <a:cubicBezTo>
                  <a:pt x="1164009" y="3812778"/>
                  <a:pt x="1154061" y="3804023"/>
                  <a:pt x="1141326" y="3792880"/>
                </a:cubicBezTo>
                <a:close/>
                <a:moveTo>
                  <a:pt x="3128698" y="3790890"/>
                </a:moveTo>
                <a:cubicBezTo>
                  <a:pt x="3119943" y="3797258"/>
                  <a:pt x="3112780" y="3802431"/>
                  <a:pt x="3105219" y="3808002"/>
                </a:cubicBezTo>
                <a:cubicBezTo>
                  <a:pt x="3112780" y="3819145"/>
                  <a:pt x="3119147" y="3827900"/>
                  <a:pt x="3125515" y="3837451"/>
                </a:cubicBezTo>
                <a:cubicBezTo>
                  <a:pt x="3134667" y="3831084"/>
                  <a:pt x="3141830" y="3826308"/>
                  <a:pt x="3150188" y="3820737"/>
                </a:cubicBezTo>
                <a:cubicBezTo>
                  <a:pt x="3142626" y="3810390"/>
                  <a:pt x="3135861" y="3800839"/>
                  <a:pt x="3128698" y="3790890"/>
                </a:cubicBezTo>
                <a:close/>
                <a:moveTo>
                  <a:pt x="1236437" y="3781340"/>
                </a:moveTo>
                <a:cubicBezTo>
                  <a:pt x="1225692" y="3794472"/>
                  <a:pt x="1216141" y="3806411"/>
                  <a:pt x="1205396" y="3819145"/>
                </a:cubicBezTo>
                <a:cubicBezTo>
                  <a:pt x="1216937" y="3829094"/>
                  <a:pt x="1227284" y="3837053"/>
                  <a:pt x="1239620" y="3847002"/>
                </a:cubicBezTo>
                <a:cubicBezTo>
                  <a:pt x="1250365" y="3833471"/>
                  <a:pt x="1259518" y="3821931"/>
                  <a:pt x="1269865" y="3808798"/>
                </a:cubicBezTo>
                <a:cubicBezTo>
                  <a:pt x="1258722" y="3799645"/>
                  <a:pt x="1247977" y="3790890"/>
                  <a:pt x="1236437" y="3781340"/>
                </a:cubicBezTo>
                <a:close/>
                <a:moveTo>
                  <a:pt x="2919376" y="3776166"/>
                </a:moveTo>
                <a:cubicBezTo>
                  <a:pt x="2902661" y="3784921"/>
                  <a:pt x="2887937" y="3792482"/>
                  <a:pt x="2872019" y="3800839"/>
                </a:cubicBezTo>
                <a:cubicBezTo>
                  <a:pt x="2888335" y="3834665"/>
                  <a:pt x="2903855" y="3867297"/>
                  <a:pt x="2920171" y="3901123"/>
                </a:cubicBezTo>
                <a:cubicBezTo>
                  <a:pt x="2938079" y="3891970"/>
                  <a:pt x="2954395" y="3883613"/>
                  <a:pt x="2971507" y="3874858"/>
                </a:cubicBezTo>
                <a:cubicBezTo>
                  <a:pt x="2953599" y="3841032"/>
                  <a:pt x="2936885" y="3808798"/>
                  <a:pt x="2919376" y="3776166"/>
                </a:cubicBezTo>
                <a:close/>
                <a:moveTo>
                  <a:pt x="3070199" y="3772983"/>
                </a:moveTo>
                <a:cubicBezTo>
                  <a:pt x="3061444" y="3778952"/>
                  <a:pt x="3054679" y="3783329"/>
                  <a:pt x="3046720" y="3788503"/>
                </a:cubicBezTo>
                <a:cubicBezTo>
                  <a:pt x="3053485" y="3798849"/>
                  <a:pt x="3059057" y="3808400"/>
                  <a:pt x="3065822" y="3819145"/>
                </a:cubicBezTo>
                <a:cubicBezTo>
                  <a:pt x="3074577" y="3813176"/>
                  <a:pt x="3082138" y="3808400"/>
                  <a:pt x="3090097" y="3803227"/>
                </a:cubicBezTo>
                <a:cubicBezTo>
                  <a:pt x="3082934" y="3792482"/>
                  <a:pt x="3076964" y="3783329"/>
                  <a:pt x="3070199" y="3772983"/>
                </a:cubicBezTo>
                <a:close/>
                <a:moveTo>
                  <a:pt x="1328364" y="3764626"/>
                </a:moveTo>
                <a:cubicBezTo>
                  <a:pt x="1317619" y="3778554"/>
                  <a:pt x="1308466" y="3790094"/>
                  <a:pt x="1298517" y="3803227"/>
                </a:cubicBezTo>
                <a:cubicBezTo>
                  <a:pt x="1310456" y="3812380"/>
                  <a:pt x="1321200" y="3820339"/>
                  <a:pt x="1332741" y="3828696"/>
                </a:cubicBezTo>
                <a:cubicBezTo>
                  <a:pt x="1343088" y="3814767"/>
                  <a:pt x="1351843" y="3802431"/>
                  <a:pt x="1360996" y="3789697"/>
                </a:cubicBezTo>
                <a:cubicBezTo>
                  <a:pt x="1349853" y="3780942"/>
                  <a:pt x="1339904" y="3773381"/>
                  <a:pt x="1328364" y="3764626"/>
                </a:cubicBezTo>
                <a:close/>
                <a:moveTo>
                  <a:pt x="3011302" y="3758656"/>
                </a:moveTo>
                <a:cubicBezTo>
                  <a:pt x="3002945" y="3763830"/>
                  <a:pt x="2996180" y="3767809"/>
                  <a:pt x="2987823" y="3772983"/>
                </a:cubicBezTo>
                <a:cubicBezTo>
                  <a:pt x="2994986" y="3784921"/>
                  <a:pt x="3000956" y="3794074"/>
                  <a:pt x="3006925" y="3804023"/>
                </a:cubicBezTo>
                <a:cubicBezTo>
                  <a:pt x="3015680" y="3798452"/>
                  <a:pt x="3022843" y="3794074"/>
                  <a:pt x="3030404" y="3789299"/>
                </a:cubicBezTo>
                <a:cubicBezTo>
                  <a:pt x="3023241" y="3778156"/>
                  <a:pt x="3017670" y="3769003"/>
                  <a:pt x="3011302" y="3758656"/>
                </a:cubicBezTo>
                <a:close/>
                <a:moveTo>
                  <a:pt x="3476508" y="3754279"/>
                </a:moveTo>
                <a:cubicBezTo>
                  <a:pt x="3466559" y="3763830"/>
                  <a:pt x="3456611" y="3772983"/>
                  <a:pt x="3445468" y="3783727"/>
                </a:cubicBezTo>
                <a:cubicBezTo>
                  <a:pt x="3453427" y="3791686"/>
                  <a:pt x="3460590" y="3798849"/>
                  <a:pt x="3469345" y="3807604"/>
                </a:cubicBezTo>
                <a:cubicBezTo>
                  <a:pt x="3479692" y="3795666"/>
                  <a:pt x="3488845" y="3785717"/>
                  <a:pt x="3497202" y="3776166"/>
                </a:cubicBezTo>
                <a:cubicBezTo>
                  <a:pt x="3490437" y="3769003"/>
                  <a:pt x="3482875" y="3761044"/>
                  <a:pt x="3476508" y="3754279"/>
                </a:cubicBezTo>
                <a:close/>
                <a:moveTo>
                  <a:pt x="1097153" y="3751891"/>
                </a:moveTo>
                <a:cubicBezTo>
                  <a:pt x="1084419" y="3763034"/>
                  <a:pt x="1073276" y="3773381"/>
                  <a:pt x="1060542" y="3784523"/>
                </a:cubicBezTo>
                <a:cubicBezTo>
                  <a:pt x="1071685" y="3794870"/>
                  <a:pt x="1082429" y="3804819"/>
                  <a:pt x="1093572" y="3815563"/>
                </a:cubicBezTo>
                <a:cubicBezTo>
                  <a:pt x="1105113" y="3803227"/>
                  <a:pt x="1114663" y="3792482"/>
                  <a:pt x="1126602" y="3779748"/>
                </a:cubicBezTo>
                <a:cubicBezTo>
                  <a:pt x="1115061" y="3768605"/>
                  <a:pt x="1104715" y="3759054"/>
                  <a:pt x="1097153" y="3751891"/>
                </a:cubicBezTo>
                <a:close/>
                <a:moveTo>
                  <a:pt x="3299420" y="3746718"/>
                </a:moveTo>
                <a:cubicBezTo>
                  <a:pt x="3287879" y="3756269"/>
                  <a:pt x="3278328" y="3764228"/>
                  <a:pt x="3268777" y="3772585"/>
                </a:cubicBezTo>
                <a:cubicBezTo>
                  <a:pt x="3277134" y="3782931"/>
                  <a:pt x="3283899" y="3791288"/>
                  <a:pt x="3293052" y="3802033"/>
                </a:cubicBezTo>
                <a:cubicBezTo>
                  <a:pt x="3304593" y="3792084"/>
                  <a:pt x="3314144" y="3783727"/>
                  <a:pt x="3324093" y="3774972"/>
                </a:cubicBezTo>
                <a:cubicBezTo>
                  <a:pt x="3314940" y="3764228"/>
                  <a:pt x="3307379" y="3755871"/>
                  <a:pt x="3299420" y="3746718"/>
                </a:cubicBezTo>
                <a:close/>
                <a:moveTo>
                  <a:pt x="1189478" y="3740350"/>
                </a:moveTo>
                <a:cubicBezTo>
                  <a:pt x="1178336" y="3752687"/>
                  <a:pt x="1168387" y="3763830"/>
                  <a:pt x="1156448" y="3776962"/>
                </a:cubicBezTo>
                <a:cubicBezTo>
                  <a:pt x="1169183" y="3787707"/>
                  <a:pt x="1179530" y="3796462"/>
                  <a:pt x="1190672" y="3805615"/>
                </a:cubicBezTo>
                <a:cubicBezTo>
                  <a:pt x="1202213" y="3792084"/>
                  <a:pt x="1211366" y="3780942"/>
                  <a:pt x="1221713" y="3769003"/>
                </a:cubicBezTo>
                <a:cubicBezTo>
                  <a:pt x="1210570" y="3759054"/>
                  <a:pt x="1200621" y="3750299"/>
                  <a:pt x="1189478" y="3740350"/>
                </a:cubicBezTo>
                <a:close/>
                <a:moveTo>
                  <a:pt x="1281405" y="3727218"/>
                </a:moveTo>
                <a:cubicBezTo>
                  <a:pt x="1270263" y="3740749"/>
                  <a:pt x="1260712" y="3752289"/>
                  <a:pt x="1250365" y="3765024"/>
                </a:cubicBezTo>
                <a:cubicBezTo>
                  <a:pt x="1261906" y="3774176"/>
                  <a:pt x="1271854" y="3782135"/>
                  <a:pt x="1283395" y="3791686"/>
                </a:cubicBezTo>
                <a:cubicBezTo>
                  <a:pt x="1293742" y="3778554"/>
                  <a:pt x="1303293" y="3767013"/>
                  <a:pt x="1313639" y="3753085"/>
                </a:cubicBezTo>
                <a:cubicBezTo>
                  <a:pt x="1302099" y="3743932"/>
                  <a:pt x="1292150" y="3735575"/>
                  <a:pt x="1281405" y="3727218"/>
                </a:cubicBezTo>
                <a:close/>
                <a:moveTo>
                  <a:pt x="3161728" y="3709708"/>
                </a:moveTo>
                <a:cubicBezTo>
                  <a:pt x="3147800" y="3720055"/>
                  <a:pt x="3135463" y="3729606"/>
                  <a:pt x="3119147" y="3741942"/>
                </a:cubicBezTo>
                <a:cubicBezTo>
                  <a:pt x="3143025" y="3765819"/>
                  <a:pt x="3164912" y="3787707"/>
                  <a:pt x="3187197" y="3809594"/>
                </a:cubicBezTo>
                <a:cubicBezTo>
                  <a:pt x="3200728" y="3799645"/>
                  <a:pt x="3209482" y="3792880"/>
                  <a:pt x="3219829" y="3784921"/>
                </a:cubicBezTo>
                <a:cubicBezTo>
                  <a:pt x="3200329" y="3759850"/>
                  <a:pt x="3181626" y="3735177"/>
                  <a:pt x="3161728" y="3709708"/>
                </a:cubicBezTo>
                <a:close/>
                <a:moveTo>
                  <a:pt x="3433529" y="3708116"/>
                </a:moveTo>
                <a:cubicBezTo>
                  <a:pt x="3423581" y="3719657"/>
                  <a:pt x="3415224" y="3729208"/>
                  <a:pt x="3405673" y="3739953"/>
                </a:cubicBezTo>
                <a:cubicBezTo>
                  <a:pt x="3413234" y="3747912"/>
                  <a:pt x="3421193" y="3756269"/>
                  <a:pt x="3428356" y="3763830"/>
                </a:cubicBezTo>
                <a:cubicBezTo>
                  <a:pt x="3439897" y="3753483"/>
                  <a:pt x="3449845" y="3744330"/>
                  <a:pt x="3460192" y="3734779"/>
                </a:cubicBezTo>
                <a:cubicBezTo>
                  <a:pt x="3451437" y="3726024"/>
                  <a:pt x="3443876" y="3718463"/>
                  <a:pt x="3433529" y="3708116"/>
                </a:cubicBezTo>
                <a:close/>
                <a:moveTo>
                  <a:pt x="3263206" y="3704535"/>
                </a:moveTo>
                <a:cubicBezTo>
                  <a:pt x="3252859" y="3712892"/>
                  <a:pt x="3243706" y="3720851"/>
                  <a:pt x="3233359" y="3729208"/>
                </a:cubicBezTo>
                <a:cubicBezTo>
                  <a:pt x="3240523" y="3738361"/>
                  <a:pt x="3247288" y="3745922"/>
                  <a:pt x="3254849" y="3754677"/>
                </a:cubicBezTo>
                <a:cubicBezTo>
                  <a:pt x="3265594" y="3745524"/>
                  <a:pt x="3274747" y="3737565"/>
                  <a:pt x="3284695" y="3729208"/>
                </a:cubicBezTo>
                <a:cubicBezTo>
                  <a:pt x="3276736" y="3720453"/>
                  <a:pt x="3270369" y="3712892"/>
                  <a:pt x="3263206" y="3704535"/>
                </a:cubicBezTo>
                <a:close/>
                <a:moveTo>
                  <a:pt x="1146500" y="3700555"/>
                </a:moveTo>
                <a:cubicBezTo>
                  <a:pt x="1133765" y="3711698"/>
                  <a:pt x="1122225" y="3721647"/>
                  <a:pt x="1109888" y="3732789"/>
                </a:cubicBezTo>
                <a:cubicBezTo>
                  <a:pt x="1121429" y="3743534"/>
                  <a:pt x="1131377" y="3753085"/>
                  <a:pt x="1142520" y="3763432"/>
                </a:cubicBezTo>
                <a:cubicBezTo>
                  <a:pt x="1153663" y="3750697"/>
                  <a:pt x="1164009" y="3739157"/>
                  <a:pt x="1171571" y="3731198"/>
                </a:cubicBezTo>
                <a:cubicBezTo>
                  <a:pt x="1161622" y="3719259"/>
                  <a:pt x="1153663" y="3709310"/>
                  <a:pt x="1146500" y="3700555"/>
                </a:cubicBezTo>
                <a:close/>
                <a:moveTo>
                  <a:pt x="1236835" y="3687821"/>
                </a:moveTo>
                <a:cubicBezTo>
                  <a:pt x="1226090" y="3700157"/>
                  <a:pt x="1215743" y="3711698"/>
                  <a:pt x="1204600" y="3724432"/>
                </a:cubicBezTo>
                <a:cubicBezTo>
                  <a:pt x="1215743" y="3734381"/>
                  <a:pt x="1225692" y="3742738"/>
                  <a:pt x="1236437" y="3752289"/>
                </a:cubicBezTo>
                <a:cubicBezTo>
                  <a:pt x="1247579" y="3739157"/>
                  <a:pt x="1257528" y="3727218"/>
                  <a:pt x="1267875" y="3714882"/>
                </a:cubicBezTo>
                <a:cubicBezTo>
                  <a:pt x="1256732" y="3705331"/>
                  <a:pt x="1247579" y="3696974"/>
                  <a:pt x="1236835" y="3687821"/>
                </a:cubicBezTo>
                <a:close/>
                <a:moveTo>
                  <a:pt x="3141433" y="3683045"/>
                </a:moveTo>
                <a:cubicBezTo>
                  <a:pt x="3126708" y="3679066"/>
                  <a:pt x="3119545" y="3694586"/>
                  <a:pt x="3108801" y="3700157"/>
                </a:cubicBezTo>
                <a:cubicBezTo>
                  <a:pt x="3105219" y="3702147"/>
                  <a:pt x="3104025" y="3708116"/>
                  <a:pt x="3102035" y="3712096"/>
                </a:cubicBezTo>
                <a:cubicBezTo>
                  <a:pt x="3104025" y="3713290"/>
                  <a:pt x="3105617" y="3714484"/>
                  <a:pt x="3107607" y="3715678"/>
                </a:cubicBezTo>
                <a:cubicBezTo>
                  <a:pt x="3119147" y="3706923"/>
                  <a:pt x="3131086" y="3698168"/>
                  <a:pt x="3143025" y="3689413"/>
                </a:cubicBezTo>
                <a:cubicBezTo>
                  <a:pt x="3142626" y="3687423"/>
                  <a:pt x="3141830" y="3685035"/>
                  <a:pt x="3141433" y="3683045"/>
                </a:cubicBezTo>
                <a:close/>
                <a:moveTo>
                  <a:pt x="1195050" y="3647628"/>
                </a:moveTo>
                <a:cubicBezTo>
                  <a:pt x="1182315" y="3659964"/>
                  <a:pt x="1171173" y="3669913"/>
                  <a:pt x="1158438" y="3681852"/>
                </a:cubicBezTo>
                <a:cubicBezTo>
                  <a:pt x="1169581" y="3692198"/>
                  <a:pt x="1179530" y="3701351"/>
                  <a:pt x="1190274" y="3711300"/>
                </a:cubicBezTo>
                <a:cubicBezTo>
                  <a:pt x="1201815" y="3698964"/>
                  <a:pt x="1211366" y="3688617"/>
                  <a:pt x="1222110" y="3677076"/>
                </a:cubicBezTo>
                <a:cubicBezTo>
                  <a:pt x="1212560" y="3666729"/>
                  <a:pt x="1203407" y="3656781"/>
                  <a:pt x="1195050" y="3647628"/>
                </a:cubicBezTo>
                <a:close/>
                <a:moveTo>
                  <a:pt x="3344786" y="3613006"/>
                </a:moveTo>
                <a:cubicBezTo>
                  <a:pt x="3334837" y="3622159"/>
                  <a:pt x="3325684" y="3630516"/>
                  <a:pt x="3318123" y="3637679"/>
                </a:cubicBezTo>
                <a:cubicBezTo>
                  <a:pt x="3326480" y="3647230"/>
                  <a:pt x="3334837" y="3655985"/>
                  <a:pt x="3343990" y="3666331"/>
                </a:cubicBezTo>
                <a:cubicBezTo>
                  <a:pt x="3352745" y="3657179"/>
                  <a:pt x="3361102" y="3649220"/>
                  <a:pt x="3369857" y="3640067"/>
                </a:cubicBezTo>
                <a:cubicBezTo>
                  <a:pt x="3359908" y="3629720"/>
                  <a:pt x="3351949" y="3620965"/>
                  <a:pt x="3344786" y="3613006"/>
                </a:cubicBezTo>
                <a:close/>
                <a:moveTo>
                  <a:pt x="947922" y="3587537"/>
                </a:moveTo>
                <a:cubicBezTo>
                  <a:pt x="935983" y="3597088"/>
                  <a:pt x="926034" y="3605047"/>
                  <a:pt x="915289" y="3613802"/>
                </a:cubicBezTo>
                <a:cubicBezTo>
                  <a:pt x="924044" y="3624944"/>
                  <a:pt x="931605" y="3634097"/>
                  <a:pt x="939962" y="3644444"/>
                </a:cubicBezTo>
                <a:cubicBezTo>
                  <a:pt x="950707" y="3635291"/>
                  <a:pt x="960656" y="3626934"/>
                  <a:pt x="972197" y="3617781"/>
                </a:cubicBezTo>
                <a:cubicBezTo>
                  <a:pt x="963840" y="3607435"/>
                  <a:pt x="956676" y="3598282"/>
                  <a:pt x="947922" y="3587537"/>
                </a:cubicBezTo>
                <a:close/>
                <a:moveTo>
                  <a:pt x="3303797" y="3572017"/>
                </a:moveTo>
                <a:cubicBezTo>
                  <a:pt x="3294246" y="3581568"/>
                  <a:pt x="3286287" y="3589527"/>
                  <a:pt x="3277532" y="3598282"/>
                </a:cubicBezTo>
                <a:cubicBezTo>
                  <a:pt x="3285491" y="3606639"/>
                  <a:pt x="3291858" y="3613802"/>
                  <a:pt x="3299021" y="3620965"/>
                </a:cubicBezTo>
                <a:cubicBezTo>
                  <a:pt x="3308572" y="3612210"/>
                  <a:pt x="3316929" y="3603853"/>
                  <a:pt x="3325286" y="3595496"/>
                </a:cubicBezTo>
                <a:cubicBezTo>
                  <a:pt x="3318123" y="3587935"/>
                  <a:pt x="3312154" y="3581170"/>
                  <a:pt x="3303797" y="3572017"/>
                </a:cubicBezTo>
                <a:close/>
                <a:moveTo>
                  <a:pt x="951901" y="3509538"/>
                </a:moveTo>
                <a:cubicBezTo>
                  <a:pt x="939565" y="3518691"/>
                  <a:pt x="929218" y="3526650"/>
                  <a:pt x="918075" y="3535007"/>
                </a:cubicBezTo>
                <a:cubicBezTo>
                  <a:pt x="926432" y="3545752"/>
                  <a:pt x="933197" y="3554905"/>
                  <a:pt x="941156" y="3565252"/>
                </a:cubicBezTo>
                <a:cubicBezTo>
                  <a:pt x="952697" y="3556099"/>
                  <a:pt x="963044" y="3547742"/>
                  <a:pt x="974186" y="3539385"/>
                </a:cubicBezTo>
                <a:cubicBezTo>
                  <a:pt x="966625" y="3529436"/>
                  <a:pt x="960258" y="3520681"/>
                  <a:pt x="951901" y="3509538"/>
                </a:cubicBezTo>
                <a:close/>
                <a:moveTo>
                  <a:pt x="1078848" y="3484070"/>
                </a:moveTo>
                <a:cubicBezTo>
                  <a:pt x="1067705" y="3493222"/>
                  <a:pt x="1057358" y="3501181"/>
                  <a:pt x="1046216" y="3510334"/>
                </a:cubicBezTo>
                <a:cubicBezTo>
                  <a:pt x="1053777" y="3519885"/>
                  <a:pt x="1060542" y="3528640"/>
                  <a:pt x="1068501" y="3538191"/>
                </a:cubicBezTo>
                <a:cubicBezTo>
                  <a:pt x="1079644" y="3528640"/>
                  <a:pt x="1089990" y="3519885"/>
                  <a:pt x="1100337" y="3510732"/>
                </a:cubicBezTo>
                <a:cubicBezTo>
                  <a:pt x="1092776" y="3500784"/>
                  <a:pt x="1086011" y="3492825"/>
                  <a:pt x="1078848" y="3484070"/>
                </a:cubicBezTo>
                <a:close/>
                <a:moveTo>
                  <a:pt x="1236437" y="3478896"/>
                </a:moveTo>
                <a:cubicBezTo>
                  <a:pt x="1234447" y="3481284"/>
                  <a:pt x="1232457" y="3483274"/>
                  <a:pt x="1230467" y="3485263"/>
                </a:cubicBezTo>
                <a:cubicBezTo>
                  <a:pt x="1243202" y="3498794"/>
                  <a:pt x="1255936" y="3511926"/>
                  <a:pt x="1268671" y="3525456"/>
                </a:cubicBezTo>
                <a:cubicBezTo>
                  <a:pt x="1271059" y="3523069"/>
                  <a:pt x="1273446" y="3520681"/>
                  <a:pt x="1275436" y="3518293"/>
                </a:cubicBezTo>
                <a:cubicBezTo>
                  <a:pt x="1262304" y="3505161"/>
                  <a:pt x="1249569" y="3492029"/>
                  <a:pt x="1236437" y="3478896"/>
                </a:cubicBezTo>
                <a:close/>
                <a:moveTo>
                  <a:pt x="957074" y="3412836"/>
                </a:moveTo>
                <a:cubicBezTo>
                  <a:pt x="944340" y="3421591"/>
                  <a:pt x="933993" y="3428754"/>
                  <a:pt x="922453" y="3436713"/>
                </a:cubicBezTo>
                <a:cubicBezTo>
                  <a:pt x="930014" y="3447856"/>
                  <a:pt x="935983" y="3456611"/>
                  <a:pt x="943146" y="3466958"/>
                </a:cubicBezTo>
                <a:cubicBezTo>
                  <a:pt x="954687" y="3458601"/>
                  <a:pt x="965431" y="3451040"/>
                  <a:pt x="977370" y="3442682"/>
                </a:cubicBezTo>
                <a:cubicBezTo>
                  <a:pt x="970605" y="3432734"/>
                  <a:pt x="964636" y="3423979"/>
                  <a:pt x="957074" y="3412836"/>
                </a:cubicBezTo>
                <a:close/>
                <a:moveTo>
                  <a:pt x="3465366" y="3410050"/>
                </a:moveTo>
                <a:cubicBezTo>
                  <a:pt x="3430744" y="3452233"/>
                  <a:pt x="3397316" y="3493222"/>
                  <a:pt x="3363092" y="3535405"/>
                </a:cubicBezTo>
                <a:cubicBezTo>
                  <a:pt x="3341205" y="3515906"/>
                  <a:pt x="3320909" y="3498396"/>
                  <a:pt x="3300613" y="3480090"/>
                </a:cubicBezTo>
                <a:cubicBezTo>
                  <a:pt x="3292654" y="3488447"/>
                  <a:pt x="3286685" y="3495610"/>
                  <a:pt x="3278726" y="3503967"/>
                </a:cubicBezTo>
                <a:cubicBezTo>
                  <a:pt x="3393336" y="3612608"/>
                  <a:pt x="3505956" y="3720055"/>
                  <a:pt x="3619373" y="3826706"/>
                </a:cubicBezTo>
                <a:cubicBezTo>
                  <a:pt x="3623352" y="3830288"/>
                  <a:pt x="3633301" y="3831084"/>
                  <a:pt x="3638475" y="3829094"/>
                </a:cubicBezTo>
                <a:cubicBezTo>
                  <a:pt x="3659566" y="3820339"/>
                  <a:pt x="3680260" y="3809992"/>
                  <a:pt x="3701351" y="3800043"/>
                </a:cubicBezTo>
                <a:cubicBezTo>
                  <a:pt x="3700157" y="3798849"/>
                  <a:pt x="3698565" y="3797258"/>
                  <a:pt x="3697372" y="3796064"/>
                </a:cubicBezTo>
                <a:cubicBezTo>
                  <a:pt x="3700555" y="3788901"/>
                  <a:pt x="3702545" y="3781340"/>
                  <a:pt x="3706922" y="3775370"/>
                </a:cubicBezTo>
                <a:cubicBezTo>
                  <a:pt x="3731993" y="3743136"/>
                  <a:pt x="3758258" y="3711698"/>
                  <a:pt x="3785319" y="3678270"/>
                </a:cubicBezTo>
                <a:cubicBezTo>
                  <a:pt x="3778952" y="3674291"/>
                  <a:pt x="3774176" y="3671505"/>
                  <a:pt x="3769799" y="3668719"/>
                </a:cubicBezTo>
                <a:cubicBezTo>
                  <a:pt x="3738758" y="3707320"/>
                  <a:pt x="3708514" y="3743932"/>
                  <a:pt x="3677474" y="3782135"/>
                </a:cubicBezTo>
                <a:cubicBezTo>
                  <a:pt x="3655984" y="3762636"/>
                  <a:pt x="3635689" y="3745126"/>
                  <a:pt x="3615393" y="3727218"/>
                </a:cubicBezTo>
                <a:cubicBezTo>
                  <a:pt x="3644842" y="3691402"/>
                  <a:pt x="3673096" y="3656383"/>
                  <a:pt x="3700555" y="3622159"/>
                </a:cubicBezTo>
                <a:cubicBezTo>
                  <a:pt x="3691402" y="3609026"/>
                  <a:pt x="3686229" y="3613006"/>
                  <a:pt x="3679464" y="3621363"/>
                </a:cubicBezTo>
                <a:cubicBezTo>
                  <a:pt x="3653199" y="3654791"/>
                  <a:pt x="3626138" y="3687423"/>
                  <a:pt x="3598679" y="3721647"/>
                </a:cubicBezTo>
                <a:cubicBezTo>
                  <a:pt x="3575996" y="3701749"/>
                  <a:pt x="3555700" y="3683443"/>
                  <a:pt x="3534211" y="3664740"/>
                </a:cubicBezTo>
                <a:cubicBezTo>
                  <a:pt x="3539782" y="3657576"/>
                  <a:pt x="3544558" y="3652005"/>
                  <a:pt x="3548936" y="3646434"/>
                </a:cubicBezTo>
                <a:cubicBezTo>
                  <a:pt x="3570823" y="3619771"/>
                  <a:pt x="3592710" y="3593108"/>
                  <a:pt x="3613802" y="3566048"/>
                </a:cubicBezTo>
                <a:cubicBezTo>
                  <a:pt x="3616985" y="3562068"/>
                  <a:pt x="3615791" y="3555303"/>
                  <a:pt x="3616587" y="3549732"/>
                </a:cubicBezTo>
                <a:cubicBezTo>
                  <a:pt x="3614598" y="3549732"/>
                  <a:pt x="3612608" y="3549333"/>
                  <a:pt x="3610618" y="3548936"/>
                </a:cubicBezTo>
                <a:cubicBezTo>
                  <a:pt x="3580374" y="3585547"/>
                  <a:pt x="3550129" y="3622159"/>
                  <a:pt x="3519089" y="3659566"/>
                </a:cubicBezTo>
                <a:cubicBezTo>
                  <a:pt x="3496008" y="3638873"/>
                  <a:pt x="3474916" y="3620169"/>
                  <a:pt x="3454621" y="3601863"/>
                </a:cubicBezTo>
                <a:cubicBezTo>
                  <a:pt x="3483273" y="3566048"/>
                  <a:pt x="3510334" y="3532620"/>
                  <a:pt x="3536997" y="3498794"/>
                </a:cubicBezTo>
                <a:cubicBezTo>
                  <a:pt x="3540181" y="3494814"/>
                  <a:pt x="3540578" y="3488447"/>
                  <a:pt x="3542568" y="3483274"/>
                </a:cubicBezTo>
                <a:cubicBezTo>
                  <a:pt x="3540578" y="3482478"/>
                  <a:pt x="3538987" y="3481682"/>
                  <a:pt x="3536997" y="3480886"/>
                </a:cubicBezTo>
                <a:cubicBezTo>
                  <a:pt x="3505161" y="3519487"/>
                  <a:pt x="3473325" y="3558088"/>
                  <a:pt x="3440693" y="3597884"/>
                </a:cubicBezTo>
                <a:cubicBezTo>
                  <a:pt x="3417213" y="3577190"/>
                  <a:pt x="3395724" y="3557691"/>
                  <a:pt x="3373837" y="3538191"/>
                </a:cubicBezTo>
                <a:cubicBezTo>
                  <a:pt x="3392540" y="3515906"/>
                  <a:pt x="3409652" y="3496008"/>
                  <a:pt x="3426366" y="3475315"/>
                </a:cubicBezTo>
                <a:cubicBezTo>
                  <a:pt x="3468151" y="3423183"/>
                  <a:pt x="3468151" y="3423183"/>
                  <a:pt x="3465366" y="3410050"/>
                </a:cubicBezTo>
                <a:close/>
                <a:moveTo>
                  <a:pt x="1053777" y="3369459"/>
                </a:moveTo>
                <a:cubicBezTo>
                  <a:pt x="1042236" y="3377418"/>
                  <a:pt x="1031491" y="3384582"/>
                  <a:pt x="1019155" y="3392938"/>
                </a:cubicBezTo>
                <a:cubicBezTo>
                  <a:pt x="1026716" y="3403285"/>
                  <a:pt x="1032287" y="3411642"/>
                  <a:pt x="1039053" y="3421193"/>
                </a:cubicBezTo>
                <a:cubicBezTo>
                  <a:pt x="1050991" y="3412438"/>
                  <a:pt x="1061736" y="3404877"/>
                  <a:pt x="1072879" y="3396520"/>
                </a:cubicBezTo>
                <a:cubicBezTo>
                  <a:pt x="1066511" y="3387367"/>
                  <a:pt x="1060542" y="3379010"/>
                  <a:pt x="1053777" y="3369459"/>
                </a:cubicBezTo>
                <a:close/>
                <a:moveTo>
                  <a:pt x="3675484" y="3152177"/>
                </a:moveTo>
                <a:cubicBezTo>
                  <a:pt x="3672698" y="3158943"/>
                  <a:pt x="3670311" y="3164116"/>
                  <a:pt x="3667127" y="3170085"/>
                </a:cubicBezTo>
                <a:cubicBezTo>
                  <a:pt x="3675086" y="3173269"/>
                  <a:pt x="3681851" y="3176453"/>
                  <a:pt x="3689412" y="3179636"/>
                </a:cubicBezTo>
                <a:cubicBezTo>
                  <a:pt x="3692596" y="3173269"/>
                  <a:pt x="3694586" y="3168494"/>
                  <a:pt x="3697769" y="3161330"/>
                </a:cubicBezTo>
                <a:cubicBezTo>
                  <a:pt x="3689412" y="3157749"/>
                  <a:pt x="3683045" y="3155361"/>
                  <a:pt x="3675484" y="3152177"/>
                </a:cubicBezTo>
                <a:close/>
                <a:moveTo>
                  <a:pt x="784363" y="3125913"/>
                </a:moveTo>
                <a:cubicBezTo>
                  <a:pt x="781180" y="3135066"/>
                  <a:pt x="777996" y="3139443"/>
                  <a:pt x="779190" y="3141831"/>
                </a:cubicBezTo>
                <a:cubicBezTo>
                  <a:pt x="792720" y="3173269"/>
                  <a:pt x="806649" y="3204707"/>
                  <a:pt x="820577" y="3236146"/>
                </a:cubicBezTo>
                <a:cubicBezTo>
                  <a:pt x="821771" y="3238931"/>
                  <a:pt x="826148" y="3240125"/>
                  <a:pt x="828934" y="3242115"/>
                </a:cubicBezTo>
                <a:cubicBezTo>
                  <a:pt x="829730" y="3238931"/>
                  <a:pt x="832515" y="3234951"/>
                  <a:pt x="831322" y="3232166"/>
                </a:cubicBezTo>
                <a:cubicBezTo>
                  <a:pt x="816995" y="3198738"/>
                  <a:pt x="801873" y="3165310"/>
                  <a:pt x="784363" y="3125913"/>
                </a:cubicBezTo>
                <a:close/>
                <a:moveTo>
                  <a:pt x="3741146" y="3119943"/>
                </a:moveTo>
                <a:cubicBezTo>
                  <a:pt x="3738361" y="3126311"/>
                  <a:pt x="3735973" y="3131484"/>
                  <a:pt x="3732789" y="3138647"/>
                </a:cubicBezTo>
                <a:cubicBezTo>
                  <a:pt x="3741544" y="3142229"/>
                  <a:pt x="3748309" y="3144617"/>
                  <a:pt x="3755871" y="3147800"/>
                </a:cubicBezTo>
                <a:cubicBezTo>
                  <a:pt x="3758258" y="3140637"/>
                  <a:pt x="3760646" y="3135066"/>
                  <a:pt x="3763034" y="3128300"/>
                </a:cubicBezTo>
                <a:cubicBezTo>
                  <a:pt x="3755075" y="3125117"/>
                  <a:pt x="3748707" y="3122729"/>
                  <a:pt x="3741146" y="3119943"/>
                </a:cubicBezTo>
                <a:close/>
                <a:moveTo>
                  <a:pt x="828536" y="3115964"/>
                </a:moveTo>
                <a:cubicBezTo>
                  <a:pt x="825352" y="3116760"/>
                  <a:pt x="822567" y="3117556"/>
                  <a:pt x="819781" y="3118352"/>
                </a:cubicBezTo>
                <a:cubicBezTo>
                  <a:pt x="825750" y="3150188"/>
                  <a:pt x="843260" y="3178044"/>
                  <a:pt x="855597" y="3207891"/>
                </a:cubicBezTo>
                <a:cubicBezTo>
                  <a:pt x="857984" y="3213860"/>
                  <a:pt x="863158" y="3218636"/>
                  <a:pt x="867137" y="3224207"/>
                </a:cubicBezTo>
                <a:cubicBezTo>
                  <a:pt x="869525" y="3223013"/>
                  <a:pt x="871515" y="3221421"/>
                  <a:pt x="873505" y="3219829"/>
                </a:cubicBezTo>
                <a:cubicBezTo>
                  <a:pt x="858780" y="3185207"/>
                  <a:pt x="843658" y="3150586"/>
                  <a:pt x="828536" y="3115964"/>
                </a:cubicBezTo>
                <a:close/>
                <a:moveTo>
                  <a:pt x="3607335" y="3108154"/>
                </a:moveTo>
                <a:cubicBezTo>
                  <a:pt x="3602460" y="3108005"/>
                  <a:pt x="3598481" y="3111786"/>
                  <a:pt x="3595894" y="3123923"/>
                </a:cubicBezTo>
                <a:cubicBezTo>
                  <a:pt x="3603057" y="3127107"/>
                  <a:pt x="3609424" y="3129892"/>
                  <a:pt x="3617383" y="3133076"/>
                </a:cubicBezTo>
                <a:cubicBezTo>
                  <a:pt x="3619771" y="3126709"/>
                  <a:pt x="3622159" y="3121535"/>
                  <a:pt x="3624148" y="3115964"/>
                </a:cubicBezTo>
                <a:cubicBezTo>
                  <a:pt x="3617980" y="3112383"/>
                  <a:pt x="3612210" y="3108304"/>
                  <a:pt x="3607335" y="3108154"/>
                </a:cubicBezTo>
                <a:close/>
                <a:moveTo>
                  <a:pt x="903351" y="3093679"/>
                </a:moveTo>
                <a:cubicBezTo>
                  <a:pt x="901361" y="3094474"/>
                  <a:pt x="899371" y="3095668"/>
                  <a:pt x="897382" y="3096464"/>
                </a:cubicBezTo>
                <a:cubicBezTo>
                  <a:pt x="927228" y="3157749"/>
                  <a:pt x="956676" y="3218636"/>
                  <a:pt x="986523" y="3279920"/>
                </a:cubicBezTo>
                <a:cubicBezTo>
                  <a:pt x="988513" y="3278726"/>
                  <a:pt x="990502" y="3277930"/>
                  <a:pt x="992492" y="3277135"/>
                </a:cubicBezTo>
                <a:cubicBezTo>
                  <a:pt x="962646" y="3215850"/>
                  <a:pt x="933197" y="3154963"/>
                  <a:pt x="903351" y="3093679"/>
                </a:cubicBezTo>
                <a:close/>
                <a:moveTo>
                  <a:pt x="3796461" y="3085322"/>
                </a:moveTo>
                <a:cubicBezTo>
                  <a:pt x="3794074" y="3093281"/>
                  <a:pt x="3792084" y="3099250"/>
                  <a:pt x="3790094" y="3106015"/>
                </a:cubicBezTo>
                <a:cubicBezTo>
                  <a:pt x="3798849" y="3108801"/>
                  <a:pt x="3804819" y="3110791"/>
                  <a:pt x="3812379" y="3113576"/>
                </a:cubicBezTo>
                <a:cubicBezTo>
                  <a:pt x="3814767" y="3106811"/>
                  <a:pt x="3816757" y="3100842"/>
                  <a:pt x="3819543" y="3093679"/>
                </a:cubicBezTo>
                <a:cubicBezTo>
                  <a:pt x="3811584" y="3090893"/>
                  <a:pt x="3805216" y="3088505"/>
                  <a:pt x="3796461" y="3085322"/>
                </a:cubicBezTo>
                <a:close/>
                <a:moveTo>
                  <a:pt x="975778" y="3063036"/>
                </a:moveTo>
                <a:cubicBezTo>
                  <a:pt x="973390" y="3064230"/>
                  <a:pt x="971401" y="3065026"/>
                  <a:pt x="969013" y="3066220"/>
                </a:cubicBezTo>
                <a:cubicBezTo>
                  <a:pt x="991696" y="3115566"/>
                  <a:pt x="1013982" y="3164514"/>
                  <a:pt x="1037063" y="3215054"/>
                </a:cubicBezTo>
                <a:cubicBezTo>
                  <a:pt x="1030298" y="3218636"/>
                  <a:pt x="1023532" y="3222217"/>
                  <a:pt x="1013584" y="3227788"/>
                </a:cubicBezTo>
                <a:cubicBezTo>
                  <a:pt x="989706" y="3176453"/>
                  <a:pt x="966227" y="3126311"/>
                  <a:pt x="942748" y="3076169"/>
                </a:cubicBezTo>
                <a:cubicBezTo>
                  <a:pt x="940758" y="3077363"/>
                  <a:pt x="938371" y="3078159"/>
                  <a:pt x="936381" y="3079352"/>
                </a:cubicBezTo>
                <a:cubicBezTo>
                  <a:pt x="958666" y="3142627"/>
                  <a:pt x="989706" y="3201524"/>
                  <a:pt x="1023134" y="3261216"/>
                </a:cubicBezTo>
                <a:cubicBezTo>
                  <a:pt x="1037461" y="3252461"/>
                  <a:pt x="1049797" y="3245298"/>
                  <a:pt x="1060940" y="3238533"/>
                </a:cubicBezTo>
                <a:cubicBezTo>
                  <a:pt x="1031889" y="3178442"/>
                  <a:pt x="1004033" y="3120739"/>
                  <a:pt x="975778" y="3063036"/>
                </a:cubicBezTo>
                <a:close/>
                <a:moveTo>
                  <a:pt x="734221" y="3062240"/>
                </a:moveTo>
                <a:cubicBezTo>
                  <a:pt x="726262" y="3064628"/>
                  <a:pt x="720293" y="3066618"/>
                  <a:pt x="711538" y="3069801"/>
                </a:cubicBezTo>
                <a:cubicBezTo>
                  <a:pt x="714722" y="3077363"/>
                  <a:pt x="716711" y="3083332"/>
                  <a:pt x="719497" y="3089699"/>
                </a:cubicBezTo>
                <a:cubicBezTo>
                  <a:pt x="727854" y="3086515"/>
                  <a:pt x="734221" y="3084128"/>
                  <a:pt x="742180" y="3081342"/>
                </a:cubicBezTo>
                <a:cubicBezTo>
                  <a:pt x="739395" y="3074179"/>
                  <a:pt x="737007" y="3068608"/>
                  <a:pt x="734221" y="3062240"/>
                </a:cubicBezTo>
                <a:close/>
                <a:moveTo>
                  <a:pt x="3673842" y="3042592"/>
                </a:moveTo>
                <a:cubicBezTo>
                  <a:pt x="3668918" y="3042841"/>
                  <a:pt x="3665336" y="3046920"/>
                  <a:pt x="3663943" y="3059057"/>
                </a:cubicBezTo>
                <a:cubicBezTo>
                  <a:pt x="3671107" y="3061842"/>
                  <a:pt x="3677474" y="3064230"/>
                  <a:pt x="3685831" y="3067414"/>
                </a:cubicBezTo>
                <a:cubicBezTo>
                  <a:pt x="3687821" y="3060649"/>
                  <a:pt x="3689810" y="3055077"/>
                  <a:pt x="3691800" y="3049108"/>
                </a:cubicBezTo>
                <a:cubicBezTo>
                  <a:pt x="3685035" y="3045925"/>
                  <a:pt x="3678767" y="3042343"/>
                  <a:pt x="3673842" y="3042592"/>
                </a:cubicBezTo>
                <a:close/>
                <a:moveTo>
                  <a:pt x="862760" y="3018466"/>
                </a:moveTo>
                <a:cubicBezTo>
                  <a:pt x="854005" y="3021649"/>
                  <a:pt x="847638" y="3024037"/>
                  <a:pt x="840077" y="3027221"/>
                </a:cubicBezTo>
                <a:cubicBezTo>
                  <a:pt x="842862" y="3033986"/>
                  <a:pt x="845250" y="3039159"/>
                  <a:pt x="847638" y="3045129"/>
                </a:cubicBezTo>
                <a:cubicBezTo>
                  <a:pt x="855597" y="3041945"/>
                  <a:pt x="861964" y="3039557"/>
                  <a:pt x="869525" y="3036374"/>
                </a:cubicBezTo>
                <a:cubicBezTo>
                  <a:pt x="867137" y="3030404"/>
                  <a:pt x="865545" y="3025629"/>
                  <a:pt x="862760" y="3018466"/>
                </a:cubicBezTo>
                <a:close/>
                <a:moveTo>
                  <a:pt x="755711" y="2994986"/>
                </a:moveTo>
                <a:cubicBezTo>
                  <a:pt x="747354" y="2997772"/>
                  <a:pt x="740589" y="2999762"/>
                  <a:pt x="732630" y="3002548"/>
                </a:cubicBezTo>
                <a:cubicBezTo>
                  <a:pt x="735415" y="3009711"/>
                  <a:pt x="737405" y="3015282"/>
                  <a:pt x="739793" y="3022047"/>
                </a:cubicBezTo>
                <a:cubicBezTo>
                  <a:pt x="748150" y="3019262"/>
                  <a:pt x="754915" y="3016874"/>
                  <a:pt x="761680" y="3014884"/>
                </a:cubicBezTo>
                <a:cubicBezTo>
                  <a:pt x="759690" y="3008119"/>
                  <a:pt x="758098" y="3002946"/>
                  <a:pt x="755711" y="2994986"/>
                </a:cubicBezTo>
                <a:close/>
                <a:moveTo>
                  <a:pt x="936182" y="2987376"/>
                </a:moveTo>
                <a:cubicBezTo>
                  <a:pt x="932800" y="2986331"/>
                  <a:pt x="927228" y="2989216"/>
                  <a:pt x="916085" y="2994986"/>
                </a:cubicBezTo>
                <a:cubicBezTo>
                  <a:pt x="918075" y="2999762"/>
                  <a:pt x="920065" y="3004935"/>
                  <a:pt x="922453" y="3010905"/>
                </a:cubicBezTo>
                <a:cubicBezTo>
                  <a:pt x="930412" y="3008119"/>
                  <a:pt x="936779" y="3005731"/>
                  <a:pt x="943146" y="3003344"/>
                </a:cubicBezTo>
                <a:cubicBezTo>
                  <a:pt x="940759" y="2993395"/>
                  <a:pt x="939565" y="2988421"/>
                  <a:pt x="936182" y="2987376"/>
                </a:cubicBezTo>
                <a:close/>
                <a:moveTo>
                  <a:pt x="695620" y="2958375"/>
                </a:moveTo>
                <a:cubicBezTo>
                  <a:pt x="687263" y="2961161"/>
                  <a:pt x="680498" y="2963150"/>
                  <a:pt x="672937" y="2965538"/>
                </a:cubicBezTo>
                <a:cubicBezTo>
                  <a:pt x="675324" y="2972701"/>
                  <a:pt x="676916" y="2978272"/>
                  <a:pt x="679304" y="2985834"/>
                </a:cubicBezTo>
                <a:cubicBezTo>
                  <a:pt x="688059" y="2983048"/>
                  <a:pt x="694824" y="2981058"/>
                  <a:pt x="702783" y="2978272"/>
                </a:cubicBezTo>
                <a:cubicBezTo>
                  <a:pt x="699997" y="2971109"/>
                  <a:pt x="698008" y="2965140"/>
                  <a:pt x="695620" y="2958375"/>
                </a:cubicBezTo>
                <a:close/>
                <a:moveTo>
                  <a:pt x="787149" y="2935294"/>
                </a:moveTo>
                <a:cubicBezTo>
                  <a:pt x="780384" y="2937283"/>
                  <a:pt x="773619" y="2938875"/>
                  <a:pt x="766058" y="2941263"/>
                </a:cubicBezTo>
                <a:cubicBezTo>
                  <a:pt x="768047" y="2948028"/>
                  <a:pt x="769639" y="2953202"/>
                  <a:pt x="771231" y="2960365"/>
                </a:cubicBezTo>
                <a:cubicBezTo>
                  <a:pt x="787547" y="2957181"/>
                  <a:pt x="801077" y="2955191"/>
                  <a:pt x="787149" y="2935294"/>
                </a:cubicBezTo>
                <a:close/>
                <a:moveTo>
                  <a:pt x="875096" y="2926141"/>
                </a:moveTo>
                <a:cubicBezTo>
                  <a:pt x="867137" y="2928528"/>
                  <a:pt x="860372" y="2930518"/>
                  <a:pt x="852811" y="2932508"/>
                </a:cubicBezTo>
                <a:cubicBezTo>
                  <a:pt x="854005" y="2938477"/>
                  <a:pt x="855199" y="2943253"/>
                  <a:pt x="856791" y="2950814"/>
                </a:cubicBezTo>
                <a:cubicBezTo>
                  <a:pt x="865545" y="2948426"/>
                  <a:pt x="872311" y="2946436"/>
                  <a:pt x="880270" y="2944447"/>
                </a:cubicBezTo>
                <a:cubicBezTo>
                  <a:pt x="878678" y="2937682"/>
                  <a:pt x="877086" y="2932508"/>
                  <a:pt x="875096" y="2926141"/>
                </a:cubicBezTo>
                <a:close/>
                <a:moveTo>
                  <a:pt x="3823920" y="2903060"/>
                </a:moveTo>
                <a:cubicBezTo>
                  <a:pt x="3813175" y="2943253"/>
                  <a:pt x="3803227" y="2980660"/>
                  <a:pt x="3792084" y="3022047"/>
                </a:cubicBezTo>
                <a:cubicBezTo>
                  <a:pt x="3812379" y="3010905"/>
                  <a:pt x="3836655" y="2916192"/>
                  <a:pt x="3823920" y="2903060"/>
                </a:cubicBezTo>
                <a:close/>
                <a:moveTo>
                  <a:pt x="3792880" y="2894305"/>
                </a:moveTo>
                <a:cubicBezTo>
                  <a:pt x="3784921" y="2896692"/>
                  <a:pt x="3780145" y="2897090"/>
                  <a:pt x="3779748" y="2898682"/>
                </a:cubicBezTo>
                <a:cubicBezTo>
                  <a:pt x="3769799" y="2933304"/>
                  <a:pt x="3760646" y="2967528"/>
                  <a:pt x="3751493" y="3002150"/>
                </a:cubicBezTo>
                <a:cubicBezTo>
                  <a:pt x="3751095" y="3004537"/>
                  <a:pt x="3753881" y="3007721"/>
                  <a:pt x="3755075" y="3010507"/>
                </a:cubicBezTo>
                <a:cubicBezTo>
                  <a:pt x="3757462" y="3009711"/>
                  <a:pt x="3759850" y="3008517"/>
                  <a:pt x="3762238" y="3007721"/>
                </a:cubicBezTo>
                <a:cubicBezTo>
                  <a:pt x="3772186" y="2971109"/>
                  <a:pt x="3782135" y="2934498"/>
                  <a:pt x="3792880" y="2894305"/>
                </a:cubicBezTo>
                <a:close/>
                <a:moveTo>
                  <a:pt x="3723238" y="2776909"/>
                </a:moveTo>
                <a:cubicBezTo>
                  <a:pt x="3708116" y="2842969"/>
                  <a:pt x="3692994" y="2909029"/>
                  <a:pt x="3677872" y="2975089"/>
                </a:cubicBezTo>
                <a:cubicBezTo>
                  <a:pt x="3679862" y="2975487"/>
                  <a:pt x="3682249" y="2976283"/>
                  <a:pt x="3684239" y="2976681"/>
                </a:cubicBezTo>
                <a:cubicBezTo>
                  <a:pt x="3699759" y="2910621"/>
                  <a:pt x="3714881" y="2844959"/>
                  <a:pt x="3730004" y="2778899"/>
                </a:cubicBezTo>
                <a:cubicBezTo>
                  <a:pt x="3727616" y="2778103"/>
                  <a:pt x="3725626" y="2777307"/>
                  <a:pt x="3723238" y="2776909"/>
                </a:cubicBezTo>
                <a:close/>
                <a:moveTo>
                  <a:pt x="3684239" y="2770144"/>
                </a:moveTo>
                <a:cubicBezTo>
                  <a:pt x="3669515" y="2834612"/>
                  <a:pt x="3654791" y="2899080"/>
                  <a:pt x="3639270" y="2966334"/>
                </a:cubicBezTo>
                <a:cubicBezTo>
                  <a:pt x="3657576" y="2940865"/>
                  <a:pt x="3691402" y="2788051"/>
                  <a:pt x="3684239" y="2770144"/>
                </a:cubicBezTo>
                <a:close/>
                <a:moveTo>
                  <a:pt x="3803227" y="2767358"/>
                </a:moveTo>
                <a:cubicBezTo>
                  <a:pt x="3796860" y="2804368"/>
                  <a:pt x="3790492" y="2841377"/>
                  <a:pt x="3785319" y="2872019"/>
                </a:cubicBezTo>
                <a:cubicBezTo>
                  <a:pt x="3804420" y="2875999"/>
                  <a:pt x="3819145" y="2879183"/>
                  <a:pt x="3833869" y="2882366"/>
                </a:cubicBezTo>
                <a:cubicBezTo>
                  <a:pt x="3833471" y="2883560"/>
                  <a:pt x="3833073" y="2884356"/>
                  <a:pt x="3832675" y="2885152"/>
                </a:cubicBezTo>
                <a:cubicBezTo>
                  <a:pt x="3845012" y="2885152"/>
                  <a:pt x="3856950" y="2885152"/>
                  <a:pt x="3872868" y="2885152"/>
                </a:cubicBezTo>
                <a:cubicBezTo>
                  <a:pt x="3859736" y="2936090"/>
                  <a:pt x="3847797" y="2983446"/>
                  <a:pt x="3835461" y="3030802"/>
                </a:cubicBezTo>
                <a:cubicBezTo>
                  <a:pt x="3852971" y="3036374"/>
                  <a:pt x="3869287" y="3041945"/>
                  <a:pt x="3886001" y="3047516"/>
                </a:cubicBezTo>
                <a:cubicBezTo>
                  <a:pt x="3881225" y="3062638"/>
                  <a:pt x="3877246" y="3076169"/>
                  <a:pt x="3872868" y="3090495"/>
                </a:cubicBezTo>
                <a:cubicBezTo>
                  <a:pt x="3886797" y="3095668"/>
                  <a:pt x="3898735" y="3100444"/>
                  <a:pt x="3913062" y="3106015"/>
                </a:cubicBezTo>
                <a:cubicBezTo>
                  <a:pt x="3894756" y="3152576"/>
                  <a:pt x="3877246" y="3197146"/>
                  <a:pt x="3859338" y="3242513"/>
                </a:cubicBezTo>
                <a:cubicBezTo>
                  <a:pt x="3844216" y="3236146"/>
                  <a:pt x="3832277" y="3231370"/>
                  <a:pt x="3819941" y="3226197"/>
                </a:cubicBezTo>
                <a:cubicBezTo>
                  <a:pt x="3812379" y="3242115"/>
                  <a:pt x="3805614" y="3256441"/>
                  <a:pt x="3798053" y="3271961"/>
                </a:cubicBezTo>
                <a:cubicBezTo>
                  <a:pt x="3706922" y="3228584"/>
                  <a:pt x="3617383" y="3186003"/>
                  <a:pt x="3526252" y="3142627"/>
                </a:cubicBezTo>
                <a:cubicBezTo>
                  <a:pt x="3520283" y="3154963"/>
                  <a:pt x="3515110" y="3165708"/>
                  <a:pt x="3509140" y="3178044"/>
                </a:cubicBezTo>
                <a:cubicBezTo>
                  <a:pt x="3533813" y="3191177"/>
                  <a:pt x="3557292" y="3203115"/>
                  <a:pt x="3582761" y="3216646"/>
                </a:cubicBezTo>
                <a:cubicBezTo>
                  <a:pt x="3554905" y="3264798"/>
                  <a:pt x="3527844" y="3310960"/>
                  <a:pt x="3501181" y="3357123"/>
                </a:cubicBezTo>
                <a:cubicBezTo>
                  <a:pt x="3503171" y="3358715"/>
                  <a:pt x="3505559" y="3359908"/>
                  <a:pt x="3507548" y="3361102"/>
                </a:cubicBezTo>
                <a:cubicBezTo>
                  <a:pt x="3538589" y="3319317"/>
                  <a:pt x="3562466" y="3272359"/>
                  <a:pt x="3588731" y="3225799"/>
                </a:cubicBezTo>
                <a:cubicBezTo>
                  <a:pt x="3615393" y="3239727"/>
                  <a:pt x="3641260" y="3252859"/>
                  <a:pt x="3668321" y="3267186"/>
                </a:cubicBezTo>
                <a:cubicBezTo>
                  <a:pt x="3642454" y="3312552"/>
                  <a:pt x="3617383" y="3355929"/>
                  <a:pt x="3592312" y="3399306"/>
                </a:cubicBezTo>
                <a:cubicBezTo>
                  <a:pt x="3593506" y="3400897"/>
                  <a:pt x="3595098" y="3402489"/>
                  <a:pt x="3596292" y="3404081"/>
                </a:cubicBezTo>
                <a:cubicBezTo>
                  <a:pt x="3600669" y="3400500"/>
                  <a:pt x="3606240" y="3397714"/>
                  <a:pt x="3609026" y="3392938"/>
                </a:cubicBezTo>
                <a:cubicBezTo>
                  <a:pt x="3631709" y="3355133"/>
                  <a:pt x="3653995" y="3317328"/>
                  <a:pt x="3677076" y="3278328"/>
                </a:cubicBezTo>
                <a:cubicBezTo>
                  <a:pt x="3702943" y="3291859"/>
                  <a:pt x="3727616" y="3304991"/>
                  <a:pt x="3754279" y="3318919"/>
                </a:cubicBezTo>
                <a:cubicBezTo>
                  <a:pt x="3730799" y="3358715"/>
                  <a:pt x="3709310" y="3395724"/>
                  <a:pt x="3687423" y="3432734"/>
                </a:cubicBezTo>
                <a:cubicBezTo>
                  <a:pt x="3683443" y="3439897"/>
                  <a:pt x="3675882" y="3447856"/>
                  <a:pt x="3693790" y="3451437"/>
                </a:cubicBezTo>
                <a:cubicBezTo>
                  <a:pt x="3716871" y="3412040"/>
                  <a:pt x="3739952" y="3372245"/>
                  <a:pt x="3764227" y="3330858"/>
                </a:cubicBezTo>
                <a:cubicBezTo>
                  <a:pt x="3788900" y="3343990"/>
                  <a:pt x="3813175" y="3356725"/>
                  <a:pt x="3839440" y="3370653"/>
                </a:cubicBezTo>
                <a:cubicBezTo>
                  <a:pt x="3814767" y="3413234"/>
                  <a:pt x="3791288" y="3453825"/>
                  <a:pt x="3767411" y="3495212"/>
                </a:cubicBezTo>
                <a:cubicBezTo>
                  <a:pt x="3770993" y="3497600"/>
                  <a:pt x="3774574" y="3500385"/>
                  <a:pt x="3780543" y="3504763"/>
                </a:cubicBezTo>
                <a:cubicBezTo>
                  <a:pt x="3804819" y="3463376"/>
                  <a:pt x="3827900" y="3423979"/>
                  <a:pt x="3851379" y="3384183"/>
                </a:cubicBezTo>
                <a:cubicBezTo>
                  <a:pt x="3875654" y="3397316"/>
                  <a:pt x="3899133" y="3409652"/>
                  <a:pt x="3924602" y="3423183"/>
                </a:cubicBezTo>
                <a:cubicBezTo>
                  <a:pt x="3899531" y="3466958"/>
                  <a:pt x="3874858" y="3509140"/>
                  <a:pt x="3849787" y="3552517"/>
                </a:cubicBezTo>
                <a:cubicBezTo>
                  <a:pt x="3854563" y="3555701"/>
                  <a:pt x="3858940" y="3558487"/>
                  <a:pt x="3864909" y="3562466"/>
                </a:cubicBezTo>
                <a:cubicBezTo>
                  <a:pt x="3889582" y="3520681"/>
                  <a:pt x="3913459" y="3480488"/>
                  <a:pt x="3937734" y="3438305"/>
                </a:cubicBezTo>
                <a:cubicBezTo>
                  <a:pt x="3956438" y="3448254"/>
                  <a:pt x="3974346" y="3457407"/>
                  <a:pt x="3992254" y="3466560"/>
                </a:cubicBezTo>
                <a:cubicBezTo>
                  <a:pt x="4111640" y="3201524"/>
                  <a:pt x="4029661" y="2884754"/>
                  <a:pt x="3803227" y="2767358"/>
                </a:cubicBezTo>
                <a:close/>
                <a:moveTo>
                  <a:pt x="3645638" y="2764970"/>
                </a:moveTo>
                <a:cubicBezTo>
                  <a:pt x="3631311" y="2827847"/>
                  <a:pt x="3616985" y="2889927"/>
                  <a:pt x="3602659" y="2952406"/>
                </a:cubicBezTo>
                <a:cubicBezTo>
                  <a:pt x="3622954" y="2914998"/>
                  <a:pt x="3651209" y="2783674"/>
                  <a:pt x="3645638" y="2764970"/>
                </a:cubicBezTo>
                <a:close/>
                <a:moveTo>
                  <a:pt x="805057" y="2683390"/>
                </a:moveTo>
                <a:cubicBezTo>
                  <a:pt x="802669" y="2683788"/>
                  <a:pt x="800281" y="2683788"/>
                  <a:pt x="798292" y="2684186"/>
                </a:cubicBezTo>
                <a:cubicBezTo>
                  <a:pt x="809036" y="2751042"/>
                  <a:pt x="820179" y="2818296"/>
                  <a:pt x="830924" y="2885152"/>
                </a:cubicBezTo>
                <a:cubicBezTo>
                  <a:pt x="832913" y="2884754"/>
                  <a:pt x="835301" y="2884356"/>
                  <a:pt x="837291" y="2883958"/>
                </a:cubicBezTo>
                <a:cubicBezTo>
                  <a:pt x="826546" y="2817102"/>
                  <a:pt x="815802" y="2750246"/>
                  <a:pt x="805057" y="2683390"/>
                </a:cubicBezTo>
                <a:close/>
                <a:moveTo>
                  <a:pt x="844454" y="2679808"/>
                </a:moveTo>
                <a:cubicBezTo>
                  <a:pt x="845250" y="2746665"/>
                  <a:pt x="855199" y="2811929"/>
                  <a:pt x="875892" y="2875203"/>
                </a:cubicBezTo>
                <a:cubicBezTo>
                  <a:pt x="865545" y="2810337"/>
                  <a:pt x="854801" y="2745073"/>
                  <a:pt x="844454" y="2679808"/>
                </a:cubicBezTo>
                <a:close/>
                <a:moveTo>
                  <a:pt x="883055" y="2676227"/>
                </a:moveTo>
                <a:cubicBezTo>
                  <a:pt x="877086" y="2709655"/>
                  <a:pt x="901361" y="2850132"/>
                  <a:pt x="913698" y="2866448"/>
                </a:cubicBezTo>
                <a:cubicBezTo>
                  <a:pt x="903351" y="2802776"/>
                  <a:pt x="893402" y="2739501"/>
                  <a:pt x="883055" y="2676227"/>
                </a:cubicBezTo>
                <a:close/>
                <a:moveTo>
                  <a:pt x="3626138" y="2225745"/>
                </a:moveTo>
                <a:cubicBezTo>
                  <a:pt x="3636485" y="2289418"/>
                  <a:pt x="3646434" y="2352692"/>
                  <a:pt x="3656780" y="2415966"/>
                </a:cubicBezTo>
                <a:cubicBezTo>
                  <a:pt x="3662750" y="2383334"/>
                  <a:pt x="3638475" y="2242061"/>
                  <a:pt x="3626138" y="2225745"/>
                </a:cubicBezTo>
                <a:close/>
                <a:moveTo>
                  <a:pt x="3671107" y="2215797"/>
                </a:moveTo>
                <a:cubicBezTo>
                  <a:pt x="3668719" y="2216194"/>
                  <a:pt x="3666331" y="2216593"/>
                  <a:pt x="3663943" y="2216990"/>
                </a:cubicBezTo>
                <a:cubicBezTo>
                  <a:pt x="3674290" y="2282255"/>
                  <a:pt x="3685035" y="2347121"/>
                  <a:pt x="3695382" y="2412385"/>
                </a:cubicBezTo>
                <a:cubicBezTo>
                  <a:pt x="3697769" y="2411987"/>
                  <a:pt x="3700157" y="2411589"/>
                  <a:pt x="3702545" y="2411191"/>
                </a:cubicBezTo>
                <a:cubicBezTo>
                  <a:pt x="3692198" y="2345927"/>
                  <a:pt x="3681453" y="2281061"/>
                  <a:pt x="3671107" y="2215797"/>
                </a:cubicBezTo>
                <a:close/>
                <a:moveTo>
                  <a:pt x="3709310" y="2207838"/>
                </a:moveTo>
                <a:cubicBezTo>
                  <a:pt x="3706922" y="2208235"/>
                  <a:pt x="3704932" y="2208235"/>
                  <a:pt x="3702545" y="2208634"/>
                </a:cubicBezTo>
                <a:cubicBezTo>
                  <a:pt x="3713290" y="2275489"/>
                  <a:pt x="3724034" y="2342345"/>
                  <a:pt x="3734779" y="2409201"/>
                </a:cubicBezTo>
                <a:cubicBezTo>
                  <a:pt x="3737167" y="2408803"/>
                  <a:pt x="3739554" y="2408405"/>
                  <a:pt x="3741544" y="2408007"/>
                </a:cubicBezTo>
                <a:cubicBezTo>
                  <a:pt x="3730799" y="2341151"/>
                  <a:pt x="3720055" y="2274693"/>
                  <a:pt x="3709310" y="2207838"/>
                </a:cubicBezTo>
                <a:close/>
                <a:moveTo>
                  <a:pt x="3682647" y="2141380"/>
                </a:moveTo>
                <a:cubicBezTo>
                  <a:pt x="3673892" y="2144165"/>
                  <a:pt x="3667127" y="2146155"/>
                  <a:pt x="3657576" y="2148941"/>
                </a:cubicBezTo>
                <a:cubicBezTo>
                  <a:pt x="3662352" y="2155706"/>
                  <a:pt x="3664739" y="2162869"/>
                  <a:pt x="3669117" y="2164063"/>
                </a:cubicBezTo>
                <a:cubicBezTo>
                  <a:pt x="3674290" y="2165655"/>
                  <a:pt x="3680657" y="2161675"/>
                  <a:pt x="3687821" y="2159685"/>
                </a:cubicBezTo>
                <a:cubicBezTo>
                  <a:pt x="3686229" y="2153318"/>
                  <a:pt x="3684637" y="2148543"/>
                  <a:pt x="3682647" y="2141380"/>
                </a:cubicBezTo>
                <a:close/>
                <a:moveTo>
                  <a:pt x="930412" y="2138594"/>
                </a:moveTo>
                <a:cubicBezTo>
                  <a:pt x="916085" y="2201072"/>
                  <a:pt x="901759" y="2263551"/>
                  <a:pt x="887433" y="2326029"/>
                </a:cubicBezTo>
                <a:cubicBezTo>
                  <a:pt x="889821" y="2326029"/>
                  <a:pt x="891810" y="2326427"/>
                  <a:pt x="894198" y="2326825"/>
                </a:cubicBezTo>
                <a:cubicBezTo>
                  <a:pt x="908524" y="2264745"/>
                  <a:pt x="922851" y="2202266"/>
                  <a:pt x="936779" y="2140186"/>
                </a:cubicBezTo>
                <a:cubicBezTo>
                  <a:pt x="934789" y="2139390"/>
                  <a:pt x="932401" y="2138992"/>
                  <a:pt x="930412" y="2138594"/>
                </a:cubicBezTo>
                <a:close/>
                <a:moveTo>
                  <a:pt x="3768207" y="2131033"/>
                </a:moveTo>
                <a:cubicBezTo>
                  <a:pt x="3759850" y="2133819"/>
                  <a:pt x="3753085" y="2135808"/>
                  <a:pt x="3744728" y="2138594"/>
                </a:cubicBezTo>
                <a:cubicBezTo>
                  <a:pt x="3747116" y="2145359"/>
                  <a:pt x="3749105" y="2151328"/>
                  <a:pt x="3751493" y="2157696"/>
                </a:cubicBezTo>
                <a:cubicBezTo>
                  <a:pt x="3760248" y="2154910"/>
                  <a:pt x="3766615" y="2152920"/>
                  <a:pt x="3773778" y="2150532"/>
                </a:cubicBezTo>
                <a:cubicBezTo>
                  <a:pt x="3771789" y="2143767"/>
                  <a:pt x="3770595" y="2138992"/>
                  <a:pt x="3768207" y="2131033"/>
                </a:cubicBezTo>
                <a:close/>
                <a:moveTo>
                  <a:pt x="899769" y="2128645"/>
                </a:moveTo>
                <a:cubicBezTo>
                  <a:pt x="875494" y="2191124"/>
                  <a:pt x="859974" y="2255194"/>
                  <a:pt x="855597" y="2322050"/>
                </a:cubicBezTo>
                <a:cubicBezTo>
                  <a:pt x="870321" y="2257979"/>
                  <a:pt x="885045" y="2193511"/>
                  <a:pt x="899769" y="2128645"/>
                </a:cubicBezTo>
                <a:close/>
                <a:moveTo>
                  <a:pt x="855199" y="2115911"/>
                </a:moveTo>
                <a:cubicBezTo>
                  <a:pt x="840077" y="2181971"/>
                  <a:pt x="824954" y="2247633"/>
                  <a:pt x="809832" y="2313693"/>
                </a:cubicBezTo>
                <a:cubicBezTo>
                  <a:pt x="812220" y="2314091"/>
                  <a:pt x="814210" y="2314489"/>
                  <a:pt x="816199" y="2315285"/>
                </a:cubicBezTo>
                <a:cubicBezTo>
                  <a:pt x="831322" y="2249623"/>
                  <a:pt x="846444" y="2183563"/>
                  <a:pt x="861566" y="2117502"/>
                </a:cubicBezTo>
                <a:cubicBezTo>
                  <a:pt x="859576" y="2117105"/>
                  <a:pt x="857188" y="2116309"/>
                  <a:pt x="855199" y="2115911"/>
                </a:cubicBezTo>
                <a:close/>
                <a:moveTo>
                  <a:pt x="3860532" y="2106758"/>
                </a:moveTo>
                <a:cubicBezTo>
                  <a:pt x="3852971" y="2108747"/>
                  <a:pt x="3846205" y="2110737"/>
                  <a:pt x="3837451" y="2113125"/>
                </a:cubicBezTo>
                <a:cubicBezTo>
                  <a:pt x="3839838" y="2121084"/>
                  <a:pt x="3841430" y="2126257"/>
                  <a:pt x="3843818" y="2133420"/>
                </a:cubicBezTo>
                <a:cubicBezTo>
                  <a:pt x="3852175" y="2131033"/>
                  <a:pt x="3858940" y="2129043"/>
                  <a:pt x="3867297" y="2126655"/>
                </a:cubicBezTo>
                <a:cubicBezTo>
                  <a:pt x="3864511" y="2119094"/>
                  <a:pt x="3862919" y="2113523"/>
                  <a:pt x="3860532" y="2106758"/>
                </a:cubicBezTo>
                <a:close/>
                <a:moveTo>
                  <a:pt x="3617383" y="2080891"/>
                </a:moveTo>
                <a:cubicBezTo>
                  <a:pt x="3609822" y="2084075"/>
                  <a:pt x="3603455" y="2086462"/>
                  <a:pt x="3591516" y="2090840"/>
                </a:cubicBezTo>
                <a:cubicBezTo>
                  <a:pt x="3598679" y="2096809"/>
                  <a:pt x="3602659" y="2102778"/>
                  <a:pt x="3607832" y="2103574"/>
                </a:cubicBezTo>
                <a:cubicBezTo>
                  <a:pt x="3612210" y="2104370"/>
                  <a:pt x="3618179" y="2099993"/>
                  <a:pt x="3624148" y="2097605"/>
                </a:cubicBezTo>
                <a:cubicBezTo>
                  <a:pt x="3621761" y="2091238"/>
                  <a:pt x="3619771" y="2086462"/>
                  <a:pt x="3617383" y="2080891"/>
                </a:cubicBezTo>
                <a:close/>
                <a:moveTo>
                  <a:pt x="778394" y="2080493"/>
                </a:moveTo>
                <a:cubicBezTo>
                  <a:pt x="767649" y="2121482"/>
                  <a:pt x="757700" y="2158094"/>
                  <a:pt x="747354" y="2197491"/>
                </a:cubicBezTo>
                <a:cubicBezTo>
                  <a:pt x="759292" y="2192317"/>
                  <a:pt x="788343" y="2110339"/>
                  <a:pt x="787945" y="2091635"/>
                </a:cubicBezTo>
                <a:cubicBezTo>
                  <a:pt x="787945" y="2089248"/>
                  <a:pt x="783567" y="2086462"/>
                  <a:pt x="778394" y="2080493"/>
                </a:cubicBezTo>
                <a:close/>
                <a:moveTo>
                  <a:pt x="737405" y="2071340"/>
                </a:moveTo>
                <a:cubicBezTo>
                  <a:pt x="724273" y="2104768"/>
                  <a:pt x="716314" y="2140186"/>
                  <a:pt x="707559" y="2175205"/>
                </a:cubicBezTo>
                <a:cubicBezTo>
                  <a:pt x="706763" y="2178787"/>
                  <a:pt x="709946" y="2183563"/>
                  <a:pt x="711140" y="2187940"/>
                </a:cubicBezTo>
                <a:cubicBezTo>
                  <a:pt x="712732" y="2187542"/>
                  <a:pt x="714722" y="2187542"/>
                  <a:pt x="716314" y="2187144"/>
                </a:cubicBezTo>
                <a:cubicBezTo>
                  <a:pt x="726660" y="2149339"/>
                  <a:pt x="736609" y="2111931"/>
                  <a:pt x="746956" y="2074126"/>
                </a:cubicBezTo>
                <a:cubicBezTo>
                  <a:pt x="743772" y="2072932"/>
                  <a:pt x="740589" y="2072136"/>
                  <a:pt x="737405" y="2071340"/>
                </a:cubicBezTo>
                <a:close/>
                <a:moveTo>
                  <a:pt x="3800441" y="2070146"/>
                </a:moveTo>
                <a:cubicBezTo>
                  <a:pt x="3791686" y="2072932"/>
                  <a:pt x="3784921" y="2074921"/>
                  <a:pt x="3776962" y="2077309"/>
                </a:cubicBezTo>
                <a:cubicBezTo>
                  <a:pt x="3779748" y="2084870"/>
                  <a:pt x="3781737" y="2090442"/>
                  <a:pt x="3784125" y="2097207"/>
                </a:cubicBezTo>
                <a:cubicBezTo>
                  <a:pt x="3792084" y="2094421"/>
                  <a:pt x="3798849" y="2092034"/>
                  <a:pt x="3806410" y="2089646"/>
                </a:cubicBezTo>
                <a:cubicBezTo>
                  <a:pt x="3804420" y="2083279"/>
                  <a:pt x="3802829" y="2077707"/>
                  <a:pt x="3800441" y="2070146"/>
                </a:cubicBezTo>
                <a:close/>
                <a:moveTo>
                  <a:pt x="3692994" y="2047065"/>
                </a:moveTo>
                <a:cubicBezTo>
                  <a:pt x="3685035" y="2050249"/>
                  <a:pt x="3678668" y="2052636"/>
                  <a:pt x="3671107" y="2055422"/>
                </a:cubicBezTo>
                <a:cubicBezTo>
                  <a:pt x="3673096" y="2061789"/>
                  <a:pt x="3675086" y="2066962"/>
                  <a:pt x="3677474" y="2073728"/>
                </a:cubicBezTo>
                <a:cubicBezTo>
                  <a:pt x="3685035" y="2070942"/>
                  <a:pt x="3691402" y="2068952"/>
                  <a:pt x="3700555" y="2065769"/>
                </a:cubicBezTo>
                <a:cubicBezTo>
                  <a:pt x="3697372" y="2058208"/>
                  <a:pt x="3695382" y="2053034"/>
                  <a:pt x="3692994" y="2047065"/>
                </a:cubicBezTo>
                <a:close/>
                <a:moveTo>
                  <a:pt x="854005" y="2025178"/>
                </a:moveTo>
                <a:cubicBezTo>
                  <a:pt x="851617" y="2031943"/>
                  <a:pt x="850025" y="2037116"/>
                  <a:pt x="847638" y="2043881"/>
                </a:cubicBezTo>
                <a:cubicBezTo>
                  <a:pt x="855597" y="2046667"/>
                  <a:pt x="862760" y="2048657"/>
                  <a:pt x="870321" y="2051442"/>
                </a:cubicBezTo>
                <a:cubicBezTo>
                  <a:pt x="872709" y="2044279"/>
                  <a:pt x="874300" y="2039504"/>
                  <a:pt x="876688" y="2033137"/>
                </a:cubicBezTo>
                <a:cubicBezTo>
                  <a:pt x="867933" y="2029953"/>
                  <a:pt x="861566" y="2027963"/>
                  <a:pt x="854005" y="2025178"/>
                </a:cubicBezTo>
                <a:close/>
                <a:moveTo>
                  <a:pt x="3819941" y="2002494"/>
                </a:moveTo>
                <a:cubicBezTo>
                  <a:pt x="3812379" y="2005280"/>
                  <a:pt x="3806012" y="2007668"/>
                  <a:pt x="3797655" y="2010851"/>
                </a:cubicBezTo>
                <a:cubicBezTo>
                  <a:pt x="3800839" y="2018412"/>
                  <a:pt x="3803227" y="2023984"/>
                  <a:pt x="3806410" y="2030749"/>
                </a:cubicBezTo>
                <a:cubicBezTo>
                  <a:pt x="3814369" y="2027565"/>
                  <a:pt x="3820737" y="2025178"/>
                  <a:pt x="3828298" y="2021994"/>
                </a:cubicBezTo>
                <a:cubicBezTo>
                  <a:pt x="3825114" y="2014433"/>
                  <a:pt x="3822726" y="2008862"/>
                  <a:pt x="3819941" y="2002494"/>
                </a:cubicBezTo>
                <a:close/>
                <a:moveTo>
                  <a:pt x="727058" y="1979015"/>
                </a:moveTo>
                <a:cubicBezTo>
                  <a:pt x="724670" y="1986576"/>
                  <a:pt x="722681" y="1992545"/>
                  <a:pt x="720691" y="1999311"/>
                </a:cubicBezTo>
                <a:cubicBezTo>
                  <a:pt x="729048" y="2002096"/>
                  <a:pt x="735415" y="2004086"/>
                  <a:pt x="742976" y="2006474"/>
                </a:cubicBezTo>
                <a:cubicBezTo>
                  <a:pt x="745762" y="1999311"/>
                  <a:pt x="747752" y="1993739"/>
                  <a:pt x="750537" y="1986576"/>
                </a:cubicBezTo>
                <a:cubicBezTo>
                  <a:pt x="741384" y="1983791"/>
                  <a:pt x="734619" y="1981403"/>
                  <a:pt x="727058" y="1979015"/>
                </a:cubicBezTo>
                <a:close/>
                <a:moveTo>
                  <a:pt x="922851" y="1959118"/>
                </a:moveTo>
                <a:cubicBezTo>
                  <a:pt x="920463" y="1965087"/>
                  <a:pt x="918075" y="1970260"/>
                  <a:pt x="916085" y="1975036"/>
                </a:cubicBezTo>
                <a:cubicBezTo>
                  <a:pt x="936779" y="1988566"/>
                  <a:pt x="936779" y="1988566"/>
                  <a:pt x="943146" y="1968270"/>
                </a:cubicBezTo>
                <a:cubicBezTo>
                  <a:pt x="937177" y="1965485"/>
                  <a:pt x="930810" y="1962699"/>
                  <a:pt x="922851" y="1959118"/>
                </a:cubicBezTo>
                <a:close/>
                <a:moveTo>
                  <a:pt x="784363" y="1944393"/>
                </a:moveTo>
                <a:cubicBezTo>
                  <a:pt x="781578" y="1951954"/>
                  <a:pt x="779190" y="1957128"/>
                  <a:pt x="776802" y="1963893"/>
                </a:cubicBezTo>
                <a:cubicBezTo>
                  <a:pt x="784363" y="1966679"/>
                  <a:pt x="791526" y="1969464"/>
                  <a:pt x="799087" y="1972648"/>
                </a:cubicBezTo>
                <a:cubicBezTo>
                  <a:pt x="801873" y="1965485"/>
                  <a:pt x="803863" y="1959913"/>
                  <a:pt x="806649" y="1953546"/>
                </a:cubicBezTo>
                <a:cubicBezTo>
                  <a:pt x="798690" y="1950363"/>
                  <a:pt x="791924" y="1947577"/>
                  <a:pt x="784363" y="1944393"/>
                </a:cubicBezTo>
                <a:close/>
                <a:moveTo>
                  <a:pt x="850423" y="1912159"/>
                </a:moveTo>
                <a:cubicBezTo>
                  <a:pt x="847240" y="1918924"/>
                  <a:pt x="845250" y="1923700"/>
                  <a:pt x="842066" y="1930863"/>
                </a:cubicBezTo>
                <a:cubicBezTo>
                  <a:pt x="850821" y="1934444"/>
                  <a:pt x="857586" y="1936832"/>
                  <a:pt x="865148" y="1939618"/>
                </a:cubicBezTo>
                <a:cubicBezTo>
                  <a:pt x="867933" y="1932455"/>
                  <a:pt x="869923" y="1927679"/>
                  <a:pt x="872311" y="1921710"/>
                </a:cubicBezTo>
                <a:cubicBezTo>
                  <a:pt x="864750" y="1918526"/>
                  <a:pt x="857984" y="1915343"/>
                  <a:pt x="850423" y="1912159"/>
                </a:cubicBezTo>
                <a:close/>
                <a:moveTo>
                  <a:pt x="3665933" y="1871568"/>
                </a:moveTo>
                <a:cubicBezTo>
                  <a:pt x="3681453" y="1906986"/>
                  <a:pt x="3696576" y="1941608"/>
                  <a:pt x="3711698" y="1976229"/>
                </a:cubicBezTo>
                <a:cubicBezTo>
                  <a:pt x="3714086" y="1976229"/>
                  <a:pt x="3716075" y="1975832"/>
                  <a:pt x="3718463" y="1975434"/>
                </a:cubicBezTo>
                <a:cubicBezTo>
                  <a:pt x="3718065" y="1970260"/>
                  <a:pt x="3718861" y="1964689"/>
                  <a:pt x="3717269" y="1959913"/>
                </a:cubicBezTo>
                <a:cubicBezTo>
                  <a:pt x="3689412" y="1886690"/>
                  <a:pt x="3680657" y="1871170"/>
                  <a:pt x="3665933" y="1871568"/>
                </a:cubicBezTo>
                <a:close/>
                <a:moveTo>
                  <a:pt x="3709708" y="1850875"/>
                </a:moveTo>
                <a:cubicBezTo>
                  <a:pt x="3708912" y="1853660"/>
                  <a:pt x="3707320" y="1857242"/>
                  <a:pt x="3708514" y="1859630"/>
                </a:cubicBezTo>
                <a:cubicBezTo>
                  <a:pt x="3723238" y="1893455"/>
                  <a:pt x="3738361" y="1926883"/>
                  <a:pt x="3754676" y="1963495"/>
                </a:cubicBezTo>
                <a:cubicBezTo>
                  <a:pt x="3758656" y="1958322"/>
                  <a:pt x="3762238" y="1955934"/>
                  <a:pt x="3761840" y="1954740"/>
                </a:cubicBezTo>
                <a:cubicBezTo>
                  <a:pt x="3747513" y="1920516"/>
                  <a:pt x="3733187" y="1886690"/>
                  <a:pt x="3718065" y="1852864"/>
                </a:cubicBezTo>
                <a:cubicBezTo>
                  <a:pt x="3717269" y="1851273"/>
                  <a:pt x="3712494" y="1851671"/>
                  <a:pt x="3709708" y="1850875"/>
                </a:cubicBezTo>
                <a:close/>
                <a:moveTo>
                  <a:pt x="3516701" y="1831375"/>
                </a:moveTo>
                <a:cubicBezTo>
                  <a:pt x="3502375" y="1839732"/>
                  <a:pt x="3490038" y="1846895"/>
                  <a:pt x="3478896" y="1853660"/>
                </a:cubicBezTo>
                <a:cubicBezTo>
                  <a:pt x="3507946" y="1912955"/>
                  <a:pt x="3535803" y="1971056"/>
                  <a:pt x="3564058" y="2028759"/>
                </a:cubicBezTo>
                <a:cubicBezTo>
                  <a:pt x="3566445" y="2027565"/>
                  <a:pt x="3568435" y="2026769"/>
                  <a:pt x="3570823" y="2025576"/>
                </a:cubicBezTo>
                <a:cubicBezTo>
                  <a:pt x="3548140" y="1976229"/>
                  <a:pt x="3525456" y="1926883"/>
                  <a:pt x="3502375" y="1877139"/>
                </a:cubicBezTo>
                <a:cubicBezTo>
                  <a:pt x="3510334" y="1872762"/>
                  <a:pt x="3517099" y="1869578"/>
                  <a:pt x="3525854" y="1864803"/>
                </a:cubicBezTo>
                <a:cubicBezTo>
                  <a:pt x="3550129" y="1916537"/>
                  <a:pt x="3573608" y="1966281"/>
                  <a:pt x="3597088" y="2016025"/>
                </a:cubicBezTo>
                <a:cubicBezTo>
                  <a:pt x="3599475" y="2014831"/>
                  <a:pt x="3601465" y="2014035"/>
                  <a:pt x="3603455" y="2012841"/>
                </a:cubicBezTo>
                <a:cubicBezTo>
                  <a:pt x="3581170" y="1949965"/>
                  <a:pt x="3550527" y="1890670"/>
                  <a:pt x="3516701" y="1831375"/>
                </a:cubicBezTo>
                <a:close/>
                <a:moveTo>
                  <a:pt x="3553711" y="1812671"/>
                </a:moveTo>
                <a:cubicBezTo>
                  <a:pt x="3551721" y="1813865"/>
                  <a:pt x="3549731" y="1814661"/>
                  <a:pt x="3547344" y="1815457"/>
                </a:cubicBezTo>
                <a:cubicBezTo>
                  <a:pt x="3577190" y="1876741"/>
                  <a:pt x="3606639" y="1938026"/>
                  <a:pt x="3636485" y="1999311"/>
                </a:cubicBezTo>
                <a:cubicBezTo>
                  <a:pt x="3638475" y="1998515"/>
                  <a:pt x="3640464" y="1997321"/>
                  <a:pt x="3642454" y="1996525"/>
                </a:cubicBezTo>
                <a:cubicBezTo>
                  <a:pt x="3613006" y="1935240"/>
                  <a:pt x="3583159" y="1873956"/>
                  <a:pt x="3553711" y="1812671"/>
                </a:cubicBezTo>
                <a:close/>
                <a:moveTo>
                  <a:pt x="3500783" y="1671000"/>
                </a:moveTo>
                <a:cubicBezTo>
                  <a:pt x="3488845" y="1679357"/>
                  <a:pt x="3478498" y="1686918"/>
                  <a:pt x="3466559" y="1695275"/>
                </a:cubicBezTo>
                <a:cubicBezTo>
                  <a:pt x="3474120" y="1705622"/>
                  <a:pt x="3480090" y="1713979"/>
                  <a:pt x="3486457" y="1722734"/>
                </a:cubicBezTo>
                <a:cubicBezTo>
                  <a:pt x="3498793" y="1714377"/>
                  <a:pt x="3509538" y="1707214"/>
                  <a:pt x="3520681" y="1699255"/>
                </a:cubicBezTo>
                <a:cubicBezTo>
                  <a:pt x="3513518" y="1688908"/>
                  <a:pt x="3507548" y="1680551"/>
                  <a:pt x="3500783" y="1671000"/>
                </a:cubicBezTo>
                <a:close/>
                <a:moveTo>
                  <a:pt x="3596690" y="1625236"/>
                </a:moveTo>
                <a:cubicBezTo>
                  <a:pt x="3584353" y="1633991"/>
                  <a:pt x="3574006" y="1641154"/>
                  <a:pt x="3562864" y="1649511"/>
                </a:cubicBezTo>
                <a:cubicBezTo>
                  <a:pt x="3570027" y="1659858"/>
                  <a:pt x="3576394" y="1669011"/>
                  <a:pt x="3583159" y="1678959"/>
                </a:cubicBezTo>
                <a:cubicBezTo>
                  <a:pt x="3595098" y="1671000"/>
                  <a:pt x="3605843" y="1663837"/>
                  <a:pt x="3617781" y="1655878"/>
                </a:cubicBezTo>
                <a:cubicBezTo>
                  <a:pt x="3610220" y="1645133"/>
                  <a:pt x="3603853" y="1635583"/>
                  <a:pt x="3596690" y="1625236"/>
                </a:cubicBezTo>
                <a:close/>
                <a:moveTo>
                  <a:pt x="3271165" y="1567135"/>
                </a:moveTo>
                <a:cubicBezTo>
                  <a:pt x="3268777" y="1569125"/>
                  <a:pt x="3266390" y="1571512"/>
                  <a:pt x="3264400" y="1573502"/>
                </a:cubicBezTo>
                <a:cubicBezTo>
                  <a:pt x="3277134" y="1586634"/>
                  <a:pt x="3289869" y="1599767"/>
                  <a:pt x="3302603" y="1612899"/>
                </a:cubicBezTo>
                <a:cubicBezTo>
                  <a:pt x="3304991" y="1610910"/>
                  <a:pt x="3306981" y="1608920"/>
                  <a:pt x="3308970" y="1606930"/>
                </a:cubicBezTo>
                <a:cubicBezTo>
                  <a:pt x="3296236" y="1593798"/>
                  <a:pt x="3283899" y="1580267"/>
                  <a:pt x="3271165" y="1567135"/>
                </a:cubicBezTo>
                <a:close/>
                <a:moveTo>
                  <a:pt x="3471335" y="1554002"/>
                </a:moveTo>
                <a:cubicBezTo>
                  <a:pt x="3459794" y="1563951"/>
                  <a:pt x="3449845" y="1571910"/>
                  <a:pt x="3439101" y="1581063"/>
                </a:cubicBezTo>
                <a:cubicBezTo>
                  <a:pt x="3446662" y="1590216"/>
                  <a:pt x="3453029" y="1598175"/>
                  <a:pt x="3460988" y="1608124"/>
                </a:cubicBezTo>
                <a:cubicBezTo>
                  <a:pt x="3472927" y="1598573"/>
                  <a:pt x="3482875" y="1590216"/>
                  <a:pt x="3493620" y="1581461"/>
                </a:cubicBezTo>
                <a:cubicBezTo>
                  <a:pt x="3485661" y="1571512"/>
                  <a:pt x="3478896" y="1563155"/>
                  <a:pt x="3471335" y="1554002"/>
                </a:cubicBezTo>
                <a:close/>
                <a:moveTo>
                  <a:pt x="674926" y="1529329"/>
                </a:moveTo>
                <a:cubicBezTo>
                  <a:pt x="650253" y="1571114"/>
                  <a:pt x="625978" y="1611706"/>
                  <a:pt x="601703" y="1653093"/>
                </a:cubicBezTo>
                <a:cubicBezTo>
                  <a:pt x="583000" y="1643144"/>
                  <a:pt x="565490" y="1633991"/>
                  <a:pt x="546388" y="1624042"/>
                </a:cubicBezTo>
                <a:cubicBezTo>
                  <a:pt x="542806" y="1632001"/>
                  <a:pt x="539623" y="1638368"/>
                  <a:pt x="537235" y="1645133"/>
                </a:cubicBezTo>
                <a:cubicBezTo>
                  <a:pt x="497440" y="1749795"/>
                  <a:pt x="481920" y="1857640"/>
                  <a:pt x="499430" y="1969066"/>
                </a:cubicBezTo>
                <a:cubicBezTo>
                  <a:pt x="521715" y="2113125"/>
                  <a:pt x="589765" y="2229725"/>
                  <a:pt x="711936" y="2311703"/>
                </a:cubicBezTo>
                <a:cubicBezTo>
                  <a:pt x="719099" y="2316876"/>
                  <a:pt x="727058" y="2320856"/>
                  <a:pt x="735813" y="2326029"/>
                </a:cubicBezTo>
                <a:cubicBezTo>
                  <a:pt x="742976" y="2286632"/>
                  <a:pt x="749343" y="2250020"/>
                  <a:pt x="756507" y="2208634"/>
                </a:cubicBezTo>
                <a:cubicBezTo>
                  <a:pt x="735017" y="2222164"/>
                  <a:pt x="719895" y="2220970"/>
                  <a:pt x="710344" y="2205848"/>
                </a:cubicBezTo>
                <a:cubicBezTo>
                  <a:pt x="696018" y="2205848"/>
                  <a:pt x="683284" y="2205848"/>
                  <a:pt x="667365" y="2205848"/>
                </a:cubicBezTo>
                <a:cubicBezTo>
                  <a:pt x="680498" y="2154910"/>
                  <a:pt x="692436" y="2108350"/>
                  <a:pt x="704773" y="2060595"/>
                </a:cubicBezTo>
                <a:cubicBezTo>
                  <a:pt x="687661" y="2054626"/>
                  <a:pt x="671345" y="2049055"/>
                  <a:pt x="654233" y="2043483"/>
                </a:cubicBezTo>
                <a:cubicBezTo>
                  <a:pt x="659008" y="2027963"/>
                  <a:pt x="662988" y="2014433"/>
                  <a:pt x="667365" y="2000107"/>
                </a:cubicBezTo>
                <a:cubicBezTo>
                  <a:pt x="653437" y="1994933"/>
                  <a:pt x="641896" y="1990954"/>
                  <a:pt x="627172" y="1985382"/>
                </a:cubicBezTo>
                <a:cubicBezTo>
                  <a:pt x="645080" y="1938822"/>
                  <a:pt x="662590" y="1893853"/>
                  <a:pt x="680498" y="1848487"/>
                </a:cubicBezTo>
                <a:cubicBezTo>
                  <a:pt x="695620" y="1854854"/>
                  <a:pt x="707161" y="1859630"/>
                  <a:pt x="719497" y="1864803"/>
                </a:cubicBezTo>
                <a:cubicBezTo>
                  <a:pt x="727058" y="1849681"/>
                  <a:pt x="734221" y="1834956"/>
                  <a:pt x="741782" y="1819436"/>
                </a:cubicBezTo>
                <a:cubicBezTo>
                  <a:pt x="833311" y="1863211"/>
                  <a:pt x="922851" y="1905394"/>
                  <a:pt x="1012788" y="1948373"/>
                </a:cubicBezTo>
                <a:cubicBezTo>
                  <a:pt x="1018757" y="1935638"/>
                  <a:pt x="1024328" y="1924496"/>
                  <a:pt x="1029900" y="1912557"/>
                </a:cubicBezTo>
                <a:cubicBezTo>
                  <a:pt x="1004829" y="1899425"/>
                  <a:pt x="981747" y="1887486"/>
                  <a:pt x="956278" y="1874354"/>
                </a:cubicBezTo>
                <a:cubicBezTo>
                  <a:pt x="984533" y="1825804"/>
                  <a:pt x="1011196" y="1779641"/>
                  <a:pt x="1037859" y="1733479"/>
                </a:cubicBezTo>
                <a:cubicBezTo>
                  <a:pt x="1035471" y="1732285"/>
                  <a:pt x="1033481" y="1730693"/>
                  <a:pt x="1031094" y="1729499"/>
                </a:cubicBezTo>
                <a:cubicBezTo>
                  <a:pt x="1000849" y="1772080"/>
                  <a:pt x="976176" y="1818641"/>
                  <a:pt x="950309" y="1865201"/>
                </a:cubicBezTo>
                <a:cubicBezTo>
                  <a:pt x="922851" y="1851273"/>
                  <a:pt x="897382" y="1837742"/>
                  <a:pt x="870321" y="1823814"/>
                </a:cubicBezTo>
                <a:cubicBezTo>
                  <a:pt x="896586" y="1778049"/>
                  <a:pt x="921657" y="1734673"/>
                  <a:pt x="946728" y="1691296"/>
                </a:cubicBezTo>
                <a:cubicBezTo>
                  <a:pt x="945136" y="1689704"/>
                  <a:pt x="943942" y="1688112"/>
                  <a:pt x="942350" y="1686520"/>
                </a:cubicBezTo>
                <a:cubicBezTo>
                  <a:pt x="938371" y="1690102"/>
                  <a:pt x="933197" y="1692490"/>
                  <a:pt x="930412" y="1696867"/>
                </a:cubicBezTo>
                <a:cubicBezTo>
                  <a:pt x="907330" y="1735071"/>
                  <a:pt x="885045" y="1773274"/>
                  <a:pt x="861566" y="1812671"/>
                </a:cubicBezTo>
                <a:cubicBezTo>
                  <a:pt x="836893" y="1799937"/>
                  <a:pt x="811822" y="1786804"/>
                  <a:pt x="785955" y="1773274"/>
                </a:cubicBezTo>
                <a:cubicBezTo>
                  <a:pt x="789935" y="1765713"/>
                  <a:pt x="792720" y="1759744"/>
                  <a:pt x="795904" y="1754172"/>
                </a:cubicBezTo>
                <a:cubicBezTo>
                  <a:pt x="814608" y="1721142"/>
                  <a:pt x="834107" y="1688908"/>
                  <a:pt x="852413" y="1655878"/>
                </a:cubicBezTo>
                <a:cubicBezTo>
                  <a:pt x="854403" y="1652297"/>
                  <a:pt x="852413" y="1646327"/>
                  <a:pt x="852413" y="1641552"/>
                </a:cubicBezTo>
                <a:cubicBezTo>
                  <a:pt x="848434" y="1643940"/>
                  <a:pt x="844056" y="1645531"/>
                  <a:pt x="840872" y="1648715"/>
                </a:cubicBezTo>
                <a:cubicBezTo>
                  <a:pt x="837689" y="1651899"/>
                  <a:pt x="835699" y="1656276"/>
                  <a:pt x="833311" y="1660256"/>
                </a:cubicBezTo>
                <a:cubicBezTo>
                  <a:pt x="814210" y="1692888"/>
                  <a:pt x="794710" y="1726316"/>
                  <a:pt x="774812" y="1760142"/>
                </a:cubicBezTo>
                <a:cubicBezTo>
                  <a:pt x="749343" y="1747009"/>
                  <a:pt x="725068" y="1733877"/>
                  <a:pt x="699202" y="1720346"/>
                </a:cubicBezTo>
                <a:cubicBezTo>
                  <a:pt x="722681" y="1680949"/>
                  <a:pt x="744170" y="1643940"/>
                  <a:pt x="766058" y="1606930"/>
                </a:cubicBezTo>
                <a:cubicBezTo>
                  <a:pt x="772823" y="1595389"/>
                  <a:pt x="772425" y="1595389"/>
                  <a:pt x="756905" y="1589420"/>
                </a:cubicBezTo>
                <a:cubicBezTo>
                  <a:pt x="733823" y="1628419"/>
                  <a:pt x="711140" y="1667419"/>
                  <a:pt x="687661" y="1707214"/>
                </a:cubicBezTo>
                <a:cubicBezTo>
                  <a:pt x="662988" y="1694082"/>
                  <a:pt x="639907" y="1681745"/>
                  <a:pt x="614836" y="1668215"/>
                </a:cubicBezTo>
                <a:cubicBezTo>
                  <a:pt x="640305" y="1624440"/>
                  <a:pt x="664978" y="1582257"/>
                  <a:pt x="689651" y="1539278"/>
                </a:cubicBezTo>
                <a:cubicBezTo>
                  <a:pt x="684875" y="1536095"/>
                  <a:pt x="680896" y="1533309"/>
                  <a:pt x="674926" y="1529329"/>
                </a:cubicBezTo>
                <a:close/>
                <a:moveTo>
                  <a:pt x="3598679" y="1527340"/>
                </a:moveTo>
                <a:cubicBezTo>
                  <a:pt x="3586741" y="1536493"/>
                  <a:pt x="3576394" y="1544452"/>
                  <a:pt x="3566047" y="1552809"/>
                </a:cubicBezTo>
                <a:cubicBezTo>
                  <a:pt x="3574006" y="1563553"/>
                  <a:pt x="3580772" y="1572308"/>
                  <a:pt x="3588731" y="1583053"/>
                </a:cubicBezTo>
                <a:cubicBezTo>
                  <a:pt x="3601067" y="1573900"/>
                  <a:pt x="3611016" y="1565941"/>
                  <a:pt x="3622159" y="1557584"/>
                </a:cubicBezTo>
                <a:cubicBezTo>
                  <a:pt x="3613404" y="1546441"/>
                  <a:pt x="3606240" y="1537288"/>
                  <a:pt x="3598679" y="1527340"/>
                </a:cubicBezTo>
                <a:close/>
                <a:moveTo>
                  <a:pt x="1238426" y="1470433"/>
                </a:moveTo>
                <a:cubicBezTo>
                  <a:pt x="1230865" y="1479187"/>
                  <a:pt x="1222906" y="1487942"/>
                  <a:pt x="1213355" y="1498289"/>
                </a:cubicBezTo>
                <a:cubicBezTo>
                  <a:pt x="1220519" y="1504258"/>
                  <a:pt x="1227682" y="1510228"/>
                  <a:pt x="1236437" y="1517391"/>
                </a:cubicBezTo>
                <a:cubicBezTo>
                  <a:pt x="1243600" y="1509432"/>
                  <a:pt x="1251559" y="1500279"/>
                  <a:pt x="1260712" y="1489932"/>
                </a:cubicBezTo>
                <a:cubicBezTo>
                  <a:pt x="1254742" y="1484361"/>
                  <a:pt x="1247579" y="1478392"/>
                  <a:pt x="1238426" y="1470433"/>
                </a:cubicBezTo>
                <a:close/>
                <a:moveTo>
                  <a:pt x="3599873" y="1447749"/>
                </a:moveTo>
                <a:cubicBezTo>
                  <a:pt x="3588731" y="1457300"/>
                  <a:pt x="3578782" y="1465657"/>
                  <a:pt x="3567639" y="1474412"/>
                </a:cubicBezTo>
                <a:cubicBezTo>
                  <a:pt x="3576394" y="1485157"/>
                  <a:pt x="3583557" y="1493912"/>
                  <a:pt x="3591914" y="1504258"/>
                </a:cubicBezTo>
                <a:cubicBezTo>
                  <a:pt x="3603057" y="1495504"/>
                  <a:pt x="3613404" y="1487146"/>
                  <a:pt x="3624546" y="1478392"/>
                </a:cubicBezTo>
                <a:cubicBezTo>
                  <a:pt x="3615791" y="1468045"/>
                  <a:pt x="3608230" y="1458494"/>
                  <a:pt x="3599873" y="1447749"/>
                </a:cubicBezTo>
                <a:close/>
                <a:moveTo>
                  <a:pt x="1199029" y="1428648"/>
                </a:moveTo>
                <a:cubicBezTo>
                  <a:pt x="1188682" y="1437402"/>
                  <a:pt x="1179132" y="1444964"/>
                  <a:pt x="1171173" y="1451331"/>
                </a:cubicBezTo>
                <a:cubicBezTo>
                  <a:pt x="1180723" y="1462076"/>
                  <a:pt x="1188285" y="1470830"/>
                  <a:pt x="1195050" y="1478392"/>
                </a:cubicBezTo>
                <a:cubicBezTo>
                  <a:pt x="1204998" y="1469239"/>
                  <a:pt x="1213753" y="1461280"/>
                  <a:pt x="1224100" y="1451729"/>
                </a:cubicBezTo>
                <a:cubicBezTo>
                  <a:pt x="1214947" y="1443372"/>
                  <a:pt x="1206590" y="1435413"/>
                  <a:pt x="1199029" y="1428648"/>
                </a:cubicBezTo>
                <a:close/>
                <a:moveTo>
                  <a:pt x="2320068" y="1391331"/>
                </a:moveTo>
                <a:cubicBezTo>
                  <a:pt x="2169068" y="1386651"/>
                  <a:pt x="2013438" y="1410939"/>
                  <a:pt x="1854058" y="1462871"/>
                </a:cubicBezTo>
                <a:cubicBezTo>
                  <a:pt x="1550421" y="1561962"/>
                  <a:pt x="1331149" y="1763723"/>
                  <a:pt x="1206192" y="2059799"/>
                </a:cubicBezTo>
                <a:cubicBezTo>
                  <a:pt x="1102725" y="2304540"/>
                  <a:pt x="1082827" y="2558433"/>
                  <a:pt x="1138541" y="2818296"/>
                </a:cubicBezTo>
                <a:cubicBezTo>
                  <a:pt x="1189876" y="3056669"/>
                  <a:pt x="1301303" y="3261614"/>
                  <a:pt x="1487544" y="3421591"/>
                </a:cubicBezTo>
                <a:cubicBezTo>
                  <a:pt x="1709999" y="3613006"/>
                  <a:pt x="1972648" y="3695382"/>
                  <a:pt x="2232510" y="3699760"/>
                </a:cubicBezTo>
                <a:cubicBezTo>
                  <a:pt x="2379753" y="3699361"/>
                  <a:pt x="2495159" y="3685035"/>
                  <a:pt x="2608177" y="3651607"/>
                </a:cubicBezTo>
                <a:cubicBezTo>
                  <a:pt x="2922957" y="3559680"/>
                  <a:pt x="3164912" y="3375827"/>
                  <a:pt x="3310164" y="3078159"/>
                </a:cubicBezTo>
                <a:cubicBezTo>
                  <a:pt x="3434325" y="2823867"/>
                  <a:pt x="3461784" y="2556046"/>
                  <a:pt x="3402091" y="2279469"/>
                </a:cubicBezTo>
                <a:cubicBezTo>
                  <a:pt x="3348765" y="2031943"/>
                  <a:pt x="3232166" y="1819436"/>
                  <a:pt x="3032394" y="1662245"/>
                </a:cubicBezTo>
                <a:cubicBezTo>
                  <a:pt x="2810536" y="1487395"/>
                  <a:pt x="2571734" y="1399131"/>
                  <a:pt x="2320068" y="1391331"/>
                </a:cubicBezTo>
                <a:close/>
                <a:moveTo>
                  <a:pt x="3350357" y="1378904"/>
                </a:moveTo>
                <a:cubicBezTo>
                  <a:pt x="3337225" y="1393628"/>
                  <a:pt x="3327276" y="1405168"/>
                  <a:pt x="3316531" y="1417107"/>
                </a:cubicBezTo>
                <a:cubicBezTo>
                  <a:pt x="3327674" y="1427454"/>
                  <a:pt x="3336429" y="1435811"/>
                  <a:pt x="3345184" y="1443770"/>
                </a:cubicBezTo>
                <a:cubicBezTo>
                  <a:pt x="3357520" y="1432229"/>
                  <a:pt x="3368663" y="1422280"/>
                  <a:pt x="3379806" y="1411138"/>
                </a:cubicBezTo>
                <a:cubicBezTo>
                  <a:pt x="3369857" y="1399995"/>
                  <a:pt x="3361102" y="1390444"/>
                  <a:pt x="3350357" y="1378904"/>
                </a:cubicBezTo>
                <a:close/>
                <a:moveTo>
                  <a:pt x="1431831" y="1376914"/>
                </a:moveTo>
                <a:cubicBezTo>
                  <a:pt x="1422280" y="1384077"/>
                  <a:pt x="1411933" y="1391240"/>
                  <a:pt x="1402383" y="1399199"/>
                </a:cubicBezTo>
                <a:cubicBezTo>
                  <a:pt x="1399995" y="1401189"/>
                  <a:pt x="1399597" y="1405566"/>
                  <a:pt x="1398403" y="1408352"/>
                </a:cubicBezTo>
                <a:cubicBezTo>
                  <a:pt x="1401985" y="1408352"/>
                  <a:pt x="1406760" y="1409148"/>
                  <a:pt x="1409546" y="1407556"/>
                </a:cubicBezTo>
                <a:cubicBezTo>
                  <a:pt x="1417903" y="1402383"/>
                  <a:pt x="1425862" y="1396413"/>
                  <a:pt x="1433025" y="1390046"/>
                </a:cubicBezTo>
                <a:cubicBezTo>
                  <a:pt x="1435413" y="1387658"/>
                  <a:pt x="1435811" y="1383281"/>
                  <a:pt x="1437402" y="1379699"/>
                </a:cubicBezTo>
                <a:cubicBezTo>
                  <a:pt x="1435811" y="1378904"/>
                  <a:pt x="1433821" y="1377710"/>
                  <a:pt x="1431831" y="1376914"/>
                </a:cubicBezTo>
                <a:close/>
                <a:moveTo>
                  <a:pt x="3303399" y="1340302"/>
                </a:moveTo>
                <a:cubicBezTo>
                  <a:pt x="3292257" y="1353435"/>
                  <a:pt x="3282308" y="1364975"/>
                  <a:pt x="3271961" y="1377312"/>
                </a:cubicBezTo>
                <a:cubicBezTo>
                  <a:pt x="3282706" y="1386863"/>
                  <a:pt x="3292654" y="1395220"/>
                  <a:pt x="3303001" y="1404373"/>
                </a:cubicBezTo>
                <a:cubicBezTo>
                  <a:pt x="3314144" y="1391638"/>
                  <a:pt x="3324491" y="1380495"/>
                  <a:pt x="3335633" y="1368557"/>
                </a:cubicBezTo>
                <a:cubicBezTo>
                  <a:pt x="3324093" y="1358608"/>
                  <a:pt x="3314144" y="1349455"/>
                  <a:pt x="3303399" y="1340302"/>
                </a:cubicBezTo>
                <a:close/>
                <a:moveTo>
                  <a:pt x="1285385" y="1337517"/>
                </a:moveTo>
                <a:cubicBezTo>
                  <a:pt x="1274640" y="1346272"/>
                  <a:pt x="1265487" y="1354231"/>
                  <a:pt x="1255538" y="1362986"/>
                </a:cubicBezTo>
                <a:cubicBezTo>
                  <a:pt x="1263099" y="1371740"/>
                  <a:pt x="1269467" y="1379301"/>
                  <a:pt x="1277426" y="1388454"/>
                </a:cubicBezTo>
                <a:cubicBezTo>
                  <a:pt x="1288170" y="1378904"/>
                  <a:pt x="1297323" y="1370945"/>
                  <a:pt x="1306476" y="1362588"/>
                </a:cubicBezTo>
                <a:cubicBezTo>
                  <a:pt x="1298517" y="1353435"/>
                  <a:pt x="1292548" y="1345874"/>
                  <a:pt x="1285385" y="1337517"/>
                </a:cubicBezTo>
                <a:close/>
                <a:moveTo>
                  <a:pt x="1111082" y="1327966"/>
                </a:moveTo>
                <a:cubicBezTo>
                  <a:pt x="1099541" y="1338312"/>
                  <a:pt x="1089990" y="1347465"/>
                  <a:pt x="1082031" y="1355027"/>
                </a:cubicBezTo>
                <a:cubicBezTo>
                  <a:pt x="1090388" y="1364975"/>
                  <a:pt x="1097551" y="1373332"/>
                  <a:pt x="1106306" y="1384077"/>
                </a:cubicBezTo>
                <a:cubicBezTo>
                  <a:pt x="1116255" y="1372934"/>
                  <a:pt x="1124612" y="1362986"/>
                  <a:pt x="1134163" y="1352241"/>
                </a:cubicBezTo>
                <a:cubicBezTo>
                  <a:pt x="1127000" y="1344680"/>
                  <a:pt x="1119041" y="1336323"/>
                  <a:pt x="1111082" y="1327966"/>
                </a:cubicBezTo>
                <a:close/>
                <a:moveTo>
                  <a:pt x="3398908" y="1327568"/>
                </a:moveTo>
                <a:cubicBezTo>
                  <a:pt x="3386571" y="1341098"/>
                  <a:pt x="3376224" y="1352241"/>
                  <a:pt x="3364684" y="1364577"/>
                </a:cubicBezTo>
                <a:cubicBezTo>
                  <a:pt x="3375826" y="1375322"/>
                  <a:pt x="3385775" y="1384475"/>
                  <a:pt x="3393734" y="1392036"/>
                </a:cubicBezTo>
                <a:cubicBezTo>
                  <a:pt x="3406071" y="1380097"/>
                  <a:pt x="3416815" y="1369751"/>
                  <a:pt x="3426764" y="1360200"/>
                </a:cubicBezTo>
                <a:cubicBezTo>
                  <a:pt x="3418009" y="1349853"/>
                  <a:pt x="3408856" y="1339506"/>
                  <a:pt x="3398908" y="1327568"/>
                </a:cubicBezTo>
                <a:close/>
                <a:moveTo>
                  <a:pt x="3256043" y="1300905"/>
                </a:moveTo>
                <a:cubicBezTo>
                  <a:pt x="3244900" y="1314833"/>
                  <a:pt x="3235747" y="1326374"/>
                  <a:pt x="3225798" y="1338710"/>
                </a:cubicBezTo>
                <a:cubicBezTo>
                  <a:pt x="3236941" y="1347863"/>
                  <a:pt x="3246890" y="1355822"/>
                  <a:pt x="3258032" y="1364975"/>
                </a:cubicBezTo>
                <a:cubicBezTo>
                  <a:pt x="3269175" y="1351445"/>
                  <a:pt x="3278726" y="1339904"/>
                  <a:pt x="3289471" y="1327170"/>
                </a:cubicBezTo>
                <a:cubicBezTo>
                  <a:pt x="3277532" y="1318017"/>
                  <a:pt x="3267185" y="1309660"/>
                  <a:pt x="3256043" y="1300905"/>
                </a:cubicBezTo>
                <a:close/>
                <a:moveTo>
                  <a:pt x="1247181" y="1289762"/>
                </a:moveTo>
                <a:cubicBezTo>
                  <a:pt x="1235641" y="1299711"/>
                  <a:pt x="1226090" y="1308068"/>
                  <a:pt x="1215743" y="1316823"/>
                </a:cubicBezTo>
                <a:cubicBezTo>
                  <a:pt x="1224498" y="1326772"/>
                  <a:pt x="1231661" y="1335129"/>
                  <a:pt x="1240416" y="1345078"/>
                </a:cubicBezTo>
                <a:cubicBezTo>
                  <a:pt x="1251559" y="1335527"/>
                  <a:pt x="1260712" y="1327568"/>
                  <a:pt x="1271059" y="1319211"/>
                </a:cubicBezTo>
                <a:cubicBezTo>
                  <a:pt x="1262702" y="1308864"/>
                  <a:pt x="1255538" y="1300109"/>
                  <a:pt x="1247181" y="1289762"/>
                </a:cubicBezTo>
                <a:close/>
                <a:moveTo>
                  <a:pt x="1533309" y="1288171"/>
                </a:moveTo>
                <a:cubicBezTo>
                  <a:pt x="1524952" y="1293344"/>
                  <a:pt x="1518187" y="1297323"/>
                  <a:pt x="1509432" y="1302497"/>
                </a:cubicBezTo>
                <a:cubicBezTo>
                  <a:pt x="1516197" y="1313639"/>
                  <a:pt x="1522166" y="1323190"/>
                  <a:pt x="1528533" y="1333537"/>
                </a:cubicBezTo>
                <a:cubicBezTo>
                  <a:pt x="1536890" y="1327966"/>
                  <a:pt x="1543656" y="1323588"/>
                  <a:pt x="1551615" y="1318813"/>
                </a:cubicBezTo>
                <a:cubicBezTo>
                  <a:pt x="1544849" y="1307670"/>
                  <a:pt x="1539278" y="1298119"/>
                  <a:pt x="1533309" y="1288171"/>
                </a:cubicBezTo>
                <a:close/>
                <a:moveTo>
                  <a:pt x="3349960" y="1285783"/>
                </a:moveTo>
                <a:cubicBezTo>
                  <a:pt x="3338817" y="1298517"/>
                  <a:pt x="3328868" y="1310456"/>
                  <a:pt x="3318123" y="1323190"/>
                </a:cubicBezTo>
                <a:cubicBezTo>
                  <a:pt x="3329664" y="1333139"/>
                  <a:pt x="3340011" y="1341894"/>
                  <a:pt x="3350755" y="1351047"/>
                </a:cubicBezTo>
                <a:cubicBezTo>
                  <a:pt x="3362296" y="1338312"/>
                  <a:pt x="3372245" y="1327170"/>
                  <a:pt x="3382990" y="1315231"/>
                </a:cubicBezTo>
                <a:cubicBezTo>
                  <a:pt x="3371449" y="1305283"/>
                  <a:pt x="3361500" y="1296130"/>
                  <a:pt x="3349960" y="1285783"/>
                </a:cubicBezTo>
                <a:close/>
                <a:moveTo>
                  <a:pt x="1071685" y="1285783"/>
                </a:moveTo>
                <a:cubicBezTo>
                  <a:pt x="1060542" y="1297323"/>
                  <a:pt x="1050991" y="1306874"/>
                  <a:pt x="1042634" y="1315231"/>
                </a:cubicBezTo>
                <a:cubicBezTo>
                  <a:pt x="1049797" y="1322792"/>
                  <a:pt x="1057358" y="1330751"/>
                  <a:pt x="1064521" y="1338710"/>
                </a:cubicBezTo>
                <a:cubicBezTo>
                  <a:pt x="1074072" y="1329557"/>
                  <a:pt x="1083623" y="1320803"/>
                  <a:pt x="1094766" y="1310058"/>
                </a:cubicBezTo>
                <a:cubicBezTo>
                  <a:pt x="1086011" y="1300507"/>
                  <a:pt x="1078848" y="1293344"/>
                  <a:pt x="1071685" y="1285783"/>
                </a:cubicBezTo>
                <a:close/>
                <a:moveTo>
                  <a:pt x="1352639" y="1282599"/>
                </a:moveTo>
                <a:cubicBezTo>
                  <a:pt x="1339506" y="1292548"/>
                  <a:pt x="1330751" y="1299313"/>
                  <a:pt x="1320007" y="1307272"/>
                </a:cubicBezTo>
                <a:cubicBezTo>
                  <a:pt x="1339904" y="1332741"/>
                  <a:pt x="1358608" y="1357016"/>
                  <a:pt x="1378108" y="1382485"/>
                </a:cubicBezTo>
                <a:cubicBezTo>
                  <a:pt x="1392036" y="1372536"/>
                  <a:pt x="1403974" y="1363383"/>
                  <a:pt x="1421086" y="1350649"/>
                </a:cubicBezTo>
                <a:cubicBezTo>
                  <a:pt x="1396413" y="1326374"/>
                  <a:pt x="1374526" y="1304487"/>
                  <a:pt x="1352639" y="1282599"/>
                </a:cubicBezTo>
                <a:close/>
                <a:moveTo>
                  <a:pt x="3446264" y="1276630"/>
                </a:moveTo>
                <a:cubicBezTo>
                  <a:pt x="3434325" y="1289364"/>
                  <a:pt x="3424376" y="1300109"/>
                  <a:pt x="3414428" y="1310854"/>
                </a:cubicBezTo>
                <a:cubicBezTo>
                  <a:pt x="3424774" y="1322394"/>
                  <a:pt x="3434325" y="1332741"/>
                  <a:pt x="3442284" y="1341496"/>
                </a:cubicBezTo>
                <a:cubicBezTo>
                  <a:pt x="3455815" y="1329557"/>
                  <a:pt x="3466957" y="1319609"/>
                  <a:pt x="3479692" y="1308466"/>
                </a:cubicBezTo>
                <a:cubicBezTo>
                  <a:pt x="3468151" y="1297721"/>
                  <a:pt x="3457407" y="1287375"/>
                  <a:pt x="3446264" y="1276630"/>
                </a:cubicBezTo>
                <a:close/>
                <a:moveTo>
                  <a:pt x="1473616" y="1273446"/>
                </a:moveTo>
                <a:cubicBezTo>
                  <a:pt x="1464463" y="1279416"/>
                  <a:pt x="1457300" y="1284191"/>
                  <a:pt x="1449341" y="1289364"/>
                </a:cubicBezTo>
                <a:cubicBezTo>
                  <a:pt x="1456902" y="1300109"/>
                  <a:pt x="1462871" y="1309262"/>
                  <a:pt x="1469637" y="1319211"/>
                </a:cubicBezTo>
                <a:cubicBezTo>
                  <a:pt x="1478789" y="1313242"/>
                  <a:pt x="1485555" y="1308864"/>
                  <a:pt x="1493116" y="1303691"/>
                </a:cubicBezTo>
                <a:cubicBezTo>
                  <a:pt x="1486351" y="1293344"/>
                  <a:pt x="1480779" y="1284191"/>
                  <a:pt x="1473616" y="1273446"/>
                </a:cubicBezTo>
                <a:close/>
                <a:moveTo>
                  <a:pt x="907579" y="1265239"/>
                </a:moveTo>
                <a:cubicBezTo>
                  <a:pt x="892507" y="1263597"/>
                  <a:pt x="876091" y="1273248"/>
                  <a:pt x="843260" y="1292548"/>
                </a:cubicBezTo>
                <a:cubicBezTo>
                  <a:pt x="842066" y="1292946"/>
                  <a:pt x="840872" y="1294140"/>
                  <a:pt x="840077" y="1294936"/>
                </a:cubicBezTo>
                <a:cubicBezTo>
                  <a:pt x="840872" y="1303293"/>
                  <a:pt x="839679" y="1310854"/>
                  <a:pt x="835301" y="1316425"/>
                </a:cubicBezTo>
                <a:cubicBezTo>
                  <a:pt x="810628" y="1347465"/>
                  <a:pt x="785557" y="1378506"/>
                  <a:pt x="760884" y="1409546"/>
                </a:cubicBezTo>
                <a:cubicBezTo>
                  <a:pt x="759690" y="1411138"/>
                  <a:pt x="759292" y="1413127"/>
                  <a:pt x="758098" y="1416311"/>
                </a:cubicBezTo>
                <a:cubicBezTo>
                  <a:pt x="762874" y="1419097"/>
                  <a:pt x="767649" y="1421882"/>
                  <a:pt x="771629" y="1424270"/>
                </a:cubicBezTo>
                <a:cubicBezTo>
                  <a:pt x="803067" y="1385669"/>
                  <a:pt x="832913" y="1349057"/>
                  <a:pt x="863954" y="1311252"/>
                </a:cubicBezTo>
                <a:cubicBezTo>
                  <a:pt x="885841" y="1330751"/>
                  <a:pt x="906137" y="1348261"/>
                  <a:pt x="926034" y="1365771"/>
                </a:cubicBezTo>
                <a:cubicBezTo>
                  <a:pt x="896586" y="1402383"/>
                  <a:pt x="868729" y="1437005"/>
                  <a:pt x="840475" y="1472024"/>
                </a:cubicBezTo>
                <a:cubicBezTo>
                  <a:pt x="842066" y="1474412"/>
                  <a:pt x="843658" y="1476800"/>
                  <a:pt x="845250" y="1479187"/>
                </a:cubicBezTo>
                <a:cubicBezTo>
                  <a:pt x="850821" y="1476402"/>
                  <a:pt x="858382" y="1475208"/>
                  <a:pt x="861964" y="1470830"/>
                </a:cubicBezTo>
                <a:cubicBezTo>
                  <a:pt x="889025" y="1438198"/>
                  <a:pt x="915289" y="1405168"/>
                  <a:pt x="942748" y="1371342"/>
                </a:cubicBezTo>
                <a:cubicBezTo>
                  <a:pt x="965431" y="1391240"/>
                  <a:pt x="985727" y="1409546"/>
                  <a:pt x="1006420" y="1427852"/>
                </a:cubicBezTo>
                <a:cubicBezTo>
                  <a:pt x="978962" y="1461678"/>
                  <a:pt x="953493" y="1493514"/>
                  <a:pt x="927626" y="1525350"/>
                </a:cubicBezTo>
                <a:cubicBezTo>
                  <a:pt x="921657" y="1532115"/>
                  <a:pt x="915687" y="1539278"/>
                  <a:pt x="930014" y="1543656"/>
                </a:cubicBezTo>
                <a:cubicBezTo>
                  <a:pt x="960258" y="1507044"/>
                  <a:pt x="990502" y="1470433"/>
                  <a:pt x="1021543" y="1433025"/>
                </a:cubicBezTo>
                <a:cubicBezTo>
                  <a:pt x="1044624" y="1453719"/>
                  <a:pt x="1064919" y="1472024"/>
                  <a:pt x="1086409" y="1491126"/>
                </a:cubicBezTo>
                <a:cubicBezTo>
                  <a:pt x="1081235" y="1497493"/>
                  <a:pt x="1076858" y="1502269"/>
                  <a:pt x="1072879" y="1507442"/>
                </a:cubicBezTo>
                <a:cubicBezTo>
                  <a:pt x="1049399" y="1536493"/>
                  <a:pt x="1025920" y="1565145"/>
                  <a:pt x="1002839" y="1594196"/>
                </a:cubicBezTo>
                <a:cubicBezTo>
                  <a:pt x="999655" y="1598175"/>
                  <a:pt x="999257" y="1604144"/>
                  <a:pt x="997666" y="1609318"/>
                </a:cubicBezTo>
                <a:cubicBezTo>
                  <a:pt x="999655" y="1610114"/>
                  <a:pt x="1001247" y="1610512"/>
                  <a:pt x="1003237" y="1611308"/>
                </a:cubicBezTo>
                <a:cubicBezTo>
                  <a:pt x="1034675" y="1572706"/>
                  <a:pt x="1066511" y="1534105"/>
                  <a:pt x="1099143" y="1494708"/>
                </a:cubicBezTo>
                <a:cubicBezTo>
                  <a:pt x="1122622" y="1515799"/>
                  <a:pt x="1143714" y="1534503"/>
                  <a:pt x="1165999" y="1554798"/>
                </a:cubicBezTo>
                <a:cubicBezTo>
                  <a:pt x="1152469" y="1570716"/>
                  <a:pt x="1140928" y="1583849"/>
                  <a:pt x="1129388" y="1597777"/>
                </a:cubicBezTo>
                <a:cubicBezTo>
                  <a:pt x="1118245" y="1610910"/>
                  <a:pt x="1107102" y="1623644"/>
                  <a:pt x="1097153" y="1637970"/>
                </a:cubicBezTo>
                <a:cubicBezTo>
                  <a:pt x="1088001" y="1651103"/>
                  <a:pt x="1073276" y="1661847"/>
                  <a:pt x="1075266" y="1681347"/>
                </a:cubicBezTo>
                <a:cubicBezTo>
                  <a:pt x="1108694" y="1640358"/>
                  <a:pt x="1142520" y="1598971"/>
                  <a:pt x="1178336" y="1557982"/>
                </a:cubicBezTo>
                <a:cubicBezTo>
                  <a:pt x="1200223" y="1577482"/>
                  <a:pt x="1219723" y="1594991"/>
                  <a:pt x="1240416" y="1613695"/>
                </a:cubicBezTo>
                <a:cubicBezTo>
                  <a:pt x="1248773" y="1604940"/>
                  <a:pt x="1255538" y="1597379"/>
                  <a:pt x="1263099" y="1589022"/>
                </a:cubicBezTo>
                <a:cubicBezTo>
                  <a:pt x="1255936" y="1582655"/>
                  <a:pt x="1250365" y="1577880"/>
                  <a:pt x="1245192" y="1572706"/>
                </a:cubicBezTo>
                <a:cubicBezTo>
                  <a:pt x="1151275" y="1483565"/>
                  <a:pt x="1057358" y="1394822"/>
                  <a:pt x="963840" y="1305680"/>
                </a:cubicBezTo>
                <a:cubicBezTo>
                  <a:pt x="936381" y="1279814"/>
                  <a:pt x="922652" y="1266880"/>
                  <a:pt x="907579" y="1265239"/>
                </a:cubicBezTo>
                <a:close/>
                <a:moveTo>
                  <a:pt x="3207493" y="1263100"/>
                </a:moveTo>
                <a:cubicBezTo>
                  <a:pt x="3197146" y="1277426"/>
                  <a:pt x="3187993" y="1290160"/>
                  <a:pt x="3178840" y="1302497"/>
                </a:cubicBezTo>
                <a:cubicBezTo>
                  <a:pt x="3191177" y="1312048"/>
                  <a:pt x="3200728" y="1319211"/>
                  <a:pt x="3211472" y="1327170"/>
                </a:cubicBezTo>
                <a:cubicBezTo>
                  <a:pt x="3221421" y="1314037"/>
                  <a:pt x="3230972" y="1302099"/>
                  <a:pt x="3241318" y="1288568"/>
                </a:cubicBezTo>
                <a:cubicBezTo>
                  <a:pt x="3229778" y="1279813"/>
                  <a:pt x="3219431" y="1271854"/>
                  <a:pt x="3207493" y="1263100"/>
                </a:cubicBezTo>
                <a:close/>
                <a:moveTo>
                  <a:pt x="1414719" y="1254345"/>
                </a:moveTo>
                <a:cubicBezTo>
                  <a:pt x="1405566" y="1260712"/>
                  <a:pt x="1398403" y="1265487"/>
                  <a:pt x="1389648" y="1271457"/>
                </a:cubicBezTo>
                <a:cubicBezTo>
                  <a:pt x="1397607" y="1281803"/>
                  <a:pt x="1404372" y="1291354"/>
                  <a:pt x="1411138" y="1300905"/>
                </a:cubicBezTo>
                <a:cubicBezTo>
                  <a:pt x="1419893" y="1294538"/>
                  <a:pt x="1427056" y="1289762"/>
                  <a:pt x="1434617" y="1284589"/>
                </a:cubicBezTo>
                <a:cubicBezTo>
                  <a:pt x="1427852" y="1273844"/>
                  <a:pt x="1421484" y="1264691"/>
                  <a:pt x="1414719" y="1254345"/>
                </a:cubicBezTo>
                <a:close/>
                <a:moveTo>
                  <a:pt x="1269467" y="1247977"/>
                </a:moveTo>
                <a:cubicBezTo>
                  <a:pt x="1268671" y="1249171"/>
                  <a:pt x="1267875" y="1250763"/>
                  <a:pt x="1267079" y="1251957"/>
                </a:cubicBezTo>
                <a:cubicBezTo>
                  <a:pt x="1278620" y="1266681"/>
                  <a:pt x="1289762" y="1281007"/>
                  <a:pt x="1302497" y="1297323"/>
                </a:cubicBezTo>
                <a:cubicBezTo>
                  <a:pt x="1312843" y="1289762"/>
                  <a:pt x="1320803" y="1283395"/>
                  <a:pt x="1331945" y="1274640"/>
                </a:cubicBezTo>
                <a:cubicBezTo>
                  <a:pt x="1308864" y="1264691"/>
                  <a:pt x="1288966" y="1256334"/>
                  <a:pt x="1269467" y="1247977"/>
                </a:cubicBezTo>
                <a:close/>
                <a:moveTo>
                  <a:pt x="3300216" y="1244794"/>
                </a:moveTo>
                <a:cubicBezTo>
                  <a:pt x="3289471" y="1258722"/>
                  <a:pt x="3280318" y="1270263"/>
                  <a:pt x="3269971" y="1283395"/>
                </a:cubicBezTo>
                <a:cubicBezTo>
                  <a:pt x="3281512" y="1292946"/>
                  <a:pt x="3292257" y="1301303"/>
                  <a:pt x="3303399" y="1310456"/>
                </a:cubicBezTo>
                <a:cubicBezTo>
                  <a:pt x="3314144" y="1297721"/>
                  <a:pt x="3323695" y="1286181"/>
                  <a:pt x="3334439" y="1273446"/>
                </a:cubicBezTo>
                <a:cubicBezTo>
                  <a:pt x="3323297" y="1263895"/>
                  <a:pt x="3312950" y="1255141"/>
                  <a:pt x="3300216" y="1244794"/>
                </a:cubicBezTo>
                <a:close/>
                <a:moveTo>
                  <a:pt x="3396122" y="1232457"/>
                </a:moveTo>
                <a:cubicBezTo>
                  <a:pt x="3384979" y="1245192"/>
                  <a:pt x="3375826" y="1256334"/>
                  <a:pt x="3364286" y="1269467"/>
                </a:cubicBezTo>
                <a:cubicBezTo>
                  <a:pt x="3376622" y="1280211"/>
                  <a:pt x="3387367" y="1289364"/>
                  <a:pt x="3398509" y="1299313"/>
                </a:cubicBezTo>
                <a:cubicBezTo>
                  <a:pt x="3410846" y="1285385"/>
                  <a:pt x="3420397" y="1274640"/>
                  <a:pt x="3431142" y="1262702"/>
                </a:cubicBezTo>
                <a:cubicBezTo>
                  <a:pt x="3418805" y="1251957"/>
                  <a:pt x="3407663" y="1242406"/>
                  <a:pt x="3396122" y="1232457"/>
                </a:cubicBezTo>
                <a:close/>
                <a:moveTo>
                  <a:pt x="3494814" y="1224100"/>
                </a:moveTo>
                <a:cubicBezTo>
                  <a:pt x="3482477" y="1237631"/>
                  <a:pt x="3472131" y="1248375"/>
                  <a:pt x="3460988" y="1260712"/>
                </a:cubicBezTo>
                <a:cubicBezTo>
                  <a:pt x="3472927" y="1271854"/>
                  <a:pt x="3483671" y="1282201"/>
                  <a:pt x="3493620" y="1291354"/>
                </a:cubicBezTo>
                <a:cubicBezTo>
                  <a:pt x="3506355" y="1279813"/>
                  <a:pt x="3517497" y="1269865"/>
                  <a:pt x="3528242" y="1259916"/>
                </a:cubicBezTo>
                <a:cubicBezTo>
                  <a:pt x="3516701" y="1247579"/>
                  <a:pt x="3506752" y="1236835"/>
                  <a:pt x="3494814" y="1224100"/>
                </a:cubicBezTo>
                <a:close/>
                <a:moveTo>
                  <a:pt x="1707612" y="1223304"/>
                </a:moveTo>
                <a:cubicBezTo>
                  <a:pt x="1695673" y="1228876"/>
                  <a:pt x="1685724" y="1233253"/>
                  <a:pt x="1674582" y="1238427"/>
                </a:cubicBezTo>
                <a:cubicBezTo>
                  <a:pt x="1680153" y="1250763"/>
                  <a:pt x="1685326" y="1261508"/>
                  <a:pt x="1690500" y="1273048"/>
                </a:cubicBezTo>
                <a:cubicBezTo>
                  <a:pt x="1702040" y="1267875"/>
                  <a:pt x="1711989" y="1263498"/>
                  <a:pt x="1722734" y="1258722"/>
                </a:cubicBezTo>
                <a:cubicBezTo>
                  <a:pt x="1717561" y="1245988"/>
                  <a:pt x="1713183" y="1236039"/>
                  <a:pt x="1707612" y="1223304"/>
                </a:cubicBezTo>
                <a:close/>
                <a:moveTo>
                  <a:pt x="1747009" y="1207386"/>
                </a:moveTo>
                <a:cubicBezTo>
                  <a:pt x="1735070" y="1212162"/>
                  <a:pt x="1725122" y="1216539"/>
                  <a:pt x="1713979" y="1221315"/>
                </a:cubicBezTo>
                <a:cubicBezTo>
                  <a:pt x="1718754" y="1233651"/>
                  <a:pt x="1723132" y="1244396"/>
                  <a:pt x="1728703" y="1257130"/>
                </a:cubicBezTo>
                <a:cubicBezTo>
                  <a:pt x="1740642" y="1251957"/>
                  <a:pt x="1750193" y="1247977"/>
                  <a:pt x="1761335" y="1243202"/>
                </a:cubicBezTo>
                <a:cubicBezTo>
                  <a:pt x="1756560" y="1230865"/>
                  <a:pt x="1751784" y="1219723"/>
                  <a:pt x="1747009" y="1207386"/>
                </a:cubicBezTo>
                <a:close/>
                <a:moveTo>
                  <a:pt x="3249278" y="1206590"/>
                </a:moveTo>
                <a:cubicBezTo>
                  <a:pt x="3239329" y="1220121"/>
                  <a:pt x="3230972" y="1231661"/>
                  <a:pt x="3220625" y="1245590"/>
                </a:cubicBezTo>
                <a:cubicBezTo>
                  <a:pt x="3232564" y="1254345"/>
                  <a:pt x="3243308" y="1262702"/>
                  <a:pt x="3254849" y="1271457"/>
                </a:cubicBezTo>
                <a:cubicBezTo>
                  <a:pt x="3265196" y="1257926"/>
                  <a:pt x="3274349" y="1245988"/>
                  <a:pt x="3285093" y="1233253"/>
                </a:cubicBezTo>
                <a:cubicBezTo>
                  <a:pt x="3272757" y="1224100"/>
                  <a:pt x="3261216" y="1215743"/>
                  <a:pt x="3249278" y="1206590"/>
                </a:cubicBezTo>
                <a:close/>
                <a:moveTo>
                  <a:pt x="1507840" y="1197438"/>
                </a:moveTo>
                <a:cubicBezTo>
                  <a:pt x="1498687" y="1202611"/>
                  <a:pt x="1491524" y="1206590"/>
                  <a:pt x="1481973" y="1212162"/>
                </a:cubicBezTo>
                <a:cubicBezTo>
                  <a:pt x="1488738" y="1223702"/>
                  <a:pt x="1494310" y="1232855"/>
                  <a:pt x="1500677" y="1243600"/>
                </a:cubicBezTo>
                <a:cubicBezTo>
                  <a:pt x="1510228" y="1238029"/>
                  <a:pt x="1517789" y="1233253"/>
                  <a:pt x="1525748" y="1228478"/>
                </a:cubicBezTo>
                <a:cubicBezTo>
                  <a:pt x="1519380" y="1216937"/>
                  <a:pt x="1513809" y="1207386"/>
                  <a:pt x="1507840" y="1197438"/>
                </a:cubicBezTo>
                <a:close/>
                <a:moveTo>
                  <a:pt x="1423872" y="1194254"/>
                </a:moveTo>
                <a:cubicBezTo>
                  <a:pt x="1414321" y="1200223"/>
                  <a:pt x="1407556" y="1204601"/>
                  <a:pt x="1398005" y="1210570"/>
                </a:cubicBezTo>
                <a:cubicBezTo>
                  <a:pt x="1405566" y="1221713"/>
                  <a:pt x="1411933" y="1230865"/>
                  <a:pt x="1418699" y="1240814"/>
                </a:cubicBezTo>
                <a:cubicBezTo>
                  <a:pt x="1428250" y="1234447"/>
                  <a:pt x="1435811" y="1229672"/>
                  <a:pt x="1443770" y="1224100"/>
                </a:cubicBezTo>
                <a:cubicBezTo>
                  <a:pt x="1436209" y="1212958"/>
                  <a:pt x="1430239" y="1204203"/>
                  <a:pt x="1423872" y="1194254"/>
                </a:cubicBezTo>
                <a:close/>
                <a:moveTo>
                  <a:pt x="1786804" y="1192264"/>
                </a:moveTo>
                <a:cubicBezTo>
                  <a:pt x="1774468" y="1197438"/>
                  <a:pt x="1764121" y="1201417"/>
                  <a:pt x="1753376" y="1205795"/>
                </a:cubicBezTo>
                <a:cubicBezTo>
                  <a:pt x="1758152" y="1218131"/>
                  <a:pt x="1762131" y="1228876"/>
                  <a:pt x="1767305" y="1241212"/>
                </a:cubicBezTo>
                <a:cubicBezTo>
                  <a:pt x="1778447" y="1236835"/>
                  <a:pt x="1788794" y="1232855"/>
                  <a:pt x="1799937" y="1228478"/>
                </a:cubicBezTo>
                <a:cubicBezTo>
                  <a:pt x="1795161" y="1215743"/>
                  <a:pt x="1791182" y="1204601"/>
                  <a:pt x="1786804" y="1192264"/>
                </a:cubicBezTo>
                <a:close/>
                <a:moveTo>
                  <a:pt x="1619664" y="1191070"/>
                </a:moveTo>
                <a:cubicBezTo>
                  <a:pt x="1602155" y="1200223"/>
                  <a:pt x="1585839" y="1208580"/>
                  <a:pt x="1568727" y="1217335"/>
                </a:cubicBezTo>
                <a:cubicBezTo>
                  <a:pt x="1586236" y="1250763"/>
                  <a:pt x="1602950" y="1282201"/>
                  <a:pt x="1620858" y="1316027"/>
                </a:cubicBezTo>
                <a:cubicBezTo>
                  <a:pt x="1637572" y="1306874"/>
                  <a:pt x="1652296" y="1299313"/>
                  <a:pt x="1667817" y="1290956"/>
                </a:cubicBezTo>
                <a:cubicBezTo>
                  <a:pt x="1651103" y="1256732"/>
                  <a:pt x="1635980" y="1224498"/>
                  <a:pt x="1619664" y="1191070"/>
                </a:cubicBezTo>
                <a:close/>
                <a:moveTo>
                  <a:pt x="3344388" y="1189478"/>
                </a:moveTo>
                <a:cubicBezTo>
                  <a:pt x="3333643" y="1203009"/>
                  <a:pt x="3324491" y="1214549"/>
                  <a:pt x="3314144" y="1227682"/>
                </a:cubicBezTo>
                <a:cubicBezTo>
                  <a:pt x="3326082" y="1237233"/>
                  <a:pt x="3337225" y="1246386"/>
                  <a:pt x="3349164" y="1255936"/>
                </a:cubicBezTo>
                <a:cubicBezTo>
                  <a:pt x="3359908" y="1243202"/>
                  <a:pt x="3369459" y="1231661"/>
                  <a:pt x="3380602" y="1218529"/>
                </a:cubicBezTo>
                <a:cubicBezTo>
                  <a:pt x="3367469" y="1208182"/>
                  <a:pt x="3356327" y="1199427"/>
                  <a:pt x="3344388" y="1189478"/>
                </a:cubicBezTo>
                <a:close/>
                <a:moveTo>
                  <a:pt x="2835010" y="1183509"/>
                </a:moveTo>
                <a:cubicBezTo>
                  <a:pt x="2829040" y="1197835"/>
                  <a:pt x="2823469" y="1211366"/>
                  <a:pt x="2817500" y="1225692"/>
                </a:cubicBezTo>
                <a:cubicBezTo>
                  <a:pt x="2838989" y="1234845"/>
                  <a:pt x="2857693" y="1243202"/>
                  <a:pt x="2877591" y="1251957"/>
                </a:cubicBezTo>
                <a:cubicBezTo>
                  <a:pt x="2884356" y="1237631"/>
                  <a:pt x="2890325" y="1225294"/>
                  <a:pt x="2896692" y="1211366"/>
                </a:cubicBezTo>
                <a:cubicBezTo>
                  <a:pt x="2875601" y="1201815"/>
                  <a:pt x="2856499" y="1193060"/>
                  <a:pt x="2835010" y="1183509"/>
                </a:cubicBezTo>
                <a:close/>
                <a:moveTo>
                  <a:pt x="1826997" y="1179132"/>
                </a:moveTo>
                <a:cubicBezTo>
                  <a:pt x="1815059" y="1183509"/>
                  <a:pt x="1804314" y="1187091"/>
                  <a:pt x="1792774" y="1191070"/>
                </a:cubicBezTo>
                <a:cubicBezTo>
                  <a:pt x="1797151" y="1203805"/>
                  <a:pt x="1801528" y="1214947"/>
                  <a:pt x="1806304" y="1226886"/>
                </a:cubicBezTo>
                <a:cubicBezTo>
                  <a:pt x="1818242" y="1222508"/>
                  <a:pt x="1828191" y="1219325"/>
                  <a:pt x="1838936" y="1215345"/>
                </a:cubicBezTo>
                <a:cubicBezTo>
                  <a:pt x="1834956" y="1202611"/>
                  <a:pt x="1830977" y="1191468"/>
                  <a:pt x="1826997" y="1179132"/>
                </a:cubicBezTo>
                <a:close/>
                <a:moveTo>
                  <a:pt x="3442284" y="1178336"/>
                </a:moveTo>
                <a:cubicBezTo>
                  <a:pt x="3430744" y="1191468"/>
                  <a:pt x="3421193" y="1203009"/>
                  <a:pt x="3410448" y="1215345"/>
                </a:cubicBezTo>
                <a:cubicBezTo>
                  <a:pt x="3422785" y="1226090"/>
                  <a:pt x="3433927" y="1235641"/>
                  <a:pt x="3445468" y="1246386"/>
                </a:cubicBezTo>
                <a:cubicBezTo>
                  <a:pt x="3457008" y="1234049"/>
                  <a:pt x="3466957" y="1222906"/>
                  <a:pt x="3478100" y="1210570"/>
                </a:cubicBezTo>
                <a:cubicBezTo>
                  <a:pt x="3466161" y="1199825"/>
                  <a:pt x="3455019" y="1189876"/>
                  <a:pt x="3442284" y="1178336"/>
                </a:cubicBezTo>
                <a:close/>
                <a:moveTo>
                  <a:pt x="1362587" y="1176346"/>
                </a:moveTo>
                <a:cubicBezTo>
                  <a:pt x="1353037" y="1183111"/>
                  <a:pt x="1345476" y="1188683"/>
                  <a:pt x="1336721" y="1194652"/>
                </a:cubicBezTo>
                <a:cubicBezTo>
                  <a:pt x="1344282" y="1205397"/>
                  <a:pt x="1350649" y="1214151"/>
                  <a:pt x="1357414" y="1224100"/>
                </a:cubicBezTo>
                <a:cubicBezTo>
                  <a:pt x="1366567" y="1217733"/>
                  <a:pt x="1374128" y="1212560"/>
                  <a:pt x="1382883" y="1206590"/>
                </a:cubicBezTo>
                <a:cubicBezTo>
                  <a:pt x="1376118" y="1196642"/>
                  <a:pt x="1370149" y="1187489"/>
                  <a:pt x="1362587" y="1176346"/>
                </a:cubicBezTo>
                <a:close/>
                <a:moveTo>
                  <a:pt x="3542568" y="1173162"/>
                </a:moveTo>
                <a:cubicBezTo>
                  <a:pt x="3531028" y="1185897"/>
                  <a:pt x="3521079" y="1196244"/>
                  <a:pt x="3509538" y="1208978"/>
                </a:cubicBezTo>
                <a:cubicBezTo>
                  <a:pt x="3521875" y="1220917"/>
                  <a:pt x="3533415" y="1231263"/>
                  <a:pt x="3541772" y="1239222"/>
                </a:cubicBezTo>
                <a:cubicBezTo>
                  <a:pt x="3555303" y="1228080"/>
                  <a:pt x="3567241" y="1218529"/>
                  <a:pt x="3579976" y="1208182"/>
                </a:cubicBezTo>
                <a:cubicBezTo>
                  <a:pt x="3566445" y="1195448"/>
                  <a:pt x="3554905" y="1184703"/>
                  <a:pt x="3542568" y="1173162"/>
                </a:cubicBezTo>
                <a:close/>
                <a:moveTo>
                  <a:pt x="1685724" y="1172366"/>
                </a:moveTo>
                <a:cubicBezTo>
                  <a:pt x="1672990" y="1177938"/>
                  <a:pt x="1662643" y="1182713"/>
                  <a:pt x="1651501" y="1187887"/>
                </a:cubicBezTo>
                <a:cubicBezTo>
                  <a:pt x="1657072" y="1199427"/>
                  <a:pt x="1661449" y="1208978"/>
                  <a:pt x="1667021" y="1221315"/>
                </a:cubicBezTo>
                <a:cubicBezTo>
                  <a:pt x="1678959" y="1216141"/>
                  <a:pt x="1689306" y="1211366"/>
                  <a:pt x="1700449" y="1206590"/>
                </a:cubicBezTo>
                <a:cubicBezTo>
                  <a:pt x="1695275" y="1194254"/>
                  <a:pt x="1690500" y="1183509"/>
                  <a:pt x="1685724" y="1172366"/>
                </a:cubicBezTo>
                <a:close/>
                <a:moveTo>
                  <a:pt x="1867190" y="1166795"/>
                </a:moveTo>
                <a:cubicBezTo>
                  <a:pt x="1855650" y="1169979"/>
                  <a:pt x="1845303" y="1173162"/>
                  <a:pt x="1832569" y="1176744"/>
                </a:cubicBezTo>
                <a:cubicBezTo>
                  <a:pt x="1837344" y="1190672"/>
                  <a:pt x="1841324" y="1201815"/>
                  <a:pt x="1845701" y="1213356"/>
                </a:cubicBezTo>
                <a:cubicBezTo>
                  <a:pt x="1857640" y="1209376"/>
                  <a:pt x="1867190" y="1206192"/>
                  <a:pt x="1878333" y="1202611"/>
                </a:cubicBezTo>
                <a:cubicBezTo>
                  <a:pt x="1874354" y="1189876"/>
                  <a:pt x="1870772" y="1178734"/>
                  <a:pt x="1867190" y="1166795"/>
                </a:cubicBezTo>
                <a:close/>
                <a:moveTo>
                  <a:pt x="1109888" y="1158438"/>
                </a:moveTo>
                <a:cubicBezTo>
                  <a:pt x="1104317" y="1162816"/>
                  <a:pt x="1099541" y="1166397"/>
                  <a:pt x="1095164" y="1169979"/>
                </a:cubicBezTo>
                <a:cubicBezTo>
                  <a:pt x="1088797" y="1175550"/>
                  <a:pt x="1082429" y="1181121"/>
                  <a:pt x="1076062" y="1186693"/>
                </a:cubicBezTo>
                <a:cubicBezTo>
                  <a:pt x="1091582" y="1209376"/>
                  <a:pt x="1109490" y="1208182"/>
                  <a:pt x="1130582" y="1183111"/>
                </a:cubicBezTo>
                <a:cubicBezTo>
                  <a:pt x="1124214" y="1175152"/>
                  <a:pt x="1117449" y="1167193"/>
                  <a:pt x="1109888" y="1158438"/>
                </a:cubicBezTo>
                <a:close/>
                <a:moveTo>
                  <a:pt x="1726713" y="1155653"/>
                </a:moveTo>
                <a:cubicBezTo>
                  <a:pt x="1714377" y="1160428"/>
                  <a:pt x="1704030" y="1165203"/>
                  <a:pt x="1692092" y="1170377"/>
                </a:cubicBezTo>
                <a:cubicBezTo>
                  <a:pt x="1697265" y="1181917"/>
                  <a:pt x="1701643" y="1192264"/>
                  <a:pt x="1706816" y="1204203"/>
                </a:cubicBezTo>
                <a:cubicBezTo>
                  <a:pt x="1719550" y="1199029"/>
                  <a:pt x="1729499" y="1194652"/>
                  <a:pt x="1740642" y="1190274"/>
                </a:cubicBezTo>
                <a:cubicBezTo>
                  <a:pt x="1735468" y="1177938"/>
                  <a:pt x="1731489" y="1167591"/>
                  <a:pt x="1726713" y="1155653"/>
                </a:cubicBezTo>
                <a:close/>
                <a:moveTo>
                  <a:pt x="2743481" y="1149683"/>
                </a:moveTo>
                <a:cubicBezTo>
                  <a:pt x="2738307" y="1164805"/>
                  <a:pt x="2734328" y="1177540"/>
                  <a:pt x="2729552" y="1192662"/>
                </a:cubicBezTo>
                <a:cubicBezTo>
                  <a:pt x="2750644" y="1200223"/>
                  <a:pt x="2769745" y="1207386"/>
                  <a:pt x="2790837" y="1214947"/>
                </a:cubicBezTo>
                <a:cubicBezTo>
                  <a:pt x="2796408" y="1200223"/>
                  <a:pt x="2801582" y="1187091"/>
                  <a:pt x="2807153" y="1172764"/>
                </a:cubicBezTo>
                <a:cubicBezTo>
                  <a:pt x="2784868" y="1164407"/>
                  <a:pt x="2764572" y="1157244"/>
                  <a:pt x="2743481" y="1149683"/>
                </a:cubicBezTo>
                <a:close/>
                <a:moveTo>
                  <a:pt x="3291062" y="1149285"/>
                </a:moveTo>
                <a:cubicBezTo>
                  <a:pt x="3281114" y="1162816"/>
                  <a:pt x="3271961" y="1175152"/>
                  <a:pt x="3262410" y="1188285"/>
                </a:cubicBezTo>
                <a:cubicBezTo>
                  <a:pt x="3275144" y="1197438"/>
                  <a:pt x="3286287" y="1206192"/>
                  <a:pt x="3298624" y="1215345"/>
                </a:cubicBezTo>
                <a:cubicBezTo>
                  <a:pt x="3308970" y="1201417"/>
                  <a:pt x="3318123" y="1189478"/>
                  <a:pt x="3328072" y="1176346"/>
                </a:cubicBezTo>
                <a:cubicBezTo>
                  <a:pt x="3314542" y="1166397"/>
                  <a:pt x="3303001" y="1158040"/>
                  <a:pt x="3291062" y="1149285"/>
                </a:cubicBezTo>
                <a:close/>
                <a:moveTo>
                  <a:pt x="1767305" y="1139734"/>
                </a:moveTo>
                <a:cubicBezTo>
                  <a:pt x="1754968" y="1144908"/>
                  <a:pt x="1744223" y="1149285"/>
                  <a:pt x="1733081" y="1154061"/>
                </a:cubicBezTo>
                <a:cubicBezTo>
                  <a:pt x="1737856" y="1166397"/>
                  <a:pt x="1741836" y="1176744"/>
                  <a:pt x="1746611" y="1187489"/>
                </a:cubicBezTo>
                <a:cubicBezTo>
                  <a:pt x="1758550" y="1182713"/>
                  <a:pt x="1769294" y="1179132"/>
                  <a:pt x="1780835" y="1174754"/>
                </a:cubicBezTo>
                <a:cubicBezTo>
                  <a:pt x="1776059" y="1162816"/>
                  <a:pt x="1772080" y="1151673"/>
                  <a:pt x="1767305" y="1139734"/>
                </a:cubicBezTo>
                <a:close/>
                <a:moveTo>
                  <a:pt x="3388561" y="1133765"/>
                </a:moveTo>
                <a:cubicBezTo>
                  <a:pt x="3377816" y="1147296"/>
                  <a:pt x="3369061" y="1158438"/>
                  <a:pt x="3358316" y="1171969"/>
                </a:cubicBezTo>
                <a:cubicBezTo>
                  <a:pt x="3371051" y="1182713"/>
                  <a:pt x="3382591" y="1191866"/>
                  <a:pt x="3394530" y="1201815"/>
                </a:cubicBezTo>
                <a:cubicBezTo>
                  <a:pt x="3405275" y="1189080"/>
                  <a:pt x="3415224" y="1177540"/>
                  <a:pt x="3425968" y="1164407"/>
                </a:cubicBezTo>
                <a:cubicBezTo>
                  <a:pt x="3412836" y="1153663"/>
                  <a:pt x="3400897" y="1144112"/>
                  <a:pt x="3388561" y="1133765"/>
                </a:cubicBezTo>
                <a:close/>
                <a:moveTo>
                  <a:pt x="1809487" y="1126204"/>
                </a:moveTo>
                <a:cubicBezTo>
                  <a:pt x="1796753" y="1130582"/>
                  <a:pt x="1786406" y="1134163"/>
                  <a:pt x="1774070" y="1138541"/>
                </a:cubicBezTo>
                <a:cubicBezTo>
                  <a:pt x="1778845" y="1151275"/>
                  <a:pt x="1783223" y="1162020"/>
                  <a:pt x="1787600" y="1173162"/>
                </a:cubicBezTo>
                <a:cubicBezTo>
                  <a:pt x="1799937" y="1168785"/>
                  <a:pt x="1809885" y="1165203"/>
                  <a:pt x="1821028" y="1161224"/>
                </a:cubicBezTo>
                <a:cubicBezTo>
                  <a:pt x="1817049" y="1148887"/>
                  <a:pt x="1813467" y="1138143"/>
                  <a:pt x="1809487" y="1126204"/>
                </a:cubicBezTo>
                <a:close/>
                <a:moveTo>
                  <a:pt x="1492320" y="1125806"/>
                </a:moveTo>
                <a:cubicBezTo>
                  <a:pt x="1482371" y="1131377"/>
                  <a:pt x="1474412" y="1136153"/>
                  <a:pt x="1465657" y="1141724"/>
                </a:cubicBezTo>
                <a:cubicBezTo>
                  <a:pt x="1472422" y="1152867"/>
                  <a:pt x="1477994" y="1162020"/>
                  <a:pt x="1483963" y="1172366"/>
                </a:cubicBezTo>
                <a:cubicBezTo>
                  <a:pt x="1493514" y="1167193"/>
                  <a:pt x="1501473" y="1162816"/>
                  <a:pt x="1510626" y="1157642"/>
                </a:cubicBezTo>
                <a:cubicBezTo>
                  <a:pt x="1503860" y="1146500"/>
                  <a:pt x="1498289" y="1136551"/>
                  <a:pt x="1492320" y="1125806"/>
                </a:cubicBezTo>
                <a:close/>
                <a:moveTo>
                  <a:pt x="3488049" y="1124612"/>
                </a:moveTo>
                <a:cubicBezTo>
                  <a:pt x="3476906" y="1137745"/>
                  <a:pt x="3467355" y="1148887"/>
                  <a:pt x="3456611" y="1161622"/>
                </a:cubicBezTo>
                <a:cubicBezTo>
                  <a:pt x="3469743" y="1173162"/>
                  <a:pt x="3481284" y="1183111"/>
                  <a:pt x="3493620" y="1193856"/>
                </a:cubicBezTo>
                <a:cubicBezTo>
                  <a:pt x="3505161" y="1180723"/>
                  <a:pt x="3515110" y="1169183"/>
                  <a:pt x="3525854" y="1156846"/>
                </a:cubicBezTo>
                <a:cubicBezTo>
                  <a:pt x="3511926" y="1145306"/>
                  <a:pt x="3500385" y="1135357"/>
                  <a:pt x="3488049" y="1124612"/>
                </a:cubicBezTo>
                <a:close/>
                <a:moveTo>
                  <a:pt x="1252355" y="1122622"/>
                </a:moveTo>
                <a:cubicBezTo>
                  <a:pt x="1233651" y="1136551"/>
                  <a:pt x="1216539" y="1149285"/>
                  <a:pt x="1197437" y="1162816"/>
                </a:cubicBezTo>
                <a:cubicBezTo>
                  <a:pt x="1214151" y="1183509"/>
                  <a:pt x="1226090" y="1208182"/>
                  <a:pt x="1245988" y="1219723"/>
                </a:cubicBezTo>
                <a:cubicBezTo>
                  <a:pt x="1277028" y="1238427"/>
                  <a:pt x="1313241" y="1248375"/>
                  <a:pt x="1347465" y="1261906"/>
                </a:cubicBezTo>
                <a:cubicBezTo>
                  <a:pt x="1348659" y="1261508"/>
                  <a:pt x="1349455" y="1260712"/>
                  <a:pt x="1350649" y="1259916"/>
                </a:cubicBezTo>
                <a:cubicBezTo>
                  <a:pt x="1318415" y="1214549"/>
                  <a:pt x="1285783" y="1169581"/>
                  <a:pt x="1252355" y="1122622"/>
                </a:cubicBezTo>
                <a:close/>
                <a:moveTo>
                  <a:pt x="2649962" y="1121429"/>
                </a:moveTo>
                <a:cubicBezTo>
                  <a:pt x="2645982" y="1136949"/>
                  <a:pt x="2642401" y="1150479"/>
                  <a:pt x="2638819" y="1165203"/>
                </a:cubicBezTo>
                <a:cubicBezTo>
                  <a:pt x="2660707" y="1171173"/>
                  <a:pt x="2680206" y="1176744"/>
                  <a:pt x="2701298" y="1182713"/>
                </a:cubicBezTo>
                <a:cubicBezTo>
                  <a:pt x="2706073" y="1167989"/>
                  <a:pt x="2710053" y="1154857"/>
                  <a:pt x="2714828" y="1140132"/>
                </a:cubicBezTo>
                <a:cubicBezTo>
                  <a:pt x="2691747" y="1133367"/>
                  <a:pt x="2671452" y="1127398"/>
                  <a:pt x="2649962" y="1121429"/>
                </a:cubicBezTo>
                <a:close/>
                <a:moveTo>
                  <a:pt x="3591118" y="1119837"/>
                </a:moveTo>
                <a:cubicBezTo>
                  <a:pt x="3578384" y="1133367"/>
                  <a:pt x="3568435" y="1144510"/>
                  <a:pt x="3557292" y="1156448"/>
                </a:cubicBezTo>
                <a:cubicBezTo>
                  <a:pt x="3570425" y="1168785"/>
                  <a:pt x="3582363" y="1179530"/>
                  <a:pt x="3591118" y="1187887"/>
                </a:cubicBezTo>
                <a:cubicBezTo>
                  <a:pt x="3604251" y="1176744"/>
                  <a:pt x="3615393" y="1166795"/>
                  <a:pt x="3624944" y="1158040"/>
                </a:cubicBezTo>
                <a:cubicBezTo>
                  <a:pt x="3613802" y="1145704"/>
                  <a:pt x="3603057" y="1133367"/>
                  <a:pt x="3591118" y="1119837"/>
                </a:cubicBezTo>
                <a:close/>
                <a:moveTo>
                  <a:pt x="1375322" y="1116653"/>
                </a:moveTo>
                <a:cubicBezTo>
                  <a:pt x="1364975" y="1123020"/>
                  <a:pt x="1357016" y="1128592"/>
                  <a:pt x="1348261" y="1134561"/>
                </a:cubicBezTo>
                <a:cubicBezTo>
                  <a:pt x="1355424" y="1145306"/>
                  <a:pt x="1361394" y="1154459"/>
                  <a:pt x="1368159" y="1164407"/>
                </a:cubicBezTo>
                <a:cubicBezTo>
                  <a:pt x="1377710" y="1158438"/>
                  <a:pt x="1385669" y="1153265"/>
                  <a:pt x="1394822" y="1147296"/>
                </a:cubicBezTo>
                <a:cubicBezTo>
                  <a:pt x="1388056" y="1136551"/>
                  <a:pt x="1382087" y="1127000"/>
                  <a:pt x="1375322" y="1116653"/>
                </a:cubicBezTo>
                <a:close/>
                <a:moveTo>
                  <a:pt x="1851272" y="1113072"/>
                </a:moveTo>
                <a:cubicBezTo>
                  <a:pt x="1838538" y="1117051"/>
                  <a:pt x="1827793" y="1120633"/>
                  <a:pt x="1815855" y="1124612"/>
                </a:cubicBezTo>
                <a:cubicBezTo>
                  <a:pt x="1820232" y="1136949"/>
                  <a:pt x="1823416" y="1147296"/>
                  <a:pt x="1827395" y="1159234"/>
                </a:cubicBezTo>
                <a:cubicBezTo>
                  <a:pt x="1839732" y="1155255"/>
                  <a:pt x="1850079" y="1152071"/>
                  <a:pt x="1862017" y="1148489"/>
                </a:cubicBezTo>
                <a:cubicBezTo>
                  <a:pt x="1858038" y="1135755"/>
                  <a:pt x="1854854" y="1125010"/>
                  <a:pt x="1851272" y="1113072"/>
                </a:cubicBezTo>
                <a:close/>
                <a:moveTo>
                  <a:pt x="1071287" y="1112276"/>
                </a:moveTo>
                <a:cubicBezTo>
                  <a:pt x="1058552" y="1123418"/>
                  <a:pt x="1047409" y="1133367"/>
                  <a:pt x="1035471" y="1143714"/>
                </a:cubicBezTo>
                <a:cubicBezTo>
                  <a:pt x="1044226" y="1153663"/>
                  <a:pt x="1051389" y="1161622"/>
                  <a:pt x="1059348" y="1170377"/>
                </a:cubicBezTo>
                <a:cubicBezTo>
                  <a:pt x="1072083" y="1159632"/>
                  <a:pt x="1082827" y="1150081"/>
                  <a:pt x="1094368" y="1140132"/>
                </a:cubicBezTo>
                <a:cubicBezTo>
                  <a:pt x="1086409" y="1130582"/>
                  <a:pt x="1080042" y="1122622"/>
                  <a:pt x="1071287" y="1112276"/>
                </a:cubicBezTo>
                <a:close/>
                <a:moveTo>
                  <a:pt x="1312445" y="1100337"/>
                </a:moveTo>
                <a:cubicBezTo>
                  <a:pt x="1302497" y="1107102"/>
                  <a:pt x="1294538" y="1112276"/>
                  <a:pt x="1284987" y="1119439"/>
                </a:cubicBezTo>
                <a:cubicBezTo>
                  <a:pt x="1292548" y="1130184"/>
                  <a:pt x="1298915" y="1138939"/>
                  <a:pt x="1305680" y="1148887"/>
                </a:cubicBezTo>
                <a:cubicBezTo>
                  <a:pt x="1315629" y="1142122"/>
                  <a:pt x="1323986" y="1136153"/>
                  <a:pt x="1332741" y="1130184"/>
                </a:cubicBezTo>
                <a:cubicBezTo>
                  <a:pt x="1325180" y="1119041"/>
                  <a:pt x="1319211" y="1110286"/>
                  <a:pt x="1312445" y="1100337"/>
                </a:cubicBezTo>
                <a:close/>
                <a:moveTo>
                  <a:pt x="3332847" y="1091582"/>
                </a:moveTo>
                <a:cubicBezTo>
                  <a:pt x="3322899" y="1105511"/>
                  <a:pt x="3313746" y="1118245"/>
                  <a:pt x="3304195" y="1131377"/>
                </a:cubicBezTo>
                <a:cubicBezTo>
                  <a:pt x="3317327" y="1140928"/>
                  <a:pt x="3328868" y="1149683"/>
                  <a:pt x="3341602" y="1159234"/>
                </a:cubicBezTo>
                <a:cubicBezTo>
                  <a:pt x="3351551" y="1146500"/>
                  <a:pt x="3360306" y="1134959"/>
                  <a:pt x="3371449" y="1120633"/>
                </a:cubicBezTo>
                <a:cubicBezTo>
                  <a:pt x="3357919" y="1110286"/>
                  <a:pt x="3345980" y="1101531"/>
                  <a:pt x="3332847" y="1091582"/>
                </a:cubicBezTo>
                <a:close/>
                <a:moveTo>
                  <a:pt x="1440188" y="1078450"/>
                </a:moveTo>
                <a:cubicBezTo>
                  <a:pt x="1430637" y="1083623"/>
                  <a:pt x="1422280" y="1088797"/>
                  <a:pt x="1412331" y="1094766"/>
                </a:cubicBezTo>
                <a:cubicBezTo>
                  <a:pt x="1419495" y="1106704"/>
                  <a:pt x="1425464" y="1115857"/>
                  <a:pt x="1431433" y="1125806"/>
                </a:cubicBezTo>
                <a:cubicBezTo>
                  <a:pt x="1441382" y="1119837"/>
                  <a:pt x="1449341" y="1114663"/>
                  <a:pt x="1458494" y="1109490"/>
                </a:cubicBezTo>
                <a:cubicBezTo>
                  <a:pt x="1451729" y="1098348"/>
                  <a:pt x="1446157" y="1088797"/>
                  <a:pt x="1440188" y="1078450"/>
                </a:cubicBezTo>
                <a:close/>
                <a:moveTo>
                  <a:pt x="3432335" y="1078052"/>
                </a:moveTo>
                <a:cubicBezTo>
                  <a:pt x="3421989" y="1091582"/>
                  <a:pt x="3412438" y="1103919"/>
                  <a:pt x="3402489" y="1116653"/>
                </a:cubicBezTo>
                <a:cubicBezTo>
                  <a:pt x="3415622" y="1127398"/>
                  <a:pt x="3426764" y="1136153"/>
                  <a:pt x="3440294" y="1147296"/>
                </a:cubicBezTo>
                <a:cubicBezTo>
                  <a:pt x="3451039" y="1134163"/>
                  <a:pt x="3460590" y="1122225"/>
                  <a:pt x="3471335" y="1109490"/>
                </a:cubicBezTo>
                <a:cubicBezTo>
                  <a:pt x="3457804" y="1098745"/>
                  <a:pt x="3445866" y="1089195"/>
                  <a:pt x="3432335" y="1078052"/>
                </a:cubicBezTo>
                <a:close/>
                <a:moveTo>
                  <a:pt x="1645929" y="1078052"/>
                </a:moveTo>
                <a:cubicBezTo>
                  <a:pt x="1632399" y="1084419"/>
                  <a:pt x="1621654" y="1089195"/>
                  <a:pt x="1608920" y="1094766"/>
                </a:cubicBezTo>
                <a:cubicBezTo>
                  <a:pt x="1622450" y="1124214"/>
                  <a:pt x="1635185" y="1151673"/>
                  <a:pt x="1648317" y="1180326"/>
                </a:cubicBezTo>
                <a:cubicBezTo>
                  <a:pt x="1660653" y="1174754"/>
                  <a:pt x="1671000" y="1169979"/>
                  <a:pt x="1682939" y="1164407"/>
                </a:cubicBezTo>
                <a:cubicBezTo>
                  <a:pt x="1670204" y="1134561"/>
                  <a:pt x="1658266" y="1106704"/>
                  <a:pt x="1645929" y="1078052"/>
                </a:cubicBezTo>
                <a:close/>
                <a:moveTo>
                  <a:pt x="3534609" y="1071287"/>
                </a:moveTo>
                <a:cubicBezTo>
                  <a:pt x="3523466" y="1084419"/>
                  <a:pt x="3513518" y="1095562"/>
                  <a:pt x="3503171" y="1107898"/>
                </a:cubicBezTo>
                <a:cubicBezTo>
                  <a:pt x="3515905" y="1119041"/>
                  <a:pt x="3527446" y="1129388"/>
                  <a:pt x="3540976" y="1142122"/>
                </a:cubicBezTo>
                <a:cubicBezTo>
                  <a:pt x="3552517" y="1128990"/>
                  <a:pt x="3562864" y="1117449"/>
                  <a:pt x="3573608" y="1105113"/>
                </a:cubicBezTo>
                <a:cubicBezTo>
                  <a:pt x="3559680" y="1092776"/>
                  <a:pt x="3547344" y="1082429"/>
                  <a:pt x="3534609" y="1071287"/>
                </a:cubicBezTo>
                <a:close/>
                <a:moveTo>
                  <a:pt x="3639270" y="1068899"/>
                </a:moveTo>
                <a:cubicBezTo>
                  <a:pt x="3626934" y="1081633"/>
                  <a:pt x="3616985" y="1092776"/>
                  <a:pt x="3605843" y="1104715"/>
                </a:cubicBezTo>
                <a:cubicBezTo>
                  <a:pt x="3618975" y="1117051"/>
                  <a:pt x="3631311" y="1128592"/>
                  <a:pt x="3642056" y="1138541"/>
                </a:cubicBezTo>
                <a:cubicBezTo>
                  <a:pt x="3654393" y="1127000"/>
                  <a:pt x="3665137" y="1116653"/>
                  <a:pt x="3677474" y="1105113"/>
                </a:cubicBezTo>
                <a:cubicBezTo>
                  <a:pt x="3664739" y="1092776"/>
                  <a:pt x="3652005" y="1080838"/>
                  <a:pt x="3639270" y="1068899"/>
                </a:cubicBezTo>
                <a:close/>
                <a:moveTo>
                  <a:pt x="1561961" y="1068103"/>
                </a:moveTo>
                <a:cubicBezTo>
                  <a:pt x="1541666" y="1078450"/>
                  <a:pt x="1523758" y="1087603"/>
                  <a:pt x="1505054" y="1097154"/>
                </a:cubicBezTo>
                <a:cubicBezTo>
                  <a:pt x="1522166" y="1129786"/>
                  <a:pt x="1538482" y="1160428"/>
                  <a:pt x="1555594" y="1192662"/>
                </a:cubicBezTo>
                <a:cubicBezTo>
                  <a:pt x="1573502" y="1183509"/>
                  <a:pt x="1590216" y="1175152"/>
                  <a:pt x="1608920" y="1165601"/>
                </a:cubicBezTo>
                <a:cubicBezTo>
                  <a:pt x="1592604" y="1131775"/>
                  <a:pt x="1577879" y="1100735"/>
                  <a:pt x="1561961" y="1068103"/>
                </a:cubicBezTo>
                <a:close/>
                <a:moveTo>
                  <a:pt x="2885151" y="1063328"/>
                </a:moveTo>
                <a:cubicBezTo>
                  <a:pt x="2879182" y="1078052"/>
                  <a:pt x="2874009" y="1090786"/>
                  <a:pt x="2868040" y="1104715"/>
                </a:cubicBezTo>
                <a:cubicBezTo>
                  <a:pt x="2889927" y="1114663"/>
                  <a:pt x="2910621" y="1123816"/>
                  <a:pt x="2932906" y="1133765"/>
                </a:cubicBezTo>
                <a:cubicBezTo>
                  <a:pt x="2939273" y="1120633"/>
                  <a:pt x="2945242" y="1108296"/>
                  <a:pt x="2952803" y="1092776"/>
                </a:cubicBezTo>
                <a:cubicBezTo>
                  <a:pt x="2928926" y="1082429"/>
                  <a:pt x="2907835" y="1073276"/>
                  <a:pt x="2885151" y="1063328"/>
                </a:cubicBezTo>
                <a:close/>
                <a:moveTo>
                  <a:pt x="1689704" y="1060144"/>
                </a:moveTo>
                <a:cubicBezTo>
                  <a:pt x="1675776" y="1066113"/>
                  <a:pt x="1664633" y="1070889"/>
                  <a:pt x="1652296" y="1075664"/>
                </a:cubicBezTo>
                <a:cubicBezTo>
                  <a:pt x="1665031" y="1105511"/>
                  <a:pt x="1676969" y="1133765"/>
                  <a:pt x="1689306" y="1162418"/>
                </a:cubicBezTo>
                <a:cubicBezTo>
                  <a:pt x="1702040" y="1156846"/>
                  <a:pt x="1712387" y="1152867"/>
                  <a:pt x="1723928" y="1147694"/>
                </a:cubicBezTo>
                <a:cubicBezTo>
                  <a:pt x="1712387" y="1118245"/>
                  <a:pt x="1701643" y="1090388"/>
                  <a:pt x="1689704" y="1060144"/>
                </a:cubicBezTo>
                <a:close/>
                <a:moveTo>
                  <a:pt x="2666278" y="1058552"/>
                </a:moveTo>
                <a:cubicBezTo>
                  <a:pt x="2661901" y="1075664"/>
                  <a:pt x="2658717" y="1088399"/>
                  <a:pt x="2655135" y="1101929"/>
                </a:cubicBezTo>
                <a:cubicBezTo>
                  <a:pt x="2677819" y="1108296"/>
                  <a:pt x="2698910" y="1114266"/>
                  <a:pt x="2720797" y="1120633"/>
                </a:cubicBezTo>
                <a:cubicBezTo>
                  <a:pt x="2725573" y="1106307"/>
                  <a:pt x="2729552" y="1093174"/>
                  <a:pt x="2734328" y="1077654"/>
                </a:cubicBezTo>
                <a:cubicBezTo>
                  <a:pt x="2709655" y="1070889"/>
                  <a:pt x="2688165" y="1064522"/>
                  <a:pt x="2666278" y="1058552"/>
                </a:cubicBezTo>
                <a:close/>
                <a:moveTo>
                  <a:pt x="1385271" y="1054175"/>
                </a:moveTo>
                <a:cubicBezTo>
                  <a:pt x="1374924" y="1060940"/>
                  <a:pt x="1366169" y="1066113"/>
                  <a:pt x="1357414" y="1072083"/>
                </a:cubicBezTo>
                <a:cubicBezTo>
                  <a:pt x="1364179" y="1082827"/>
                  <a:pt x="1369751" y="1091980"/>
                  <a:pt x="1376516" y="1102725"/>
                </a:cubicBezTo>
                <a:cubicBezTo>
                  <a:pt x="1386863" y="1096358"/>
                  <a:pt x="1395220" y="1090786"/>
                  <a:pt x="1404372" y="1085215"/>
                </a:cubicBezTo>
                <a:cubicBezTo>
                  <a:pt x="1397209" y="1073674"/>
                  <a:pt x="1391638" y="1064124"/>
                  <a:pt x="1385271" y="1054175"/>
                </a:cubicBezTo>
                <a:close/>
                <a:moveTo>
                  <a:pt x="2051840" y="1052185"/>
                </a:moveTo>
                <a:cubicBezTo>
                  <a:pt x="2040300" y="1053777"/>
                  <a:pt x="2029953" y="1055369"/>
                  <a:pt x="2018014" y="1056563"/>
                </a:cubicBezTo>
                <a:cubicBezTo>
                  <a:pt x="2020402" y="1071287"/>
                  <a:pt x="2022392" y="1084021"/>
                  <a:pt x="2024779" y="1097950"/>
                </a:cubicBezTo>
                <a:cubicBezTo>
                  <a:pt x="2036718" y="1095960"/>
                  <a:pt x="2046667" y="1094368"/>
                  <a:pt x="2057810" y="1092378"/>
                </a:cubicBezTo>
                <a:cubicBezTo>
                  <a:pt x="2055820" y="1078450"/>
                  <a:pt x="2053830" y="1066113"/>
                  <a:pt x="2051840" y="1052185"/>
                </a:cubicBezTo>
                <a:close/>
                <a:moveTo>
                  <a:pt x="1627623" y="1036665"/>
                </a:moveTo>
                <a:cubicBezTo>
                  <a:pt x="1614491" y="1043032"/>
                  <a:pt x="1602950" y="1048604"/>
                  <a:pt x="1590216" y="1054573"/>
                </a:cubicBezTo>
                <a:cubicBezTo>
                  <a:pt x="1596185" y="1066909"/>
                  <a:pt x="1600961" y="1076858"/>
                  <a:pt x="1606134" y="1087205"/>
                </a:cubicBezTo>
                <a:cubicBezTo>
                  <a:pt x="1618470" y="1081633"/>
                  <a:pt x="1629215" y="1076858"/>
                  <a:pt x="1642746" y="1070889"/>
                </a:cubicBezTo>
                <a:cubicBezTo>
                  <a:pt x="1637572" y="1058552"/>
                  <a:pt x="1632797" y="1048206"/>
                  <a:pt x="1627623" y="1036665"/>
                </a:cubicBezTo>
                <a:close/>
                <a:moveTo>
                  <a:pt x="2566790" y="1035073"/>
                </a:moveTo>
                <a:cubicBezTo>
                  <a:pt x="2564004" y="1052185"/>
                  <a:pt x="2561617" y="1065317"/>
                  <a:pt x="2559627" y="1079644"/>
                </a:cubicBezTo>
                <a:cubicBezTo>
                  <a:pt x="2582708" y="1084817"/>
                  <a:pt x="2603800" y="1089195"/>
                  <a:pt x="2625687" y="1093970"/>
                </a:cubicBezTo>
                <a:cubicBezTo>
                  <a:pt x="2629268" y="1078450"/>
                  <a:pt x="2632850" y="1065317"/>
                  <a:pt x="2636432" y="1050195"/>
                </a:cubicBezTo>
                <a:cubicBezTo>
                  <a:pt x="2612953" y="1045022"/>
                  <a:pt x="2591463" y="1040246"/>
                  <a:pt x="2566790" y="1035073"/>
                </a:cubicBezTo>
                <a:close/>
                <a:moveTo>
                  <a:pt x="3375030" y="1034277"/>
                </a:moveTo>
                <a:cubicBezTo>
                  <a:pt x="3364684" y="1048604"/>
                  <a:pt x="3355929" y="1060940"/>
                  <a:pt x="3346378" y="1074072"/>
                </a:cubicBezTo>
                <a:cubicBezTo>
                  <a:pt x="3359908" y="1084419"/>
                  <a:pt x="3371847" y="1093174"/>
                  <a:pt x="3384979" y="1103123"/>
                </a:cubicBezTo>
                <a:cubicBezTo>
                  <a:pt x="3395326" y="1089593"/>
                  <a:pt x="3404877" y="1077256"/>
                  <a:pt x="3414826" y="1064124"/>
                </a:cubicBezTo>
                <a:cubicBezTo>
                  <a:pt x="3400897" y="1053777"/>
                  <a:pt x="3388561" y="1044226"/>
                  <a:pt x="3375030" y="1034277"/>
                </a:cubicBezTo>
                <a:close/>
                <a:moveTo>
                  <a:pt x="1778447" y="1029104"/>
                </a:moveTo>
                <a:cubicBezTo>
                  <a:pt x="1765315" y="1033481"/>
                  <a:pt x="1754172" y="1037063"/>
                  <a:pt x="1740244" y="1041838"/>
                </a:cubicBezTo>
                <a:cubicBezTo>
                  <a:pt x="1750989" y="1072481"/>
                  <a:pt x="1761335" y="1101133"/>
                  <a:pt x="1771682" y="1130582"/>
                </a:cubicBezTo>
                <a:cubicBezTo>
                  <a:pt x="1784814" y="1126204"/>
                  <a:pt x="1795161" y="1122622"/>
                  <a:pt x="1807498" y="1118643"/>
                </a:cubicBezTo>
                <a:cubicBezTo>
                  <a:pt x="1797549" y="1088399"/>
                  <a:pt x="1788396" y="1059348"/>
                  <a:pt x="1778447" y="1029104"/>
                </a:cubicBezTo>
                <a:close/>
                <a:moveTo>
                  <a:pt x="3199932" y="1025522"/>
                </a:moveTo>
                <a:cubicBezTo>
                  <a:pt x="3195952" y="1032685"/>
                  <a:pt x="3192370" y="1037859"/>
                  <a:pt x="3188789" y="1044624"/>
                </a:cubicBezTo>
                <a:cubicBezTo>
                  <a:pt x="3217043" y="1062930"/>
                  <a:pt x="3244104" y="1080838"/>
                  <a:pt x="3272757" y="1099541"/>
                </a:cubicBezTo>
                <a:cubicBezTo>
                  <a:pt x="3276736" y="1093572"/>
                  <a:pt x="3280716" y="1088399"/>
                  <a:pt x="3285491" y="1081633"/>
                </a:cubicBezTo>
                <a:cubicBezTo>
                  <a:pt x="3256441" y="1062532"/>
                  <a:pt x="3228584" y="1044226"/>
                  <a:pt x="3199932" y="1025522"/>
                </a:cubicBezTo>
                <a:close/>
                <a:moveTo>
                  <a:pt x="2785664" y="1025522"/>
                </a:moveTo>
                <a:cubicBezTo>
                  <a:pt x="2780888" y="1039848"/>
                  <a:pt x="2776113" y="1052981"/>
                  <a:pt x="2770939" y="1068103"/>
                </a:cubicBezTo>
                <a:cubicBezTo>
                  <a:pt x="2794419" y="1076858"/>
                  <a:pt x="2815510" y="1084419"/>
                  <a:pt x="2838193" y="1092378"/>
                </a:cubicBezTo>
                <a:cubicBezTo>
                  <a:pt x="2843765" y="1078052"/>
                  <a:pt x="2848938" y="1065317"/>
                  <a:pt x="2854509" y="1050593"/>
                </a:cubicBezTo>
                <a:cubicBezTo>
                  <a:pt x="2831428" y="1042236"/>
                  <a:pt x="2809541" y="1034277"/>
                  <a:pt x="2785664" y="1025522"/>
                </a:cubicBezTo>
                <a:close/>
                <a:moveTo>
                  <a:pt x="1934444" y="1023930"/>
                </a:moveTo>
                <a:cubicBezTo>
                  <a:pt x="1921710" y="1026716"/>
                  <a:pt x="1911761" y="1029104"/>
                  <a:pt x="1900221" y="1031889"/>
                </a:cubicBezTo>
                <a:cubicBezTo>
                  <a:pt x="1903802" y="1046216"/>
                  <a:pt x="1906986" y="1058552"/>
                  <a:pt x="1910169" y="1072481"/>
                </a:cubicBezTo>
                <a:cubicBezTo>
                  <a:pt x="1922506" y="1069695"/>
                  <a:pt x="1932853" y="1067307"/>
                  <a:pt x="1944393" y="1064522"/>
                </a:cubicBezTo>
                <a:cubicBezTo>
                  <a:pt x="1940812" y="1049797"/>
                  <a:pt x="1937628" y="1037461"/>
                  <a:pt x="1934444" y="1023930"/>
                </a:cubicBezTo>
                <a:close/>
                <a:moveTo>
                  <a:pt x="3476906" y="1023134"/>
                </a:moveTo>
                <a:cubicBezTo>
                  <a:pt x="3466559" y="1035869"/>
                  <a:pt x="3457008" y="1047808"/>
                  <a:pt x="3446264" y="1061338"/>
                </a:cubicBezTo>
                <a:cubicBezTo>
                  <a:pt x="3460192" y="1072481"/>
                  <a:pt x="3472131" y="1082429"/>
                  <a:pt x="3485661" y="1093174"/>
                </a:cubicBezTo>
                <a:cubicBezTo>
                  <a:pt x="3496406" y="1080042"/>
                  <a:pt x="3506355" y="1068501"/>
                  <a:pt x="3517099" y="1055767"/>
                </a:cubicBezTo>
                <a:cubicBezTo>
                  <a:pt x="3503569" y="1044624"/>
                  <a:pt x="3490834" y="1034277"/>
                  <a:pt x="3476906" y="1023134"/>
                </a:cubicBezTo>
                <a:close/>
                <a:moveTo>
                  <a:pt x="1672592" y="1018757"/>
                </a:moveTo>
                <a:cubicBezTo>
                  <a:pt x="1659062" y="1024328"/>
                  <a:pt x="1647919" y="1029104"/>
                  <a:pt x="1634787" y="1034675"/>
                </a:cubicBezTo>
                <a:cubicBezTo>
                  <a:pt x="1639960" y="1046614"/>
                  <a:pt x="1644337" y="1056563"/>
                  <a:pt x="1649113" y="1068103"/>
                </a:cubicBezTo>
                <a:cubicBezTo>
                  <a:pt x="1662245" y="1062930"/>
                  <a:pt x="1673388" y="1058154"/>
                  <a:pt x="1686520" y="1052981"/>
                </a:cubicBezTo>
                <a:cubicBezTo>
                  <a:pt x="1681745" y="1040644"/>
                  <a:pt x="1677367" y="1030298"/>
                  <a:pt x="1672592" y="1018757"/>
                </a:cubicBezTo>
                <a:close/>
                <a:moveTo>
                  <a:pt x="2384130" y="1017961"/>
                </a:moveTo>
                <a:cubicBezTo>
                  <a:pt x="2382936" y="1041042"/>
                  <a:pt x="2381742" y="1060940"/>
                  <a:pt x="2380549" y="1082031"/>
                </a:cubicBezTo>
                <a:cubicBezTo>
                  <a:pt x="2398456" y="1083623"/>
                  <a:pt x="2413977" y="1084817"/>
                  <a:pt x="2430691" y="1086409"/>
                </a:cubicBezTo>
                <a:cubicBezTo>
                  <a:pt x="2433078" y="1064124"/>
                  <a:pt x="2435068" y="1044624"/>
                  <a:pt x="2437456" y="1023532"/>
                </a:cubicBezTo>
                <a:cubicBezTo>
                  <a:pt x="2419548" y="1021941"/>
                  <a:pt x="2403630" y="1019951"/>
                  <a:pt x="2384130" y="1017961"/>
                </a:cubicBezTo>
                <a:close/>
                <a:moveTo>
                  <a:pt x="3580772" y="1016767"/>
                </a:moveTo>
                <a:cubicBezTo>
                  <a:pt x="3569629" y="1029900"/>
                  <a:pt x="3559680" y="1041838"/>
                  <a:pt x="3548936" y="1054175"/>
                </a:cubicBezTo>
                <a:cubicBezTo>
                  <a:pt x="3562864" y="1066511"/>
                  <a:pt x="3575200" y="1077256"/>
                  <a:pt x="3588333" y="1088797"/>
                </a:cubicBezTo>
                <a:cubicBezTo>
                  <a:pt x="3599873" y="1076062"/>
                  <a:pt x="3610220" y="1064522"/>
                  <a:pt x="3620965" y="1052185"/>
                </a:cubicBezTo>
                <a:cubicBezTo>
                  <a:pt x="3607434" y="1040246"/>
                  <a:pt x="3595098" y="1029502"/>
                  <a:pt x="3580772" y="1016767"/>
                </a:cubicBezTo>
                <a:close/>
                <a:moveTo>
                  <a:pt x="2205450" y="1015175"/>
                </a:moveTo>
                <a:cubicBezTo>
                  <a:pt x="2186746" y="1016369"/>
                  <a:pt x="2170032" y="1017563"/>
                  <a:pt x="2152124" y="1018757"/>
                </a:cubicBezTo>
                <a:cubicBezTo>
                  <a:pt x="2153716" y="1040246"/>
                  <a:pt x="2155308" y="1060144"/>
                  <a:pt x="2156899" y="1082031"/>
                </a:cubicBezTo>
                <a:cubicBezTo>
                  <a:pt x="2175603" y="1080838"/>
                  <a:pt x="2191123" y="1079644"/>
                  <a:pt x="2205450" y="1078848"/>
                </a:cubicBezTo>
                <a:cubicBezTo>
                  <a:pt x="2205450" y="1056563"/>
                  <a:pt x="2205450" y="1037063"/>
                  <a:pt x="2205450" y="1015175"/>
                </a:cubicBezTo>
                <a:close/>
                <a:moveTo>
                  <a:pt x="1823018" y="1015175"/>
                </a:moveTo>
                <a:cubicBezTo>
                  <a:pt x="1809090" y="1019553"/>
                  <a:pt x="1797151" y="1023532"/>
                  <a:pt x="1784417" y="1027512"/>
                </a:cubicBezTo>
                <a:cubicBezTo>
                  <a:pt x="1794763" y="1058552"/>
                  <a:pt x="1803916" y="1087205"/>
                  <a:pt x="1813467" y="1116653"/>
                </a:cubicBezTo>
                <a:cubicBezTo>
                  <a:pt x="1826599" y="1112674"/>
                  <a:pt x="1836946" y="1109490"/>
                  <a:pt x="1849681" y="1105511"/>
                </a:cubicBezTo>
                <a:cubicBezTo>
                  <a:pt x="1840528" y="1074072"/>
                  <a:pt x="1832171" y="1045420"/>
                  <a:pt x="1823018" y="1015175"/>
                </a:cubicBezTo>
                <a:close/>
                <a:moveTo>
                  <a:pt x="2306927" y="1014380"/>
                </a:moveTo>
                <a:cubicBezTo>
                  <a:pt x="2306927" y="1036665"/>
                  <a:pt x="2306927" y="1056165"/>
                  <a:pt x="2306927" y="1077654"/>
                </a:cubicBezTo>
                <a:cubicBezTo>
                  <a:pt x="2323244" y="1078450"/>
                  <a:pt x="2338764" y="1079246"/>
                  <a:pt x="2356274" y="1080042"/>
                </a:cubicBezTo>
                <a:cubicBezTo>
                  <a:pt x="2357865" y="1058552"/>
                  <a:pt x="2359059" y="1038655"/>
                  <a:pt x="2360253" y="1016767"/>
                </a:cubicBezTo>
                <a:cubicBezTo>
                  <a:pt x="2341549" y="1015971"/>
                  <a:pt x="2325233" y="1015175"/>
                  <a:pt x="2306927" y="1014380"/>
                </a:cubicBezTo>
                <a:close/>
                <a:moveTo>
                  <a:pt x="1718356" y="1001645"/>
                </a:moveTo>
                <a:cubicBezTo>
                  <a:pt x="1704428" y="1006818"/>
                  <a:pt x="1692888" y="1011196"/>
                  <a:pt x="1679755" y="1016369"/>
                </a:cubicBezTo>
                <a:cubicBezTo>
                  <a:pt x="1684133" y="1027910"/>
                  <a:pt x="1688112" y="1038257"/>
                  <a:pt x="1692888" y="1050991"/>
                </a:cubicBezTo>
                <a:cubicBezTo>
                  <a:pt x="1706418" y="1045818"/>
                  <a:pt x="1717561" y="1041440"/>
                  <a:pt x="1730693" y="1036267"/>
                </a:cubicBezTo>
                <a:cubicBezTo>
                  <a:pt x="1726315" y="1023930"/>
                  <a:pt x="1722336" y="1013186"/>
                  <a:pt x="1718356" y="1001645"/>
                </a:cubicBezTo>
                <a:close/>
                <a:moveTo>
                  <a:pt x="2476057" y="995676"/>
                </a:moveTo>
                <a:cubicBezTo>
                  <a:pt x="2468098" y="1053777"/>
                  <a:pt x="2460935" y="1109490"/>
                  <a:pt x="2453374" y="1167193"/>
                </a:cubicBezTo>
                <a:cubicBezTo>
                  <a:pt x="2472077" y="1169979"/>
                  <a:pt x="2489189" y="1172366"/>
                  <a:pt x="2507495" y="1175152"/>
                </a:cubicBezTo>
                <a:cubicBezTo>
                  <a:pt x="2517444" y="1117051"/>
                  <a:pt x="2526995" y="1061736"/>
                  <a:pt x="2536944" y="1004431"/>
                </a:cubicBezTo>
                <a:cubicBezTo>
                  <a:pt x="2516648" y="1001247"/>
                  <a:pt x="2497944" y="998462"/>
                  <a:pt x="2476057" y="995676"/>
                </a:cubicBezTo>
                <a:close/>
                <a:moveTo>
                  <a:pt x="1044226" y="994084"/>
                </a:moveTo>
                <a:cubicBezTo>
                  <a:pt x="1030298" y="1006023"/>
                  <a:pt x="1018359" y="1015971"/>
                  <a:pt x="1006022" y="1026318"/>
                </a:cubicBezTo>
                <a:cubicBezTo>
                  <a:pt x="1013584" y="1035869"/>
                  <a:pt x="1019951" y="1043032"/>
                  <a:pt x="1027114" y="1051787"/>
                </a:cubicBezTo>
                <a:cubicBezTo>
                  <a:pt x="1040644" y="1041042"/>
                  <a:pt x="1052583" y="1031093"/>
                  <a:pt x="1065317" y="1020747"/>
                </a:cubicBezTo>
                <a:cubicBezTo>
                  <a:pt x="1058154" y="1011992"/>
                  <a:pt x="1052185" y="1004033"/>
                  <a:pt x="1044226" y="994084"/>
                </a:cubicBezTo>
                <a:close/>
                <a:moveTo>
                  <a:pt x="1764519" y="985727"/>
                </a:moveTo>
                <a:cubicBezTo>
                  <a:pt x="1750989" y="990502"/>
                  <a:pt x="1739448" y="994482"/>
                  <a:pt x="1725122" y="999257"/>
                </a:cubicBezTo>
                <a:cubicBezTo>
                  <a:pt x="1729897" y="1012390"/>
                  <a:pt x="1733877" y="1023134"/>
                  <a:pt x="1737856" y="1034277"/>
                </a:cubicBezTo>
                <a:cubicBezTo>
                  <a:pt x="1752182" y="1029104"/>
                  <a:pt x="1763723" y="1025124"/>
                  <a:pt x="1776059" y="1020349"/>
                </a:cubicBezTo>
                <a:cubicBezTo>
                  <a:pt x="1772080" y="1008012"/>
                  <a:pt x="1768498" y="997666"/>
                  <a:pt x="1764519" y="985727"/>
                </a:cubicBezTo>
                <a:close/>
                <a:moveTo>
                  <a:pt x="1606134" y="984931"/>
                </a:moveTo>
                <a:cubicBezTo>
                  <a:pt x="1593002" y="990900"/>
                  <a:pt x="1580665" y="996074"/>
                  <a:pt x="1567135" y="1002043"/>
                </a:cubicBezTo>
                <a:cubicBezTo>
                  <a:pt x="1573104" y="1014380"/>
                  <a:pt x="1577879" y="1024726"/>
                  <a:pt x="1583053" y="1036665"/>
                </a:cubicBezTo>
                <a:cubicBezTo>
                  <a:pt x="1596185" y="1031093"/>
                  <a:pt x="1608124" y="1025920"/>
                  <a:pt x="1621256" y="1019951"/>
                </a:cubicBezTo>
                <a:cubicBezTo>
                  <a:pt x="1616481" y="1008410"/>
                  <a:pt x="1612103" y="998462"/>
                  <a:pt x="1606134" y="984931"/>
                </a:cubicBezTo>
                <a:close/>
                <a:moveTo>
                  <a:pt x="3416815" y="976972"/>
                </a:moveTo>
                <a:cubicBezTo>
                  <a:pt x="3406867" y="990900"/>
                  <a:pt x="3397714" y="1003635"/>
                  <a:pt x="3388561" y="1016767"/>
                </a:cubicBezTo>
                <a:cubicBezTo>
                  <a:pt x="3402489" y="1027114"/>
                  <a:pt x="3414826" y="1036665"/>
                  <a:pt x="3428754" y="1047012"/>
                </a:cubicBezTo>
                <a:cubicBezTo>
                  <a:pt x="3438703" y="1034277"/>
                  <a:pt x="3447856" y="1022339"/>
                  <a:pt x="3458600" y="1008410"/>
                </a:cubicBezTo>
                <a:cubicBezTo>
                  <a:pt x="3443876" y="997268"/>
                  <a:pt x="3430744" y="987717"/>
                  <a:pt x="3416815" y="976972"/>
                </a:cubicBezTo>
                <a:close/>
                <a:moveTo>
                  <a:pt x="1810681" y="971799"/>
                </a:moveTo>
                <a:cubicBezTo>
                  <a:pt x="1796753" y="976176"/>
                  <a:pt x="1784417" y="980156"/>
                  <a:pt x="1771682" y="984135"/>
                </a:cubicBezTo>
                <a:cubicBezTo>
                  <a:pt x="1775662" y="996472"/>
                  <a:pt x="1778845" y="1006818"/>
                  <a:pt x="1782825" y="1018757"/>
                </a:cubicBezTo>
                <a:cubicBezTo>
                  <a:pt x="1795957" y="1014777"/>
                  <a:pt x="1807498" y="1011594"/>
                  <a:pt x="1821426" y="1007216"/>
                </a:cubicBezTo>
                <a:cubicBezTo>
                  <a:pt x="1817446" y="994084"/>
                  <a:pt x="1814263" y="983737"/>
                  <a:pt x="1810681" y="971799"/>
                </a:cubicBezTo>
                <a:close/>
                <a:moveTo>
                  <a:pt x="3520681" y="967023"/>
                </a:moveTo>
                <a:cubicBezTo>
                  <a:pt x="3509936" y="980554"/>
                  <a:pt x="3500385" y="992492"/>
                  <a:pt x="3490437" y="1005227"/>
                </a:cubicBezTo>
                <a:cubicBezTo>
                  <a:pt x="3504763" y="1016767"/>
                  <a:pt x="3516701" y="1026716"/>
                  <a:pt x="3531426" y="1038655"/>
                </a:cubicBezTo>
                <a:cubicBezTo>
                  <a:pt x="3542170" y="1025522"/>
                  <a:pt x="3551721" y="1013584"/>
                  <a:pt x="3562466" y="1000849"/>
                </a:cubicBezTo>
                <a:cubicBezTo>
                  <a:pt x="3547741" y="988911"/>
                  <a:pt x="3534609" y="978564"/>
                  <a:pt x="3520681" y="967023"/>
                </a:cubicBezTo>
                <a:close/>
                <a:moveTo>
                  <a:pt x="1652296" y="965034"/>
                </a:moveTo>
                <a:cubicBezTo>
                  <a:pt x="1637970" y="971401"/>
                  <a:pt x="1625634" y="976574"/>
                  <a:pt x="1612899" y="982145"/>
                </a:cubicBezTo>
                <a:cubicBezTo>
                  <a:pt x="1618470" y="994880"/>
                  <a:pt x="1623246" y="1005625"/>
                  <a:pt x="1628419" y="1017165"/>
                </a:cubicBezTo>
                <a:cubicBezTo>
                  <a:pt x="1642348" y="1011196"/>
                  <a:pt x="1654286" y="1006023"/>
                  <a:pt x="1666623" y="1000849"/>
                </a:cubicBezTo>
                <a:cubicBezTo>
                  <a:pt x="1661449" y="988115"/>
                  <a:pt x="1657470" y="977768"/>
                  <a:pt x="1652296" y="965034"/>
                </a:cubicBezTo>
                <a:close/>
                <a:moveTo>
                  <a:pt x="1699255" y="947922"/>
                </a:moveTo>
                <a:cubicBezTo>
                  <a:pt x="1685326" y="953095"/>
                  <a:pt x="1672990" y="957870"/>
                  <a:pt x="1659460" y="963044"/>
                </a:cubicBezTo>
                <a:cubicBezTo>
                  <a:pt x="1664235" y="975380"/>
                  <a:pt x="1668214" y="985727"/>
                  <a:pt x="1673388" y="998859"/>
                </a:cubicBezTo>
                <a:cubicBezTo>
                  <a:pt x="1687316" y="993686"/>
                  <a:pt x="1699255" y="989309"/>
                  <a:pt x="1712387" y="984135"/>
                </a:cubicBezTo>
                <a:cubicBezTo>
                  <a:pt x="1708010" y="971799"/>
                  <a:pt x="1704030" y="960656"/>
                  <a:pt x="1699255" y="947922"/>
                </a:cubicBezTo>
                <a:close/>
                <a:moveTo>
                  <a:pt x="1006818" y="947126"/>
                </a:moveTo>
                <a:cubicBezTo>
                  <a:pt x="992890" y="958666"/>
                  <a:pt x="980554" y="969013"/>
                  <a:pt x="967421" y="979758"/>
                </a:cubicBezTo>
                <a:cubicBezTo>
                  <a:pt x="975380" y="989707"/>
                  <a:pt x="982543" y="998064"/>
                  <a:pt x="991298" y="1008410"/>
                </a:cubicBezTo>
                <a:cubicBezTo>
                  <a:pt x="1005227" y="996870"/>
                  <a:pt x="1017165" y="986921"/>
                  <a:pt x="1030298" y="976176"/>
                </a:cubicBezTo>
                <a:cubicBezTo>
                  <a:pt x="1021941" y="966227"/>
                  <a:pt x="1014777" y="957074"/>
                  <a:pt x="1006818" y="947126"/>
                </a:cubicBezTo>
                <a:close/>
                <a:moveTo>
                  <a:pt x="2055422" y="944738"/>
                </a:moveTo>
                <a:cubicBezTo>
                  <a:pt x="2041891" y="947126"/>
                  <a:pt x="2030749" y="948718"/>
                  <a:pt x="2018810" y="951105"/>
                </a:cubicBezTo>
                <a:cubicBezTo>
                  <a:pt x="2021198" y="965034"/>
                  <a:pt x="2022790" y="977370"/>
                  <a:pt x="2025177" y="991298"/>
                </a:cubicBezTo>
                <a:cubicBezTo>
                  <a:pt x="2037116" y="989707"/>
                  <a:pt x="2047861" y="988115"/>
                  <a:pt x="2060595" y="986523"/>
                </a:cubicBezTo>
                <a:cubicBezTo>
                  <a:pt x="2059003" y="972197"/>
                  <a:pt x="2057411" y="959860"/>
                  <a:pt x="2055422" y="944738"/>
                </a:cubicBezTo>
                <a:close/>
                <a:moveTo>
                  <a:pt x="2935294" y="942350"/>
                </a:moveTo>
                <a:cubicBezTo>
                  <a:pt x="2928926" y="957472"/>
                  <a:pt x="2923355" y="970605"/>
                  <a:pt x="2917784" y="984135"/>
                </a:cubicBezTo>
                <a:cubicBezTo>
                  <a:pt x="2942855" y="995278"/>
                  <a:pt x="2965538" y="1004829"/>
                  <a:pt x="2989017" y="1015175"/>
                </a:cubicBezTo>
                <a:cubicBezTo>
                  <a:pt x="2995384" y="1001247"/>
                  <a:pt x="3001354" y="989707"/>
                  <a:pt x="3008119" y="974982"/>
                </a:cubicBezTo>
                <a:cubicBezTo>
                  <a:pt x="2983048" y="963442"/>
                  <a:pt x="2959967" y="953095"/>
                  <a:pt x="2935294" y="942350"/>
                </a:cubicBezTo>
                <a:close/>
                <a:moveTo>
                  <a:pt x="2700502" y="931606"/>
                </a:moveTo>
                <a:cubicBezTo>
                  <a:pt x="2696522" y="947126"/>
                  <a:pt x="2692941" y="960258"/>
                  <a:pt x="2688961" y="975380"/>
                </a:cubicBezTo>
                <a:cubicBezTo>
                  <a:pt x="2714430" y="982543"/>
                  <a:pt x="2736715" y="988911"/>
                  <a:pt x="2760593" y="995676"/>
                </a:cubicBezTo>
                <a:cubicBezTo>
                  <a:pt x="2764970" y="980952"/>
                  <a:pt x="2768950" y="967819"/>
                  <a:pt x="2773327" y="953095"/>
                </a:cubicBezTo>
                <a:cubicBezTo>
                  <a:pt x="2748256" y="945932"/>
                  <a:pt x="2725175" y="939167"/>
                  <a:pt x="2700502" y="931606"/>
                </a:cubicBezTo>
                <a:close/>
                <a:moveTo>
                  <a:pt x="1747009" y="931606"/>
                </a:moveTo>
                <a:cubicBezTo>
                  <a:pt x="1732683" y="936381"/>
                  <a:pt x="1720346" y="940758"/>
                  <a:pt x="1706418" y="945534"/>
                </a:cubicBezTo>
                <a:cubicBezTo>
                  <a:pt x="1711193" y="958666"/>
                  <a:pt x="1715173" y="969809"/>
                  <a:pt x="1719550" y="981747"/>
                </a:cubicBezTo>
                <a:cubicBezTo>
                  <a:pt x="1733479" y="976972"/>
                  <a:pt x="1745019" y="972993"/>
                  <a:pt x="1758948" y="968217"/>
                </a:cubicBezTo>
                <a:cubicBezTo>
                  <a:pt x="1754570" y="954687"/>
                  <a:pt x="1750989" y="943942"/>
                  <a:pt x="1747009" y="931606"/>
                </a:cubicBezTo>
                <a:close/>
                <a:moveTo>
                  <a:pt x="2309713" y="924442"/>
                </a:moveTo>
                <a:cubicBezTo>
                  <a:pt x="2309713" y="943942"/>
                  <a:pt x="2309713" y="963442"/>
                  <a:pt x="2309713" y="985329"/>
                </a:cubicBezTo>
                <a:cubicBezTo>
                  <a:pt x="2326427" y="986125"/>
                  <a:pt x="2343539" y="986921"/>
                  <a:pt x="2362243" y="987717"/>
                </a:cubicBezTo>
                <a:cubicBezTo>
                  <a:pt x="2363437" y="965829"/>
                  <a:pt x="2364630" y="946330"/>
                  <a:pt x="2365824" y="924442"/>
                </a:cubicBezTo>
                <a:cubicBezTo>
                  <a:pt x="2346325" y="924442"/>
                  <a:pt x="2328815" y="924442"/>
                  <a:pt x="2309713" y="924442"/>
                </a:cubicBezTo>
                <a:close/>
                <a:moveTo>
                  <a:pt x="2228531" y="923647"/>
                </a:moveTo>
                <a:cubicBezTo>
                  <a:pt x="2228531" y="944738"/>
                  <a:pt x="2228531" y="964238"/>
                  <a:pt x="2228531" y="984533"/>
                </a:cubicBezTo>
                <a:cubicBezTo>
                  <a:pt x="2248428" y="984533"/>
                  <a:pt x="2265142" y="984533"/>
                  <a:pt x="2282254" y="984533"/>
                </a:cubicBezTo>
                <a:cubicBezTo>
                  <a:pt x="2282254" y="963044"/>
                  <a:pt x="2282254" y="943146"/>
                  <a:pt x="2282254" y="923647"/>
                </a:cubicBezTo>
                <a:cubicBezTo>
                  <a:pt x="2263153" y="923647"/>
                  <a:pt x="2245643" y="923647"/>
                  <a:pt x="2228531" y="923647"/>
                </a:cubicBezTo>
                <a:close/>
                <a:moveTo>
                  <a:pt x="2201470" y="923249"/>
                </a:moveTo>
                <a:cubicBezTo>
                  <a:pt x="2182766" y="924442"/>
                  <a:pt x="2166053" y="925636"/>
                  <a:pt x="2145359" y="926830"/>
                </a:cubicBezTo>
                <a:cubicBezTo>
                  <a:pt x="2146951" y="949115"/>
                  <a:pt x="2148543" y="969013"/>
                  <a:pt x="2150532" y="990502"/>
                </a:cubicBezTo>
                <a:cubicBezTo>
                  <a:pt x="2170032" y="988911"/>
                  <a:pt x="2186746" y="987717"/>
                  <a:pt x="2204256" y="986523"/>
                </a:cubicBezTo>
                <a:cubicBezTo>
                  <a:pt x="2203460" y="964238"/>
                  <a:pt x="2202266" y="944340"/>
                  <a:pt x="2201470" y="923249"/>
                </a:cubicBezTo>
                <a:close/>
                <a:moveTo>
                  <a:pt x="3458998" y="919667"/>
                </a:moveTo>
                <a:cubicBezTo>
                  <a:pt x="3448652" y="933993"/>
                  <a:pt x="3439499" y="946330"/>
                  <a:pt x="3430346" y="959462"/>
                </a:cubicBezTo>
                <a:cubicBezTo>
                  <a:pt x="3445070" y="970605"/>
                  <a:pt x="3457804" y="980156"/>
                  <a:pt x="3472131" y="990900"/>
                </a:cubicBezTo>
                <a:cubicBezTo>
                  <a:pt x="3482477" y="977370"/>
                  <a:pt x="3491630" y="965034"/>
                  <a:pt x="3501977" y="951901"/>
                </a:cubicBezTo>
                <a:cubicBezTo>
                  <a:pt x="3487253" y="941156"/>
                  <a:pt x="3474518" y="931208"/>
                  <a:pt x="3458998" y="919667"/>
                </a:cubicBezTo>
                <a:close/>
                <a:moveTo>
                  <a:pt x="1794365" y="917279"/>
                </a:moveTo>
                <a:cubicBezTo>
                  <a:pt x="1780039" y="921259"/>
                  <a:pt x="1767702" y="925238"/>
                  <a:pt x="1753774" y="929218"/>
                </a:cubicBezTo>
                <a:cubicBezTo>
                  <a:pt x="1757754" y="941952"/>
                  <a:pt x="1761335" y="953095"/>
                  <a:pt x="1765315" y="966625"/>
                </a:cubicBezTo>
                <a:cubicBezTo>
                  <a:pt x="1780039" y="961850"/>
                  <a:pt x="1792376" y="957870"/>
                  <a:pt x="1805508" y="953493"/>
                </a:cubicBezTo>
                <a:cubicBezTo>
                  <a:pt x="1801528" y="940360"/>
                  <a:pt x="1798345" y="929218"/>
                  <a:pt x="1794365" y="917279"/>
                </a:cubicBezTo>
                <a:close/>
                <a:moveTo>
                  <a:pt x="2592657" y="906933"/>
                </a:moveTo>
                <a:cubicBezTo>
                  <a:pt x="2589473" y="922453"/>
                  <a:pt x="2586688" y="935585"/>
                  <a:pt x="2583902" y="950707"/>
                </a:cubicBezTo>
                <a:cubicBezTo>
                  <a:pt x="2608575" y="956279"/>
                  <a:pt x="2632054" y="961452"/>
                  <a:pt x="2656727" y="967023"/>
                </a:cubicBezTo>
                <a:cubicBezTo>
                  <a:pt x="2660309" y="952299"/>
                  <a:pt x="2663890" y="939167"/>
                  <a:pt x="2667472" y="923647"/>
                </a:cubicBezTo>
                <a:cubicBezTo>
                  <a:pt x="2642003" y="918075"/>
                  <a:pt x="2618126" y="912504"/>
                  <a:pt x="2592657" y="906933"/>
                </a:cubicBezTo>
                <a:close/>
                <a:moveTo>
                  <a:pt x="2827847" y="901361"/>
                </a:moveTo>
                <a:cubicBezTo>
                  <a:pt x="2822673" y="916085"/>
                  <a:pt x="2818296" y="929218"/>
                  <a:pt x="2813122" y="944340"/>
                </a:cubicBezTo>
                <a:cubicBezTo>
                  <a:pt x="2838989" y="953891"/>
                  <a:pt x="2862070" y="962248"/>
                  <a:pt x="2886346" y="971003"/>
                </a:cubicBezTo>
                <a:cubicBezTo>
                  <a:pt x="2891917" y="956279"/>
                  <a:pt x="2896692" y="943942"/>
                  <a:pt x="2902264" y="929218"/>
                </a:cubicBezTo>
                <a:cubicBezTo>
                  <a:pt x="2876795" y="920065"/>
                  <a:pt x="2852917" y="911310"/>
                  <a:pt x="2827847" y="901361"/>
                </a:cubicBezTo>
                <a:close/>
                <a:moveTo>
                  <a:pt x="1969066" y="898178"/>
                </a:moveTo>
                <a:cubicBezTo>
                  <a:pt x="1955536" y="900963"/>
                  <a:pt x="1943995" y="903351"/>
                  <a:pt x="1931261" y="906137"/>
                </a:cubicBezTo>
                <a:cubicBezTo>
                  <a:pt x="1934444" y="920463"/>
                  <a:pt x="1937230" y="932799"/>
                  <a:pt x="1940016" y="946728"/>
                </a:cubicBezTo>
                <a:cubicBezTo>
                  <a:pt x="1953148" y="943942"/>
                  <a:pt x="1964291" y="941554"/>
                  <a:pt x="1976627" y="939167"/>
                </a:cubicBezTo>
                <a:cubicBezTo>
                  <a:pt x="1973842" y="924442"/>
                  <a:pt x="1971454" y="911708"/>
                  <a:pt x="1969066" y="898178"/>
                </a:cubicBezTo>
                <a:close/>
                <a:moveTo>
                  <a:pt x="1565941" y="890617"/>
                </a:moveTo>
                <a:cubicBezTo>
                  <a:pt x="1551217" y="896984"/>
                  <a:pt x="1538482" y="902555"/>
                  <a:pt x="1524156" y="908922"/>
                </a:cubicBezTo>
                <a:cubicBezTo>
                  <a:pt x="1537686" y="938371"/>
                  <a:pt x="1550421" y="965829"/>
                  <a:pt x="1563553" y="994880"/>
                </a:cubicBezTo>
                <a:cubicBezTo>
                  <a:pt x="1576686" y="988911"/>
                  <a:pt x="1588624" y="983737"/>
                  <a:pt x="1602950" y="977370"/>
                </a:cubicBezTo>
                <a:cubicBezTo>
                  <a:pt x="1590216" y="947524"/>
                  <a:pt x="1578277" y="919667"/>
                  <a:pt x="1565941" y="890617"/>
                </a:cubicBezTo>
                <a:close/>
                <a:moveTo>
                  <a:pt x="2960762" y="882259"/>
                </a:moveTo>
                <a:cubicBezTo>
                  <a:pt x="2954395" y="896586"/>
                  <a:pt x="2949222" y="909718"/>
                  <a:pt x="2943253" y="923647"/>
                </a:cubicBezTo>
                <a:cubicBezTo>
                  <a:pt x="2968324" y="934789"/>
                  <a:pt x="2991803" y="945136"/>
                  <a:pt x="3016874" y="956279"/>
                </a:cubicBezTo>
                <a:cubicBezTo>
                  <a:pt x="3023241" y="942350"/>
                  <a:pt x="3029210" y="929616"/>
                  <a:pt x="3036373" y="915687"/>
                </a:cubicBezTo>
                <a:cubicBezTo>
                  <a:pt x="3010108" y="904147"/>
                  <a:pt x="2986231" y="893402"/>
                  <a:pt x="2960762" y="882259"/>
                </a:cubicBezTo>
                <a:close/>
                <a:moveTo>
                  <a:pt x="2491975" y="875096"/>
                </a:moveTo>
                <a:cubicBezTo>
                  <a:pt x="2488394" y="904147"/>
                  <a:pt x="2484812" y="930412"/>
                  <a:pt x="2480832" y="958666"/>
                </a:cubicBezTo>
                <a:cubicBezTo>
                  <a:pt x="2502322" y="961850"/>
                  <a:pt x="2522220" y="964636"/>
                  <a:pt x="2542913" y="967819"/>
                </a:cubicBezTo>
                <a:cubicBezTo>
                  <a:pt x="2547688" y="939167"/>
                  <a:pt x="2552066" y="913698"/>
                  <a:pt x="2557239" y="884647"/>
                </a:cubicBezTo>
                <a:cubicBezTo>
                  <a:pt x="2534158" y="881066"/>
                  <a:pt x="2513862" y="878280"/>
                  <a:pt x="2491975" y="875096"/>
                </a:cubicBezTo>
                <a:close/>
                <a:moveTo>
                  <a:pt x="1614889" y="870321"/>
                </a:moveTo>
                <a:cubicBezTo>
                  <a:pt x="1600165" y="876290"/>
                  <a:pt x="1587430" y="881862"/>
                  <a:pt x="1573104" y="887831"/>
                </a:cubicBezTo>
                <a:cubicBezTo>
                  <a:pt x="1585441" y="917279"/>
                  <a:pt x="1597379" y="945534"/>
                  <a:pt x="1609716" y="974584"/>
                </a:cubicBezTo>
                <a:cubicBezTo>
                  <a:pt x="1624042" y="968615"/>
                  <a:pt x="1635980" y="963442"/>
                  <a:pt x="1649511" y="957870"/>
                </a:cubicBezTo>
                <a:cubicBezTo>
                  <a:pt x="1637572" y="928024"/>
                  <a:pt x="1626430" y="899769"/>
                  <a:pt x="1614889" y="870321"/>
                </a:cubicBezTo>
                <a:close/>
                <a:moveTo>
                  <a:pt x="1879527" y="858382"/>
                </a:moveTo>
                <a:cubicBezTo>
                  <a:pt x="1866395" y="861566"/>
                  <a:pt x="1855650" y="864352"/>
                  <a:pt x="1841722" y="867933"/>
                </a:cubicBezTo>
                <a:cubicBezTo>
                  <a:pt x="1845701" y="882657"/>
                  <a:pt x="1849283" y="894994"/>
                  <a:pt x="1852864" y="908524"/>
                </a:cubicBezTo>
                <a:cubicBezTo>
                  <a:pt x="1866395" y="904545"/>
                  <a:pt x="1877537" y="901759"/>
                  <a:pt x="1889874" y="898178"/>
                </a:cubicBezTo>
                <a:cubicBezTo>
                  <a:pt x="1885894" y="883453"/>
                  <a:pt x="1882711" y="871117"/>
                  <a:pt x="1879527" y="858382"/>
                </a:cubicBezTo>
                <a:close/>
                <a:moveTo>
                  <a:pt x="2848938" y="840077"/>
                </a:moveTo>
                <a:cubicBezTo>
                  <a:pt x="2843765" y="854801"/>
                  <a:pt x="2838989" y="867535"/>
                  <a:pt x="2833816" y="882657"/>
                </a:cubicBezTo>
                <a:cubicBezTo>
                  <a:pt x="2860081" y="892606"/>
                  <a:pt x="2884356" y="901361"/>
                  <a:pt x="2909825" y="910514"/>
                </a:cubicBezTo>
                <a:cubicBezTo>
                  <a:pt x="2915396" y="896188"/>
                  <a:pt x="2920569" y="883055"/>
                  <a:pt x="2926141" y="868331"/>
                </a:cubicBezTo>
                <a:cubicBezTo>
                  <a:pt x="2899080" y="858382"/>
                  <a:pt x="2874805" y="849627"/>
                  <a:pt x="2848938" y="840077"/>
                </a:cubicBezTo>
                <a:close/>
                <a:moveTo>
                  <a:pt x="1715173" y="834505"/>
                </a:moveTo>
                <a:cubicBezTo>
                  <a:pt x="1699653" y="839679"/>
                  <a:pt x="1686520" y="844056"/>
                  <a:pt x="1672194" y="849230"/>
                </a:cubicBezTo>
                <a:cubicBezTo>
                  <a:pt x="1682939" y="879872"/>
                  <a:pt x="1693286" y="908524"/>
                  <a:pt x="1703632" y="937973"/>
                </a:cubicBezTo>
                <a:cubicBezTo>
                  <a:pt x="1718754" y="932799"/>
                  <a:pt x="1731091" y="928422"/>
                  <a:pt x="1744621" y="924044"/>
                </a:cubicBezTo>
                <a:cubicBezTo>
                  <a:pt x="1734673" y="893402"/>
                  <a:pt x="1725122" y="864352"/>
                  <a:pt x="1715173" y="834505"/>
                </a:cubicBezTo>
                <a:close/>
                <a:moveTo>
                  <a:pt x="2398058" y="834107"/>
                </a:moveTo>
                <a:cubicBezTo>
                  <a:pt x="2396467" y="856393"/>
                  <a:pt x="2394875" y="876290"/>
                  <a:pt x="2393283" y="897382"/>
                </a:cubicBezTo>
                <a:cubicBezTo>
                  <a:pt x="2413181" y="899371"/>
                  <a:pt x="2430691" y="900963"/>
                  <a:pt x="2450588" y="902953"/>
                </a:cubicBezTo>
                <a:cubicBezTo>
                  <a:pt x="2452976" y="880668"/>
                  <a:pt x="2454966" y="861168"/>
                  <a:pt x="2457353" y="839679"/>
                </a:cubicBezTo>
                <a:cubicBezTo>
                  <a:pt x="2437058" y="837689"/>
                  <a:pt x="2418354" y="836097"/>
                  <a:pt x="2398058" y="834107"/>
                </a:cubicBezTo>
                <a:close/>
                <a:moveTo>
                  <a:pt x="2311305" y="832515"/>
                </a:moveTo>
                <a:cubicBezTo>
                  <a:pt x="2311305" y="852413"/>
                  <a:pt x="2311305" y="871913"/>
                  <a:pt x="2311305" y="893402"/>
                </a:cubicBezTo>
                <a:cubicBezTo>
                  <a:pt x="2329611" y="893402"/>
                  <a:pt x="2347916" y="893402"/>
                  <a:pt x="2367814" y="893402"/>
                </a:cubicBezTo>
                <a:cubicBezTo>
                  <a:pt x="2368610" y="873505"/>
                  <a:pt x="2369406" y="854005"/>
                  <a:pt x="2370600" y="832515"/>
                </a:cubicBezTo>
                <a:cubicBezTo>
                  <a:pt x="2350702" y="832515"/>
                  <a:pt x="2332396" y="832515"/>
                  <a:pt x="2311305" y="832515"/>
                </a:cubicBezTo>
                <a:close/>
                <a:moveTo>
                  <a:pt x="2197889" y="830526"/>
                </a:moveTo>
                <a:cubicBezTo>
                  <a:pt x="2177593" y="831322"/>
                  <a:pt x="2159287" y="832515"/>
                  <a:pt x="2137798" y="833709"/>
                </a:cubicBezTo>
                <a:cubicBezTo>
                  <a:pt x="2139788" y="856393"/>
                  <a:pt x="2141379" y="876290"/>
                  <a:pt x="2143369" y="897780"/>
                </a:cubicBezTo>
                <a:cubicBezTo>
                  <a:pt x="2163267" y="896586"/>
                  <a:pt x="2181175" y="894994"/>
                  <a:pt x="2197889" y="893800"/>
                </a:cubicBezTo>
                <a:cubicBezTo>
                  <a:pt x="2197889" y="872311"/>
                  <a:pt x="2197889" y="852811"/>
                  <a:pt x="2197889" y="830526"/>
                </a:cubicBezTo>
                <a:close/>
                <a:moveTo>
                  <a:pt x="1766111" y="819383"/>
                </a:moveTo>
                <a:cubicBezTo>
                  <a:pt x="1751784" y="823761"/>
                  <a:pt x="1738652" y="827740"/>
                  <a:pt x="1722734" y="832515"/>
                </a:cubicBezTo>
                <a:cubicBezTo>
                  <a:pt x="1732683" y="863556"/>
                  <a:pt x="1741836" y="892208"/>
                  <a:pt x="1751387" y="922055"/>
                </a:cubicBezTo>
                <a:cubicBezTo>
                  <a:pt x="1766111" y="917279"/>
                  <a:pt x="1778845" y="913300"/>
                  <a:pt x="1792774" y="908922"/>
                </a:cubicBezTo>
                <a:cubicBezTo>
                  <a:pt x="1783621" y="878280"/>
                  <a:pt x="1775264" y="849230"/>
                  <a:pt x="1766111" y="819383"/>
                </a:cubicBezTo>
                <a:close/>
                <a:moveTo>
                  <a:pt x="2733930" y="805853"/>
                </a:moveTo>
                <a:cubicBezTo>
                  <a:pt x="2729950" y="820975"/>
                  <a:pt x="2726369" y="834107"/>
                  <a:pt x="2722389" y="849230"/>
                </a:cubicBezTo>
                <a:cubicBezTo>
                  <a:pt x="2749450" y="857189"/>
                  <a:pt x="2774123" y="863954"/>
                  <a:pt x="2799990" y="871515"/>
                </a:cubicBezTo>
                <a:cubicBezTo>
                  <a:pt x="2804367" y="856791"/>
                  <a:pt x="2808745" y="843260"/>
                  <a:pt x="2813122" y="828536"/>
                </a:cubicBezTo>
                <a:cubicBezTo>
                  <a:pt x="2785266" y="820577"/>
                  <a:pt x="2760195" y="813414"/>
                  <a:pt x="2733930" y="805853"/>
                </a:cubicBezTo>
                <a:close/>
                <a:moveTo>
                  <a:pt x="2617330" y="778792"/>
                </a:moveTo>
                <a:cubicBezTo>
                  <a:pt x="2614544" y="794312"/>
                  <a:pt x="2611759" y="808240"/>
                  <a:pt x="2608575" y="822965"/>
                </a:cubicBezTo>
                <a:cubicBezTo>
                  <a:pt x="2635636" y="828934"/>
                  <a:pt x="2660707" y="834107"/>
                  <a:pt x="2687370" y="840077"/>
                </a:cubicBezTo>
                <a:cubicBezTo>
                  <a:pt x="2690951" y="824954"/>
                  <a:pt x="2694135" y="811424"/>
                  <a:pt x="2697716" y="796302"/>
                </a:cubicBezTo>
                <a:cubicBezTo>
                  <a:pt x="2669860" y="790333"/>
                  <a:pt x="2644391" y="784761"/>
                  <a:pt x="2617330" y="778792"/>
                </a:cubicBezTo>
                <a:close/>
                <a:moveTo>
                  <a:pt x="2869233" y="777996"/>
                </a:moveTo>
                <a:cubicBezTo>
                  <a:pt x="2864060" y="793516"/>
                  <a:pt x="2859683" y="806649"/>
                  <a:pt x="2854907" y="820577"/>
                </a:cubicBezTo>
                <a:cubicBezTo>
                  <a:pt x="2881570" y="830526"/>
                  <a:pt x="2906641" y="839679"/>
                  <a:pt x="2933304" y="848832"/>
                </a:cubicBezTo>
                <a:cubicBezTo>
                  <a:pt x="2938875" y="834903"/>
                  <a:pt x="2944049" y="822169"/>
                  <a:pt x="2950018" y="807047"/>
                </a:cubicBezTo>
                <a:cubicBezTo>
                  <a:pt x="2921763" y="797098"/>
                  <a:pt x="2895896" y="787547"/>
                  <a:pt x="2869233" y="777996"/>
                </a:cubicBezTo>
                <a:close/>
                <a:moveTo>
                  <a:pt x="1577879" y="775210"/>
                </a:moveTo>
                <a:cubicBezTo>
                  <a:pt x="1562359" y="781578"/>
                  <a:pt x="1548431" y="787149"/>
                  <a:pt x="1533309" y="793516"/>
                </a:cubicBezTo>
                <a:cubicBezTo>
                  <a:pt x="1545645" y="822965"/>
                  <a:pt x="1557584" y="851219"/>
                  <a:pt x="1569920" y="880668"/>
                </a:cubicBezTo>
                <a:cubicBezTo>
                  <a:pt x="1585043" y="873903"/>
                  <a:pt x="1598175" y="868331"/>
                  <a:pt x="1612103" y="862362"/>
                </a:cubicBezTo>
                <a:cubicBezTo>
                  <a:pt x="1600563" y="832515"/>
                  <a:pt x="1589420" y="804261"/>
                  <a:pt x="1577879" y="775210"/>
                </a:cubicBezTo>
                <a:close/>
                <a:moveTo>
                  <a:pt x="3010506" y="761282"/>
                </a:moveTo>
                <a:cubicBezTo>
                  <a:pt x="3004139" y="776404"/>
                  <a:pt x="2998568" y="789537"/>
                  <a:pt x="2992997" y="803067"/>
                </a:cubicBezTo>
                <a:cubicBezTo>
                  <a:pt x="3020455" y="815404"/>
                  <a:pt x="3045526" y="826546"/>
                  <a:pt x="3072189" y="838087"/>
                </a:cubicBezTo>
                <a:cubicBezTo>
                  <a:pt x="3078954" y="824159"/>
                  <a:pt x="3084923" y="811424"/>
                  <a:pt x="3091689" y="797496"/>
                </a:cubicBezTo>
                <a:cubicBezTo>
                  <a:pt x="3063832" y="785159"/>
                  <a:pt x="3038761" y="773619"/>
                  <a:pt x="3010506" y="761282"/>
                </a:cubicBezTo>
                <a:close/>
                <a:moveTo>
                  <a:pt x="1630807" y="755313"/>
                </a:moveTo>
                <a:cubicBezTo>
                  <a:pt x="1614093" y="761282"/>
                  <a:pt x="1600165" y="766853"/>
                  <a:pt x="1585441" y="772823"/>
                </a:cubicBezTo>
                <a:cubicBezTo>
                  <a:pt x="1597379" y="802669"/>
                  <a:pt x="1608124" y="830924"/>
                  <a:pt x="1619664" y="860372"/>
                </a:cubicBezTo>
                <a:cubicBezTo>
                  <a:pt x="1634389" y="854801"/>
                  <a:pt x="1647919" y="849627"/>
                  <a:pt x="1662643" y="844056"/>
                </a:cubicBezTo>
                <a:cubicBezTo>
                  <a:pt x="1651899" y="813812"/>
                  <a:pt x="1641552" y="785159"/>
                  <a:pt x="1630807" y="755313"/>
                </a:cubicBezTo>
                <a:close/>
                <a:moveTo>
                  <a:pt x="2750644" y="742578"/>
                </a:moveTo>
                <a:cubicBezTo>
                  <a:pt x="2746266" y="758496"/>
                  <a:pt x="2743083" y="771231"/>
                  <a:pt x="2739103" y="785955"/>
                </a:cubicBezTo>
                <a:cubicBezTo>
                  <a:pt x="2766164" y="793516"/>
                  <a:pt x="2791633" y="801077"/>
                  <a:pt x="2819489" y="809036"/>
                </a:cubicBezTo>
                <a:cubicBezTo>
                  <a:pt x="2824265" y="793914"/>
                  <a:pt x="2828244" y="780782"/>
                  <a:pt x="2832622" y="766058"/>
                </a:cubicBezTo>
                <a:cubicBezTo>
                  <a:pt x="2803969" y="757701"/>
                  <a:pt x="2777704" y="750139"/>
                  <a:pt x="2750644" y="742578"/>
                </a:cubicBezTo>
                <a:close/>
                <a:moveTo>
                  <a:pt x="2404824" y="742180"/>
                </a:moveTo>
                <a:cubicBezTo>
                  <a:pt x="2403232" y="764864"/>
                  <a:pt x="2401640" y="784761"/>
                  <a:pt x="2400844" y="805455"/>
                </a:cubicBezTo>
                <a:cubicBezTo>
                  <a:pt x="2422333" y="807445"/>
                  <a:pt x="2441037" y="809036"/>
                  <a:pt x="2460935" y="810628"/>
                </a:cubicBezTo>
                <a:cubicBezTo>
                  <a:pt x="2463322" y="788741"/>
                  <a:pt x="2465312" y="769241"/>
                  <a:pt x="2467700" y="747354"/>
                </a:cubicBezTo>
                <a:cubicBezTo>
                  <a:pt x="2445415" y="745762"/>
                  <a:pt x="2425915" y="744170"/>
                  <a:pt x="2404824" y="742180"/>
                </a:cubicBezTo>
                <a:close/>
                <a:moveTo>
                  <a:pt x="2313693" y="739793"/>
                </a:moveTo>
                <a:cubicBezTo>
                  <a:pt x="2313693" y="760486"/>
                  <a:pt x="2313693" y="779986"/>
                  <a:pt x="2313693" y="801077"/>
                </a:cubicBezTo>
                <a:cubicBezTo>
                  <a:pt x="2333988" y="801077"/>
                  <a:pt x="2353090" y="801077"/>
                  <a:pt x="2372988" y="801077"/>
                </a:cubicBezTo>
                <a:cubicBezTo>
                  <a:pt x="2374181" y="780782"/>
                  <a:pt x="2375375" y="761282"/>
                  <a:pt x="2376569" y="739793"/>
                </a:cubicBezTo>
                <a:cubicBezTo>
                  <a:pt x="2355080" y="739793"/>
                  <a:pt x="2335580" y="739793"/>
                  <a:pt x="2313693" y="739793"/>
                </a:cubicBezTo>
                <a:close/>
                <a:moveTo>
                  <a:pt x="2224153" y="738997"/>
                </a:moveTo>
                <a:cubicBezTo>
                  <a:pt x="2224153" y="760486"/>
                  <a:pt x="2224153" y="779986"/>
                  <a:pt x="2224153" y="799486"/>
                </a:cubicBezTo>
                <a:cubicBezTo>
                  <a:pt x="2245245" y="799486"/>
                  <a:pt x="2264346" y="799486"/>
                  <a:pt x="2284642" y="799486"/>
                </a:cubicBezTo>
                <a:cubicBezTo>
                  <a:pt x="2284642" y="778394"/>
                  <a:pt x="2284642" y="759292"/>
                  <a:pt x="2284642" y="738997"/>
                </a:cubicBezTo>
                <a:cubicBezTo>
                  <a:pt x="2263153" y="738997"/>
                  <a:pt x="2243255" y="738997"/>
                  <a:pt x="2224153" y="738997"/>
                </a:cubicBezTo>
                <a:close/>
                <a:moveTo>
                  <a:pt x="1684133" y="737405"/>
                </a:moveTo>
                <a:cubicBezTo>
                  <a:pt x="1668612" y="742578"/>
                  <a:pt x="1654286" y="747354"/>
                  <a:pt x="1638766" y="752925"/>
                </a:cubicBezTo>
                <a:cubicBezTo>
                  <a:pt x="1649113" y="783567"/>
                  <a:pt x="1659460" y="811822"/>
                  <a:pt x="1669806" y="841668"/>
                </a:cubicBezTo>
                <a:cubicBezTo>
                  <a:pt x="1684929" y="836097"/>
                  <a:pt x="1698459" y="831720"/>
                  <a:pt x="1713183" y="826546"/>
                </a:cubicBezTo>
                <a:cubicBezTo>
                  <a:pt x="1703234" y="796700"/>
                  <a:pt x="1694081" y="768047"/>
                  <a:pt x="1684133" y="737405"/>
                </a:cubicBezTo>
                <a:close/>
                <a:moveTo>
                  <a:pt x="1737856" y="720691"/>
                </a:moveTo>
                <a:cubicBezTo>
                  <a:pt x="1721540" y="725864"/>
                  <a:pt x="1707612" y="729844"/>
                  <a:pt x="1691694" y="734619"/>
                </a:cubicBezTo>
                <a:cubicBezTo>
                  <a:pt x="1702040" y="766058"/>
                  <a:pt x="1711193" y="794710"/>
                  <a:pt x="1720744" y="824556"/>
                </a:cubicBezTo>
                <a:cubicBezTo>
                  <a:pt x="1736264" y="819383"/>
                  <a:pt x="1749795" y="815006"/>
                  <a:pt x="1764121" y="810628"/>
                </a:cubicBezTo>
                <a:cubicBezTo>
                  <a:pt x="1754968" y="779588"/>
                  <a:pt x="1746611" y="750935"/>
                  <a:pt x="1737856" y="720691"/>
                </a:cubicBezTo>
                <a:close/>
                <a:moveTo>
                  <a:pt x="2630064" y="714722"/>
                </a:moveTo>
                <a:cubicBezTo>
                  <a:pt x="2626881" y="730242"/>
                  <a:pt x="2624493" y="743772"/>
                  <a:pt x="2621708" y="759292"/>
                </a:cubicBezTo>
                <a:cubicBezTo>
                  <a:pt x="2649962" y="765262"/>
                  <a:pt x="2675829" y="770833"/>
                  <a:pt x="2703288" y="776802"/>
                </a:cubicBezTo>
                <a:cubicBezTo>
                  <a:pt x="2706869" y="761282"/>
                  <a:pt x="2710053" y="748150"/>
                  <a:pt x="2713634" y="733028"/>
                </a:cubicBezTo>
                <a:cubicBezTo>
                  <a:pt x="2684982" y="726660"/>
                  <a:pt x="2658319" y="721089"/>
                  <a:pt x="2630064" y="714722"/>
                </a:cubicBezTo>
                <a:close/>
                <a:moveTo>
                  <a:pt x="1485953" y="701987"/>
                </a:moveTo>
                <a:cubicBezTo>
                  <a:pt x="1470034" y="709150"/>
                  <a:pt x="1455708" y="715518"/>
                  <a:pt x="1439392" y="722681"/>
                </a:cubicBezTo>
                <a:cubicBezTo>
                  <a:pt x="1453320" y="752925"/>
                  <a:pt x="1465657" y="780384"/>
                  <a:pt x="1478789" y="808638"/>
                </a:cubicBezTo>
                <a:cubicBezTo>
                  <a:pt x="1494708" y="801475"/>
                  <a:pt x="1508238" y="795506"/>
                  <a:pt x="1522962" y="788343"/>
                </a:cubicBezTo>
                <a:cubicBezTo>
                  <a:pt x="1510228" y="758894"/>
                  <a:pt x="1498289" y="731038"/>
                  <a:pt x="1485953" y="701987"/>
                </a:cubicBezTo>
                <a:close/>
                <a:moveTo>
                  <a:pt x="1540870" y="680100"/>
                </a:moveTo>
                <a:cubicBezTo>
                  <a:pt x="1524952" y="686467"/>
                  <a:pt x="1510228" y="692436"/>
                  <a:pt x="1493514" y="698804"/>
                </a:cubicBezTo>
                <a:cubicBezTo>
                  <a:pt x="1506646" y="729048"/>
                  <a:pt x="1518187" y="756905"/>
                  <a:pt x="1530523" y="785955"/>
                </a:cubicBezTo>
                <a:cubicBezTo>
                  <a:pt x="1546441" y="779190"/>
                  <a:pt x="1559972" y="773619"/>
                  <a:pt x="1575094" y="767251"/>
                </a:cubicBezTo>
                <a:cubicBezTo>
                  <a:pt x="1563155" y="737405"/>
                  <a:pt x="1552411" y="709150"/>
                  <a:pt x="1540870" y="680100"/>
                </a:cubicBezTo>
                <a:close/>
                <a:moveTo>
                  <a:pt x="1468841" y="662590"/>
                </a:moveTo>
                <a:cubicBezTo>
                  <a:pt x="1451729" y="670549"/>
                  <a:pt x="1437005" y="677314"/>
                  <a:pt x="1421882" y="684079"/>
                </a:cubicBezTo>
                <a:cubicBezTo>
                  <a:pt x="1426658" y="694824"/>
                  <a:pt x="1431035" y="703977"/>
                  <a:pt x="1436607" y="715916"/>
                </a:cubicBezTo>
                <a:cubicBezTo>
                  <a:pt x="1452525" y="708752"/>
                  <a:pt x="1467647" y="701987"/>
                  <a:pt x="1483167" y="694824"/>
                </a:cubicBezTo>
                <a:cubicBezTo>
                  <a:pt x="1477994" y="683284"/>
                  <a:pt x="1473616" y="673335"/>
                  <a:pt x="1468841" y="662590"/>
                </a:cubicBezTo>
                <a:close/>
                <a:moveTo>
                  <a:pt x="1596185" y="659008"/>
                </a:moveTo>
                <a:cubicBezTo>
                  <a:pt x="1579471" y="665376"/>
                  <a:pt x="1564747" y="670947"/>
                  <a:pt x="1548829" y="676916"/>
                </a:cubicBezTo>
                <a:cubicBezTo>
                  <a:pt x="1560370" y="706763"/>
                  <a:pt x="1571114" y="735017"/>
                  <a:pt x="1582655" y="764864"/>
                </a:cubicBezTo>
                <a:cubicBezTo>
                  <a:pt x="1598573" y="758894"/>
                  <a:pt x="1612899" y="753323"/>
                  <a:pt x="1628021" y="747354"/>
                </a:cubicBezTo>
                <a:cubicBezTo>
                  <a:pt x="1616879" y="716712"/>
                  <a:pt x="1606930" y="688457"/>
                  <a:pt x="1596185" y="659008"/>
                </a:cubicBezTo>
                <a:close/>
                <a:moveTo>
                  <a:pt x="2911018" y="654233"/>
                </a:moveTo>
                <a:cubicBezTo>
                  <a:pt x="2905845" y="669753"/>
                  <a:pt x="2901866" y="682886"/>
                  <a:pt x="2897090" y="696814"/>
                </a:cubicBezTo>
                <a:cubicBezTo>
                  <a:pt x="2925743" y="707559"/>
                  <a:pt x="2952803" y="717507"/>
                  <a:pt x="2981058" y="727854"/>
                </a:cubicBezTo>
                <a:cubicBezTo>
                  <a:pt x="2986629" y="713130"/>
                  <a:pt x="2991803" y="699998"/>
                  <a:pt x="2997374" y="685671"/>
                </a:cubicBezTo>
                <a:cubicBezTo>
                  <a:pt x="2967130" y="674529"/>
                  <a:pt x="2939671" y="664580"/>
                  <a:pt x="2911018" y="654233"/>
                </a:cubicBezTo>
                <a:close/>
                <a:moveTo>
                  <a:pt x="2191123" y="646672"/>
                </a:moveTo>
                <a:cubicBezTo>
                  <a:pt x="2167246" y="647866"/>
                  <a:pt x="2146553" y="648662"/>
                  <a:pt x="2124268" y="649856"/>
                </a:cubicBezTo>
                <a:cubicBezTo>
                  <a:pt x="2125859" y="672539"/>
                  <a:pt x="2127053" y="692436"/>
                  <a:pt x="2128645" y="713528"/>
                </a:cubicBezTo>
                <a:cubicBezTo>
                  <a:pt x="2151726" y="711936"/>
                  <a:pt x="2172022" y="711140"/>
                  <a:pt x="2191123" y="709946"/>
                </a:cubicBezTo>
                <a:cubicBezTo>
                  <a:pt x="2191123" y="688457"/>
                  <a:pt x="2191123" y="669355"/>
                  <a:pt x="2191123" y="646672"/>
                </a:cubicBezTo>
                <a:close/>
                <a:moveTo>
                  <a:pt x="2315682" y="645080"/>
                </a:moveTo>
                <a:cubicBezTo>
                  <a:pt x="2315682" y="667365"/>
                  <a:pt x="2315682" y="687263"/>
                  <a:pt x="2315682" y="708752"/>
                </a:cubicBezTo>
                <a:cubicBezTo>
                  <a:pt x="2335182" y="709548"/>
                  <a:pt x="2355478" y="710344"/>
                  <a:pt x="2378161" y="711538"/>
                </a:cubicBezTo>
                <a:cubicBezTo>
                  <a:pt x="2379355" y="688855"/>
                  <a:pt x="2380549" y="669355"/>
                  <a:pt x="2381742" y="647866"/>
                </a:cubicBezTo>
                <a:cubicBezTo>
                  <a:pt x="2358661" y="647070"/>
                  <a:pt x="2337968" y="645876"/>
                  <a:pt x="2315682" y="645080"/>
                </a:cubicBezTo>
                <a:close/>
                <a:moveTo>
                  <a:pt x="3060648" y="640703"/>
                </a:moveTo>
                <a:cubicBezTo>
                  <a:pt x="3054281" y="655427"/>
                  <a:pt x="3049108" y="667763"/>
                  <a:pt x="3043138" y="682090"/>
                </a:cubicBezTo>
                <a:cubicBezTo>
                  <a:pt x="3072587" y="695222"/>
                  <a:pt x="3099648" y="707161"/>
                  <a:pt x="3127902" y="719895"/>
                </a:cubicBezTo>
                <a:cubicBezTo>
                  <a:pt x="3134270" y="705967"/>
                  <a:pt x="3140239" y="693232"/>
                  <a:pt x="3147004" y="678906"/>
                </a:cubicBezTo>
                <a:cubicBezTo>
                  <a:pt x="3117556" y="665774"/>
                  <a:pt x="3090097" y="653835"/>
                  <a:pt x="3060648" y="640703"/>
                </a:cubicBezTo>
                <a:close/>
                <a:moveTo>
                  <a:pt x="1651899" y="640305"/>
                </a:moveTo>
                <a:cubicBezTo>
                  <a:pt x="1635185" y="645876"/>
                  <a:pt x="1620460" y="651049"/>
                  <a:pt x="1604144" y="656621"/>
                </a:cubicBezTo>
                <a:cubicBezTo>
                  <a:pt x="1614889" y="686467"/>
                  <a:pt x="1624838" y="715120"/>
                  <a:pt x="1635583" y="745364"/>
                </a:cubicBezTo>
                <a:cubicBezTo>
                  <a:pt x="1651899" y="739793"/>
                  <a:pt x="1667021" y="734619"/>
                  <a:pt x="1681347" y="729844"/>
                </a:cubicBezTo>
                <a:cubicBezTo>
                  <a:pt x="1670602" y="697610"/>
                  <a:pt x="1661449" y="669355"/>
                  <a:pt x="1651899" y="640305"/>
                </a:cubicBezTo>
                <a:close/>
                <a:moveTo>
                  <a:pt x="1524554" y="639907"/>
                </a:moveTo>
                <a:cubicBezTo>
                  <a:pt x="1507840" y="647070"/>
                  <a:pt x="1493116" y="653039"/>
                  <a:pt x="1477198" y="659804"/>
                </a:cubicBezTo>
                <a:cubicBezTo>
                  <a:pt x="1481973" y="671345"/>
                  <a:pt x="1486351" y="680896"/>
                  <a:pt x="1491126" y="691641"/>
                </a:cubicBezTo>
                <a:cubicBezTo>
                  <a:pt x="1507044" y="685273"/>
                  <a:pt x="1521370" y="679304"/>
                  <a:pt x="1538482" y="672539"/>
                </a:cubicBezTo>
                <a:cubicBezTo>
                  <a:pt x="1533309" y="660202"/>
                  <a:pt x="1528931" y="650254"/>
                  <a:pt x="1524554" y="639907"/>
                </a:cubicBezTo>
                <a:close/>
                <a:moveTo>
                  <a:pt x="1580665" y="618019"/>
                </a:moveTo>
                <a:cubicBezTo>
                  <a:pt x="1563951" y="624387"/>
                  <a:pt x="1549227" y="629958"/>
                  <a:pt x="1532911" y="636325"/>
                </a:cubicBezTo>
                <a:cubicBezTo>
                  <a:pt x="1537288" y="647468"/>
                  <a:pt x="1540870" y="657019"/>
                  <a:pt x="1545645" y="669355"/>
                </a:cubicBezTo>
                <a:cubicBezTo>
                  <a:pt x="1562757" y="662988"/>
                  <a:pt x="1577879" y="657019"/>
                  <a:pt x="1593798" y="651049"/>
                </a:cubicBezTo>
                <a:cubicBezTo>
                  <a:pt x="1589420" y="639111"/>
                  <a:pt x="1585441" y="629162"/>
                  <a:pt x="1580665" y="618019"/>
                </a:cubicBezTo>
                <a:close/>
                <a:moveTo>
                  <a:pt x="2784470" y="616030"/>
                </a:moveTo>
                <a:cubicBezTo>
                  <a:pt x="2780490" y="630356"/>
                  <a:pt x="2776909" y="643886"/>
                  <a:pt x="2772531" y="659008"/>
                </a:cubicBezTo>
                <a:cubicBezTo>
                  <a:pt x="2802378" y="667763"/>
                  <a:pt x="2829836" y="675722"/>
                  <a:pt x="2858887" y="684079"/>
                </a:cubicBezTo>
                <a:cubicBezTo>
                  <a:pt x="2863264" y="669753"/>
                  <a:pt x="2867642" y="656621"/>
                  <a:pt x="2872417" y="641499"/>
                </a:cubicBezTo>
                <a:cubicBezTo>
                  <a:pt x="2842571" y="633142"/>
                  <a:pt x="2814316" y="624785"/>
                  <a:pt x="2784470" y="616030"/>
                </a:cubicBezTo>
                <a:close/>
                <a:moveTo>
                  <a:pt x="1445759" y="608071"/>
                </a:moveTo>
                <a:cubicBezTo>
                  <a:pt x="1428648" y="616030"/>
                  <a:pt x="1413127" y="622795"/>
                  <a:pt x="1396811" y="630356"/>
                </a:cubicBezTo>
                <a:cubicBezTo>
                  <a:pt x="1403576" y="643488"/>
                  <a:pt x="1408750" y="654631"/>
                  <a:pt x="1414321" y="666172"/>
                </a:cubicBezTo>
                <a:cubicBezTo>
                  <a:pt x="1430637" y="658611"/>
                  <a:pt x="1445361" y="652243"/>
                  <a:pt x="1461677" y="645080"/>
                </a:cubicBezTo>
                <a:cubicBezTo>
                  <a:pt x="1456106" y="631550"/>
                  <a:pt x="1450933" y="620407"/>
                  <a:pt x="1445759" y="608071"/>
                </a:cubicBezTo>
                <a:close/>
                <a:moveTo>
                  <a:pt x="1639164" y="598918"/>
                </a:moveTo>
                <a:cubicBezTo>
                  <a:pt x="1622052" y="604887"/>
                  <a:pt x="1606532" y="610458"/>
                  <a:pt x="1590216" y="616030"/>
                </a:cubicBezTo>
                <a:cubicBezTo>
                  <a:pt x="1594593" y="628366"/>
                  <a:pt x="1598573" y="638315"/>
                  <a:pt x="1602552" y="649060"/>
                </a:cubicBezTo>
                <a:cubicBezTo>
                  <a:pt x="1619266" y="643090"/>
                  <a:pt x="1633991" y="637917"/>
                  <a:pt x="1650307" y="632744"/>
                </a:cubicBezTo>
                <a:cubicBezTo>
                  <a:pt x="1646725" y="621203"/>
                  <a:pt x="1643144" y="611652"/>
                  <a:pt x="1639164" y="598918"/>
                </a:cubicBezTo>
                <a:close/>
                <a:moveTo>
                  <a:pt x="2932110" y="592551"/>
                </a:moveTo>
                <a:cubicBezTo>
                  <a:pt x="2926936" y="607673"/>
                  <a:pt x="2922559" y="620805"/>
                  <a:pt x="2917386" y="635131"/>
                </a:cubicBezTo>
                <a:cubicBezTo>
                  <a:pt x="2947232" y="645876"/>
                  <a:pt x="2975487" y="656223"/>
                  <a:pt x="3004935" y="666968"/>
                </a:cubicBezTo>
                <a:cubicBezTo>
                  <a:pt x="3010506" y="652641"/>
                  <a:pt x="3015282" y="639907"/>
                  <a:pt x="3020853" y="625183"/>
                </a:cubicBezTo>
                <a:cubicBezTo>
                  <a:pt x="2991007" y="614040"/>
                  <a:pt x="2961956" y="603295"/>
                  <a:pt x="2932110" y="592551"/>
                </a:cubicBezTo>
                <a:close/>
                <a:moveTo>
                  <a:pt x="2654737" y="586581"/>
                </a:moveTo>
                <a:cubicBezTo>
                  <a:pt x="2651952" y="602499"/>
                  <a:pt x="2649564" y="616030"/>
                  <a:pt x="2646778" y="630754"/>
                </a:cubicBezTo>
                <a:cubicBezTo>
                  <a:pt x="2676625" y="637519"/>
                  <a:pt x="2704879" y="643488"/>
                  <a:pt x="2733930" y="649856"/>
                </a:cubicBezTo>
                <a:cubicBezTo>
                  <a:pt x="2737909" y="634335"/>
                  <a:pt x="2741093" y="621203"/>
                  <a:pt x="2744675" y="606081"/>
                </a:cubicBezTo>
                <a:cubicBezTo>
                  <a:pt x="2713634" y="599316"/>
                  <a:pt x="2684982" y="592948"/>
                  <a:pt x="2654737" y="586581"/>
                </a:cubicBezTo>
                <a:close/>
                <a:moveTo>
                  <a:pt x="1503860" y="584989"/>
                </a:moveTo>
                <a:cubicBezTo>
                  <a:pt x="1486749" y="591755"/>
                  <a:pt x="1470830" y="598122"/>
                  <a:pt x="1454514" y="605285"/>
                </a:cubicBezTo>
                <a:cubicBezTo>
                  <a:pt x="1460086" y="618019"/>
                  <a:pt x="1464861" y="629560"/>
                  <a:pt x="1470034" y="642295"/>
                </a:cubicBezTo>
                <a:cubicBezTo>
                  <a:pt x="1487146" y="635131"/>
                  <a:pt x="1502269" y="629162"/>
                  <a:pt x="1518585" y="622397"/>
                </a:cubicBezTo>
                <a:cubicBezTo>
                  <a:pt x="1513411" y="609264"/>
                  <a:pt x="1509034" y="598122"/>
                  <a:pt x="1503860" y="584989"/>
                </a:cubicBezTo>
                <a:close/>
                <a:moveTo>
                  <a:pt x="1696469" y="581010"/>
                </a:moveTo>
                <a:cubicBezTo>
                  <a:pt x="1679357" y="586183"/>
                  <a:pt x="1664235" y="590959"/>
                  <a:pt x="1647123" y="596132"/>
                </a:cubicBezTo>
                <a:cubicBezTo>
                  <a:pt x="1651501" y="608867"/>
                  <a:pt x="1654684" y="618417"/>
                  <a:pt x="1658266" y="629560"/>
                </a:cubicBezTo>
                <a:cubicBezTo>
                  <a:pt x="1674980" y="624387"/>
                  <a:pt x="1690102" y="620009"/>
                  <a:pt x="1706816" y="614836"/>
                </a:cubicBezTo>
                <a:cubicBezTo>
                  <a:pt x="1703234" y="603295"/>
                  <a:pt x="1700051" y="592948"/>
                  <a:pt x="1696469" y="581010"/>
                </a:cubicBezTo>
                <a:close/>
                <a:moveTo>
                  <a:pt x="1561563" y="563102"/>
                </a:moveTo>
                <a:cubicBezTo>
                  <a:pt x="1544452" y="569867"/>
                  <a:pt x="1528533" y="575836"/>
                  <a:pt x="1511819" y="582602"/>
                </a:cubicBezTo>
                <a:cubicBezTo>
                  <a:pt x="1517391" y="596132"/>
                  <a:pt x="1522166" y="607275"/>
                  <a:pt x="1526942" y="619611"/>
                </a:cubicBezTo>
                <a:cubicBezTo>
                  <a:pt x="1543656" y="613244"/>
                  <a:pt x="1558778" y="607275"/>
                  <a:pt x="1575492" y="600907"/>
                </a:cubicBezTo>
                <a:cubicBezTo>
                  <a:pt x="1570318" y="587377"/>
                  <a:pt x="1566339" y="575836"/>
                  <a:pt x="1561563" y="563102"/>
                </a:cubicBezTo>
                <a:close/>
                <a:moveTo>
                  <a:pt x="2418354" y="557929"/>
                </a:moveTo>
                <a:cubicBezTo>
                  <a:pt x="2416762" y="580214"/>
                  <a:pt x="2415170" y="600112"/>
                  <a:pt x="2413977" y="621203"/>
                </a:cubicBezTo>
                <a:cubicBezTo>
                  <a:pt x="2436660" y="623591"/>
                  <a:pt x="2457751" y="625580"/>
                  <a:pt x="2480832" y="627570"/>
                </a:cubicBezTo>
                <a:cubicBezTo>
                  <a:pt x="2483220" y="604887"/>
                  <a:pt x="2485210" y="584989"/>
                  <a:pt x="2487200" y="563898"/>
                </a:cubicBezTo>
                <a:cubicBezTo>
                  <a:pt x="2462925" y="561908"/>
                  <a:pt x="2441435" y="559918"/>
                  <a:pt x="2418354" y="557929"/>
                </a:cubicBezTo>
                <a:close/>
                <a:moveTo>
                  <a:pt x="2219378" y="553551"/>
                </a:moveTo>
                <a:cubicBezTo>
                  <a:pt x="2219378" y="575439"/>
                  <a:pt x="2219378" y="594938"/>
                  <a:pt x="2219378" y="614836"/>
                </a:cubicBezTo>
                <a:cubicBezTo>
                  <a:pt x="2242459" y="614836"/>
                  <a:pt x="2263949" y="614836"/>
                  <a:pt x="2284642" y="614836"/>
                </a:cubicBezTo>
                <a:cubicBezTo>
                  <a:pt x="2284642" y="593346"/>
                  <a:pt x="2284642" y="573449"/>
                  <a:pt x="2284642" y="553551"/>
                </a:cubicBezTo>
                <a:cubicBezTo>
                  <a:pt x="2261959" y="553551"/>
                  <a:pt x="2240867" y="553551"/>
                  <a:pt x="2219378" y="553551"/>
                </a:cubicBezTo>
                <a:close/>
                <a:moveTo>
                  <a:pt x="2318070" y="552755"/>
                </a:moveTo>
                <a:cubicBezTo>
                  <a:pt x="2318070" y="575836"/>
                  <a:pt x="2318070" y="595336"/>
                  <a:pt x="2317672" y="616030"/>
                </a:cubicBezTo>
                <a:cubicBezTo>
                  <a:pt x="2339957" y="617224"/>
                  <a:pt x="2360651" y="618417"/>
                  <a:pt x="2383732" y="619611"/>
                </a:cubicBezTo>
                <a:cubicBezTo>
                  <a:pt x="2384926" y="597724"/>
                  <a:pt x="2385722" y="577428"/>
                  <a:pt x="2386916" y="555939"/>
                </a:cubicBezTo>
                <a:cubicBezTo>
                  <a:pt x="2363437" y="554745"/>
                  <a:pt x="2341947" y="553949"/>
                  <a:pt x="2318070" y="552755"/>
                </a:cubicBezTo>
                <a:close/>
                <a:moveTo>
                  <a:pt x="1621256" y="542807"/>
                </a:moveTo>
                <a:cubicBezTo>
                  <a:pt x="1603348" y="548776"/>
                  <a:pt x="1587430" y="554347"/>
                  <a:pt x="1570716" y="560316"/>
                </a:cubicBezTo>
                <a:cubicBezTo>
                  <a:pt x="1575890" y="574245"/>
                  <a:pt x="1579869" y="585785"/>
                  <a:pt x="1584247" y="598122"/>
                </a:cubicBezTo>
                <a:cubicBezTo>
                  <a:pt x="1602155" y="591755"/>
                  <a:pt x="1617277" y="586581"/>
                  <a:pt x="1633593" y="581010"/>
                </a:cubicBezTo>
                <a:cubicBezTo>
                  <a:pt x="1629215" y="568275"/>
                  <a:pt x="1625634" y="557133"/>
                  <a:pt x="1621256" y="542807"/>
                </a:cubicBezTo>
                <a:close/>
                <a:moveTo>
                  <a:pt x="1680153" y="524899"/>
                </a:moveTo>
                <a:cubicBezTo>
                  <a:pt x="1662245" y="530072"/>
                  <a:pt x="1646327" y="535245"/>
                  <a:pt x="1629215" y="540021"/>
                </a:cubicBezTo>
                <a:cubicBezTo>
                  <a:pt x="1633991" y="553949"/>
                  <a:pt x="1637572" y="565092"/>
                  <a:pt x="1641950" y="578622"/>
                </a:cubicBezTo>
                <a:cubicBezTo>
                  <a:pt x="1659858" y="573051"/>
                  <a:pt x="1675378" y="568275"/>
                  <a:pt x="1691694" y="563102"/>
                </a:cubicBezTo>
                <a:cubicBezTo>
                  <a:pt x="1687714" y="549572"/>
                  <a:pt x="1684133" y="537633"/>
                  <a:pt x="1680153" y="524899"/>
                </a:cubicBezTo>
                <a:close/>
                <a:moveTo>
                  <a:pt x="2667472" y="522113"/>
                </a:moveTo>
                <a:cubicBezTo>
                  <a:pt x="2664288" y="538827"/>
                  <a:pt x="2661901" y="551959"/>
                  <a:pt x="2659115" y="566286"/>
                </a:cubicBezTo>
                <a:cubicBezTo>
                  <a:pt x="2690155" y="573051"/>
                  <a:pt x="2718808" y="579418"/>
                  <a:pt x="2749450" y="586183"/>
                </a:cubicBezTo>
                <a:cubicBezTo>
                  <a:pt x="2753032" y="571061"/>
                  <a:pt x="2756215" y="557929"/>
                  <a:pt x="2760195" y="542409"/>
                </a:cubicBezTo>
                <a:cubicBezTo>
                  <a:pt x="2728756" y="535643"/>
                  <a:pt x="2698910" y="528878"/>
                  <a:pt x="2667472" y="522113"/>
                </a:cubicBezTo>
                <a:close/>
                <a:moveTo>
                  <a:pt x="2425119" y="465604"/>
                </a:moveTo>
                <a:cubicBezTo>
                  <a:pt x="2423527" y="487889"/>
                  <a:pt x="2421936" y="508185"/>
                  <a:pt x="2420742" y="529276"/>
                </a:cubicBezTo>
                <a:cubicBezTo>
                  <a:pt x="2445017" y="531266"/>
                  <a:pt x="2467302" y="533654"/>
                  <a:pt x="2490781" y="535643"/>
                </a:cubicBezTo>
                <a:cubicBezTo>
                  <a:pt x="2493169" y="513358"/>
                  <a:pt x="2495159" y="493460"/>
                  <a:pt x="2497148" y="472369"/>
                </a:cubicBezTo>
                <a:cubicBezTo>
                  <a:pt x="2472476" y="469981"/>
                  <a:pt x="2450190" y="467992"/>
                  <a:pt x="2425119" y="465604"/>
                </a:cubicBezTo>
                <a:close/>
                <a:moveTo>
                  <a:pt x="2320060" y="462818"/>
                </a:moveTo>
                <a:cubicBezTo>
                  <a:pt x="2320060" y="483114"/>
                  <a:pt x="2320060" y="503011"/>
                  <a:pt x="2319662" y="523705"/>
                </a:cubicBezTo>
                <a:cubicBezTo>
                  <a:pt x="2342743" y="524899"/>
                  <a:pt x="2364233" y="526092"/>
                  <a:pt x="2388508" y="527286"/>
                </a:cubicBezTo>
                <a:cubicBezTo>
                  <a:pt x="2390099" y="505001"/>
                  <a:pt x="2391293" y="485103"/>
                  <a:pt x="2392487" y="462818"/>
                </a:cubicBezTo>
                <a:cubicBezTo>
                  <a:pt x="2367416" y="462818"/>
                  <a:pt x="2344335" y="462818"/>
                  <a:pt x="2320060" y="462818"/>
                </a:cubicBezTo>
                <a:close/>
                <a:moveTo>
                  <a:pt x="2181971" y="461226"/>
                </a:moveTo>
                <a:cubicBezTo>
                  <a:pt x="2156899" y="462818"/>
                  <a:pt x="2134614" y="464410"/>
                  <a:pt x="2110339" y="466002"/>
                </a:cubicBezTo>
                <a:cubicBezTo>
                  <a:pt x="2111931" y="487491"/>
                  <a:pt x="2113523" y="507787"/>
                  <a:pt x="2115115" y="528878"/>
                </a:cubicBezTo>
                <a:cubicBezTo>
                  <a:pt x="2138992" y="527684"/>
                  <a:pt x="2161277" y="526490"/>
                  <a:pt x="2185950" y="524899"/>
                </a:cubicBezTo>
                <a:cubicBezTo>
                  <a:pt x="2184358" y="501817"/>
                  <a:pt x="2183164" y="481920"/>
                  <a:pt x="2181971" y="461226"/>
                </a:cubicBezTo>
                <a:close/>
                <a:moveTo>
                  <a:pt x="1608523" y="448890"/>
                </a:moveTo>
                <a:cubicBezTo>
                  <a:pt x="1613696" y="462420"/>
                  <a:pt x="1616880" y="471573"/>
                  <a:pt x="1620859" y="481522"/>
                </a:cubicBezTo>
                <a:cubicBezTo>
                  <a:pt x="1630808" y="479532"/>
                  <a:pt x="1640359" y="477543"/>
                  <a:pt x="1651900" y="475155"/>
                </a:cubicBezTo>
                <a:cubicBezTo>
                  <a:pt x="1654287" y="483910"/>
                  <a:pt x="1656277" y="491471"/>
                  <a:pt x="1658267" y="498635"/>
                </a:cubicBezTo>
                <a:cubicBezTo>
                  <a:pt x="1573105" y="530471"/>
                  <a:pt x="1489534" y="561113"/>
                  <a:pt x="1403576" y="592950"/>
                </a:cubicBezTo>
                <a:cubicBezTo>
                  <a:pt x="1400791" y="586980"/>
                  <a:pt x="1397209" y="579817"/>
                  <a:pt x="1391240" y="566685"/>
                </a:cubicBezTo>
                <a:cubicBezTo>
                  <a:pt x="1406760" y="564297"/>
                  <a:pt x="1419892" y="562705"/>
                  <a:pt x="1432627" y="560318"/>
                </a:cubicBezTo>
                <a:cubicBezTo>
                  <a:pt x="1437004" y="559522"/>
                  <a:pt x="1441382" y="557930"/>
                  <a:pt x="1445759" y="556338"/>
                </a:cubicBezTo>
                <a:cubicBezTo>
                  <a:pt x="1499881" y="536838"/>
                  <a:pt x="1554003" y="516941"/>
                  <a:pt x="1608125" y="496247"/>
                </a:cubicBezTo>
                <a:cubicBezTo>
                  <a:pt x="1613298" y="494655"/>
                  <a:pt x="1617676" y="492267"/>
                  <a:pt x="1622451" y="489879"/>
                </a:cubicBezTo>
                <a:cubicBezTo>
                  <a:pt x="1621257" y="487093"/>
                  <a:pt x="1620461" y="484706"/>
                  <a:pt x="1619267" y="482318"/>
                </a:cubicBezTo>
                <a:cubicBezTo>
                  <a:pt x="1555595" y="505400"/>
                  <a:pt x="1492320" y="528481"/>
                  <a:pt x="1427056" y="552359"/>
                </a:cubicBezTo>
                <a:cubicBezTo>
                  <a:pt x="1423474" y="543604"/>
                  <a:pt x="1419494" y="534053"/>
                  <a:pt x="1413525" y="520920"/>
                </a:cubicBezTo>
                <a:cubicBezTo>
                  <a:pt x="1478391" y="497043"/>
                  <a:pt x="1542463" y="473165"/>
                  <a:pt x="1608523" y="448890"/>
                </a:cubicBezTo>
                <a:close/>
                <a:moveTo>
                  <a:pt x="2322448" y="370891"/>
                </a:moveTo>
                <a:cubicBezTo>
                  <a:pt x="2322448" y="390789"/>
                  <a:pt x="2322448" y="410288"/>
                  <a:pt x="2322845" y="432574"/>
                </a:cubicBezTo>
                <a:cubicBezTo>
                  <a:pt x="2347519" y="432574"/>
                  <a:pt x="2370202" y="432574"/>
                  <a:pt x="2394875" y="432574"/>
                </a:cubicBezTo>
                <a:cubicBezTo>
                  <a:pt x="2395671" y="412278"/>
                  <a:pt x="2396865" y="392779"/>
                  <a:pt x="2398058" y="370891"/>
                </a:cubicBezTo>
                <a:cubicBezTo>
                  <a:pt x="2371794" y="370891"/>
                  <a:pt x="2347916" y="370891"/>
                  <a:pt x="2322448" y="370891"/>
                </a:cubicBezTo>
                <a:close/>
                <a:moveTo>
                  <a:pt x="2215398" y="369697"/>
                </a:moveTo>
                <a:cubicBezTo>
                  <a:pt x="2215398" y="390789"/>
                  <a:pt x="2215398" y="411084"/>
                  <a:pt x="2215398" y="430982"/>
                </a:cubicBezTo>
                <a:cubicBezTo>
                  <a:pt x="2240072" y="430982"/>
                  <a:pt x="2263153" y="430982"/>
                  <a:pt x="2287428" y="430982"/>
                </a:cubicBezTo>
                <a:cubicBezTo>
                  <a:pt x="2287428" y="409891"/>
                  <a:pt x="2287428" y="389993"/>
                  <a:pt x="2287428" y="369697"/>
                </a:cubicBezTo>
                <a:cubicBezTo>
                  <a:pt x="2262357" y="369697"/>
                  <a:pt x="2238878" y="369697"/>
                  <a:pt x="2215398" y="369697"/>
                </a:cubicBezTo>
                <a:close/>
                <a:moveTo>
                  <a:pt x="2178787" y="369299"/>
                </a:moveTo>
                <a:cubicBezTo>
                  <a:pt x="2152522" y="370891"/>
                  <a:pt x="2128645" y="372483"/>
                  <a:pt x="2103176" y="374075"/>
                </a:cubicBezTo>
                <a:cubicBezTo>
                  <a:pt x="2104768" y="395962"/>
                  <a:pt x="2106360" y="415462"/>
                  <a:pt x="2108350" y="437747"/>
                </a:cubicBezTo>
                <a:cubicBezTo>
                  <a:pt x="2134614" y="436155"/>
                  <a:pt x="2157695" y="434166"/>
                  <a:pt x="2182368" y="432574"/>
                </a:cubicBezTo>
                <a:cubicBezTo>
                  <a:pt x="2181175" y="410288"/>
                  <a:pt x="2179981" y="390789"/>
                  <a:pt x="2178787" y="369299"/>
                </a:cubicBezTo>
                <a:close/>
                <a:moveTo>
                  <a:pt x="2438650" y="281352"/>
                </a:moveTo>
                <a:cubicBezTo>
                  <a:pt x="2437058" y="303239"/>
                  <a:pt x="2435466" y="323535"/>
                  <a:pt x="2433874" y="345024"/>
                </a:cubicBezTo>
                <a:cubicBezTo>
                  <a:pt x="2460139" y="347412"/>
                  <a:pt x="2484414" y="349402"/>
                  <a:pt x="2510281" y="351790"/>
                </a:cubicBezTo>
                <a:cubicBezTo>
                  <a:pt x="2512669" y="330698"/>
                  <a:pt x="2515056" y="311198"/>
                  <a:pt x="2517444" y="288515"/>
                </a:cubicBezTo>
                <a:cubicBezTo>
                  <a:pt x="2489985" y="286127"/>
                  <a:pt x="2465312" y="283740"/>
                  <a:pt x="2438650" y="281352"/>
                </a:cubicBezTo>
                <a:close/>
                <a:moveTo>
                  <a:pt x="2212215" y="276975"/>
                </a:moveTo>
                <a:cubicBezTo>
                  <a:pt x="2212215" y="298464"/>
                  <a:pt x="2212215" y="317964"/>
                  <a:pt x="2212215" y="337463"/>
                </a:cubicBezTo>
                <a:cubicBezTo>
                  <a:pt x="2238878" y="337463"/>
                  <a:pt x="2263153" y="337463"/>
                  <a:pt x="2288622" y="337463"/>
                </a:cubicBezTo>
                <a:cubicBezTo>
                  <a:pt x="2288622" y="316372"/>
                  <a:pt x="2288622" y="297270"/>
                  <a:pt x="2288622" y="276975"/>
                </a:cubicBezTo>
                <a:cubicBezTo>
                  <a:pt x="2261561" y="276975"/>
                  <a:pt x="2236490" y="276975"/>
                  <a:pt x="2212215" y="276975"/>
                </a:cubicBezTo>
                <a:close/>
                <a:moveTo>
                  <a:pt x="2445415" y="189425"/>
                </a:moveTo>
                <a:cubicBezTo>
                  <a:pt x="2443823" y="212108"/>
                  <a:pt x="2442231" y="231608"/>
                  <a:pt x="2440639" y="252700"/>
                </a:cubicBezTo>
                <a:cubicBezTo>
                  <a:pt x="2467302" y="255087"/>
                  <a:pt x="2492373" y="257475"/>
                  <a:pt x="2520230" y="259863"/>
                </a:cubicBezTo>
                <a:cubicBezTo>
                  <a:pt x="2522617" y="238771"/>
                  <a:pt x="2524607" y="219272"/>
                  <a:pt x="2526995" y="196588"/>
                </a:cubicBezTo>
                <a:cubicBezTo>
                  <a:pt x="2499138" y="194201"/>
                  <a:pt x="2472873" y="191813"/>
                  <a:pt x="2445415" y="189425"/>
                </a:cubicBezTo>
                <a:close/>
                <a:moveTo>
                  <a:pt x="2170828" y="184650"/>
                </a:moveTo>
                <a:cubicBezTo>
                  <a:pt x="2142175" y="186242"/>
                  <a:pt x="2116309" y="188231"/>
                  <a:pt x="2089248" y="189823"/>
                </a:cubicBezTo>
                <a:cubicBezTo>
                  <a:pt x="2091237" y="212506"/>
                  <a:pt x="2092829" y="232006"/>
                  <a:pt x="2094421" y="253097"/>
                </a:cubicBezTo>
                <a:cubicBezTo>
                  <a:pt x="2121880" y="251506"/>
                  <a:pt x="2146951" y="249914"/>
                  <a:pt x="2174409" y="248322"/>
                </a:cubicBezTo>
                <a:cubicBezTo>
                  <a:pt x="2173216" y="226435"/>
                  <a:pt x="2172022" y="206537"/>
                  <a:pt x="2170828" y="184650"/>
                </a:cubicBezTo>
                <a:close/>
                <a:moveTo>
                  <a:pt x="2210225" y="184252"/>
                </a:moveTo>
                <a:cubicBezTo>
                  <a:pt x="2210225" y="205741"/>
                  <a:pt x="2210225" y="225639"/>
                  <a:pt x="2210225" y="245536"/>
                </a:cubicBezTo>
                <a:cubicBezTo>
                  <a:pt x="2238082" y="245536"/>
                  <a:pt x="2263153" y="245536"/>
                  <a:pt x="2289020" y="245536"/>
                </a:cubicBezTo>
                <a:cubicBezTo>
                  <a:pt x="2289020" y="224047"/>
                  <a:pt x="2289020" y="204547"/>
                  <a:pt x="2289020" y="184252"/>
                </a:cubicBezTo>
                <a:cubicBezTo>
                  <a:pt x="2261959" y="184252"/>
                  <a:pt x="2236092" y="184252"/>
                  <a:pt x="2210225" y="184252"/>
                </a:cubicBezTo>
                <a:close/>
                <a:moveTo>
                  <a:pt x="2175205" y="0"/>
                </a:moveTo>
                <a:cubicBezTo>
                  <a:pt x="2211021" y="0"/>
                  <a:pt x="2246837" y="0"/>
                  <a:pt x="2282652" y="0"/>
                </a:cubicBezTo>
                <a:cubicBezTo>
                  <a:pt x="2282652" y="10347"/>
                  <a:pt x="2282652" y="21091"/>
                  <a:pt x="2282652" y="33030"/>
                </a:cubicBezTo>
                <a:cubicBezTo>
                  <a:pt x="2302948" y="33030"/>
                  <a:pt x="2322050" y="33030"/>
                  <a:pt x="2342345" y="33030"/>
                </a:cubicBezTo>
                <a:cubicBezTo>
                  <a:pt x="2342345" y="21091"/>
                  <a:pt x="2342345" y="10347"/>
                  <a:pt x="2342345" y="0"/>
                </a:cubicBezTo>
                <a:cubicBezTo>
                  <a:pt x="2350304" y="0"/>
                  <a:pt x="2358263" y="0"/>
                  <a:pt x="2366222" y="0"/>
                </a:cubicBezTo>
                <a:cubicBezTo>
                  <a:pt x="2381344" y="1194"/>
                  <a:pt x="2396467" y="2786"/>
                  <a:pt x="2411589" y="3980"/>
                </a:cubicBezTo>
                <a:cubicBezTo>
                  <a:pt x="2450986" y="7163"/>
                  <a:pt x="2490781" y="9949"/>
                  <a:pt x="2530179" y="12734"/>
                </a:cubicBezTo>
                <a:cubicBezTo>
                  <a:pt x="2530179" y="25071"/>
                  <a:pt x="2530179" y="35020"/>
                  <a:pt x="2530179" y="45367"/>
                </a:cubicBezTo>
                <a:cubicBezTo>
                  <a:pt x="2534954" y="46958"/>
                  <a:pt x="2540127" y="48550"/>
                  <a:pt x="2545301" y="50142"/>
                </a:cubicBezTo>
                <a:cubicBezTo>
                  <a:pt x="2542913" y="73223"/>
                  <a:pt x="2540923" y="95508"/>
                  <a:pt x="2538535" y="118590"/>
                </a:cubicBezTo>
                <a:cubicBezTo>
                  <a:pt x="2549678" y="120977"/>
                  <a:pt x="2559627" y="122967"/>
                  <a:pt x="2571168" y="125355"/>
                </a:cubicBezTo>
                <a:cubicBezTo>
                  <a:pt x="2541719" y="363330"/>
                  <a:pt x="2512669" y="599714"/>
                  <a:pt x="2483618" y="837689"/>
                </a:cubicBezTo>
                <a:cubicBezTo>
                  <a:pt x="2512669" y="841668"/>
                  <a:pt x="2539331" y="845648"/>
                  <a:pt x="2567188" y="849627"/>
                </a:cubicBezTo>
                <a:cubicBezTo>
                  <a:pt x="2589075" y="723875"/>
                  <a:pt x="2610565" y="600907"/>
                  <a:pt x="2632054" y="476746"/>
                </a:cubicBezTo>
                <a:cubicBezTo>
                  <a:pt x="2643993" y="478338"/>
                  <a:pt x="2653544" y="479532"/>
                  <a:pt x="2664686" y="480726"/>
                </a:cubicBezTo>
                <a:cubicBezTo>
                  <a:pt x="2668268" y="465206"/>
                  <a:pt x="2671452" y="449686"/>
                  <a:pt x="2675033" y="432972"/>
                </a:cubicBezTo>
                <a:cubicBezTo>
                  <a:pt x="2686176" y="434564"/>
                  <a:pt x="2696522" y="436155"/>
                  <a:pt x="2706869" y="437747"/>
                </a:cubicBezTo>
                <a:cubicBezTo>
                  <a:pt x="2709655" y="430186"/>
                  <a:pt x="2712042" y="423421"/>
                  <a:pt x="2715624" y="414666"/>
                </a:cubicBezTo>
                <a:cubicBezTo>
                  <a:pt x="2778899" y="430982"/>
                  <a:pt x="2841377" y="446900"/>
                  <a:pt x="2904651" y="463216"/>
                </a:cubicBezTo>
                <a:cubicBezTo>
                  <a:pt x="2902661" y="473563"/>
                  <a:pt x="2901070" y="479930"/>
                  <a:pt x="2899478" y="487491"/>
                </a:cubicBezTo>
                <a:cubicBezTo>
                  <a:pt x="2925743" y="495848"/>
                  <a:pt x="2951212" y="504205"/>
                  <a:pt x="2976680" y="512562"/>
                </a:cubicBezTo>
                <a:cubicBezTo>
                  <a:pt x="2980660" y="505001"/>
                  <a:pt x="2983844" y="499032"/>
                  <a:pt x="2988221" y="490675"/>
                </a:cubicBezTo>
                <a:cubicBezTo>
                  <a:pt x="3049506" y="515348"/>
                  <a:pt x="3109199" y="539225"/>
                  <a:pt x="3170085" y="563500"/>
                </a:cubicBezTo>
                <a:cubicBezTo>
                  <a:pt x="3166504" y="572653"/>
                  <a:pt x="3164116" y="578622"/>
                  <a:pt x="3161330" y="585387"/>
                </a:cubicBezTo>
                <a:cubicBezTo>
                  <a:pt x="3166902" y="589367"/>
                  <a:pt x="3171677" y="592551"/>
                  <a:pt x="3177248" y="596132"/>
                </a:cubicBezTo>
                <a:cubicBezTo>
                  <a:pt x="3170483" y="610856"/>
                  <a:pt x="3164116" y="625183"/>
                  <a:pt x="3157351" y="640305"/>
                </a:cubicBezTo>
                <a:cubicBezTo>
                  <a:pt x="3168891" y="646274"/>
                  <a:pt x="3179238" y="651845"/>
                  <a:pt x="3190779" y="657815"/>
                </a:cubicBezTo>
                <a:cubicBezTo>
                  <a:pt x="3110392" y="822965"/>
                  <a:pt x="3030404" y="987319"/>
                  <a:pt x="2948028" y="1156051"/>
                </a:cubicBezTo>
                <a:cubicBezTo>
                  <a:pt x="2952803" y="1157642"/>
                  <a:pt x="2958375" y="1159632"/>
                  <a:pt x="2962752" y="1161224"/>
                </a:cubicBezTo>
                <a:cubicBezTo>
                  <a:pt x="2938079" y="1211366"/>
                  <a:pt x="2915396" y="1257130"/>
                  <a:pt x="2892713" y="1303293"/>
                </a:cubicBezTo>
                <a:cubicBezTo>
                  <a:pt x="2895498" y="1304487"/>
                  <a:pt x="2897886" y="1306078"/>
                  <a:pt x="2900672" y="1307272"/>
                </a:cubicBezTo>
                <a:cubicBezTo>
                  <a:pt x="2924151" y="1260712"/>
                  <a:pt x="2948028" y="1214151"/>
                  <a:pt x="2971905" y="1167989"/>
                </a:cubicBezTo>
                <a:cubicBezTo>
                  <a:pt x="2985038" y="1170377"/>
                  <a:pt x="2986231" y="1175550"/>
                  <a:pt x="2980660" y="1185897"/>
                </a:cubicBezTo>
                <a:cubicBezTo>
                  <a:pt x="2957977" y="1227682"/>
                  <a:pt x="2936487" y="1269865"/>
                  <a:pt x="2913406" y="1314037"/>
                </a:cubicBezTo>
                <a:cubicBezTo>
                  <a:pt x="2929324" y="1322394"/>
                  <a:pt x="2943650" y="1329955"/>
                  <a:pt x="2961558" y="1339506"/>
                </a:cubicBezTo>
                <a:cubicBezTo>
                  <a:pt x="2952405" y="1316823"/>
                  <a:pt x="2956385" y="1309660"/>
                  <a:pt x="2977476" y="1300905"/>
                </a:cubicBezTo>
                <a:cubicBezTo>
                  <a:pt x="2979466" y="1299711"/>
                  <a:pt x="2981456" y="1292150"/>
                  <a:pt x="2979864" y="1290558"/>
                </a:cubicBezTo>
                <a:cubicBezTo>
                  <a:pt x="2976680" y="1286579"/>
                  <a:pt x="2971507" y="1284589"/>
                  <a:pt x="2965936" y="1281007"/>
                </a:cubicBezTo>
                <a:cubicBezTo>
                  <a:pt x="2971109" y="1271457"/>
                  <a:pt x="2975885" y="1263100"/>
                  <a:pt x="2979864" y="1256334"/>
                </a:cubicBezTo>
                <a:cubicBezTo>
                  <a:pt x="2989415" y="1257926"/>
                  <a:pt x="2996578" y="1259518"/>
                  <a:pt x="3003741" y="1260712"/>
                </a:cubicBezTo>
                <a:cubicBezTo>
                  <a:pt x="3004537" y="1258722"/>
                  <a:pt x="3004935" y="1256334"/>
                  <a:pt x="3005333" y="1254345"/>
                </a:cubicBezTo>
                <a:cubicBezTo>
                  <a:pt x="2996578" y="1248375"/>
                  <a:pt x="2988221" y="1242804"/>
                  <a:pt x="2979068" y="1236835"/>
                </a:cubicBezTo>
                <a:cubicBezTo>
                  <a:pt x="2984639" y="1227284"/>
                  <a:pt x="2989415" y="1218927"/>
                  <a:pt x="2994190" y="1210172"/>
                </a:cubicBezTo>
                <a:cubicBezTo>
                  <a:pt x="3002149" y="1214549"/>
                  <a:pt x="3007721" y="1218131"/>
                  <a:pt x="3013690" y="1220519"/>
                </a:cubicBezTo>
                <a:cubicBezTo>
                  <a:pt x="3016874" y="1221713"/>
                  <a:pt x="3021251" y="1220519"/>
                  <a:pt x="3025231" y="1220121"/>
                </a:cubicBezTo>
                <a:cubicBezTo>
                  <a:pt x="3023241" y="1216937"/>
                  <a:pt x="3022047" y="1212162"/>
                  <a:pt x="3018863" y="1210172"/>
                </a:cubicBezTo>
                <a:cubicBezTo>
                  <a:pt x="3010108" y="1204203"/>
                  <a:pt x="3000956" y="1199427"/>
                  <a:pt x="2991007" y="1193856"/>
                </a:cubicBezTo>
                <a:cubicBezTo>
                  <a:pt x="2996578" y="1183907"/>
                  <a:pt x="3001354" y="1175152"/>
                  <a:pt x="3006129" y="1166397"/>
                </a:cubicBezTo>
                <a:cubicBezTo>
                  <a:pt x="3017272" y="1172366"/>
                  <a:pt x="3026424" y="1177938"/>
                  <a:pt x="3035975" y="1182315"/>
                </a:cubicBezTo>
                <a:cubicBezTo>
                  <a:pt x="3038761" y="1183509"/>
                  <a:pt x="3043138" y="1181519"/>
                  <a:pt x="3047118" y="1181121"/>
                </a:cubicBezTo>
                <a:cubicBezTo>
                  <a:pt x="3045526" y="1177938"/>
                  <a:pt x="3044332" y="1173958"/>
                  <a:pt x="3041945" y="1172366"/>
                </a:cubicBezTo>
                <a:cubicBezTo>
                  <a:pt x="3029210" y="1164407"/>
                  <a:pt x="3016078" y="1157244"/>
                  <a:pt x="3002547" y="1149683"/>
                </a:cubicBezTo>
                <a:cubicBezTo>
                  <a:pt x="3008119" y="1139734"/>
                  <a:pt x="3012894" y="1131377"/>
                  <a:pt x="3017670" y="1122622"/>
                </a:cubicBezTo>
                <a:cubicBezTo>
                  <a:pt x="3031598" y="1130582"/>
                  <a:pt x="3043138" y="1137347"/>
                  <a:pt x="3055077" y="1142918"/>
                </a:cubicBezTo>
                <a:cubicBezTo>
                  <a:pt x="3059057" y="1144510"/>
                  <a:pt x="3064230" y="1143316"/>
                  <a:pt x="3068607" y="1143316"/>
                </a:cubicBezTo>
                <a:cubicBezTo>
                  <a:pt x="3065822" y="1139337"/>
                  <a:pt x="3063832" y="1134561"/>
                  <a:pt x="3060250" y="1132173"/>
                </a:cubicBezTo>
                <a:cubicBezTo>
                  <a:pt x="3045128" y="1123020"/>
                  <a:pt x="3029608" y="1114663"/>
                  <a:pt x="3013690" y="1105909"/>
                </a:cubicBezTo>
                <a:cubicBezTo>
                  <a:pt x="3019261" y="1095562"/>
                  <a:pt x="3023639" y="1087205"/>
                  <a:pt x="3028414" y="1078450"/>
                </a:cubicBezTo>
                <a:cubicBezTo>
                  <a:pt x="3041149" y="1085215"/>
                  <a:pt x="3051893" y="1090786"/>
                  <a:pt x="3062240" y="1096358"/>
                </a:cubicBezTo>
                <a:cubicBezTo>
                  <a:pt x="3084526" y="1108694"/>
                  <a:pt x="3084526" y="1109092"/>
                  <a:pt x="3091689" y="1099143"/>
                </a:cubicBezTo>
                <a:cubicBezTo>
                  <a:pt x="3069403" y="1086807"/>
                  <a:pt x="3047118" y="1074470"/>
                  <a:pt x="3024435" y="1061736"/>
                </a:cubicBezTo>
                <a:cubicBezTo>
                  <a:pt x="3030006" y="1051389"/>
                  <a:pt x="3033986" y="1043430"/>
                  <a:pt x="3039159" y="1033879"/>
                </a:cubicBezTo>
                <a:cubicBezTo>
                  <a:pt x="3059455" y="1045022"/>
                  <a:pt x="3078158" y="1055767"/>
                  <a:pt x="3097658" y="1065317"/>
                </a:cubicBezTo>
                <a:cubicBezTo>
                  <a:pt x="3101637" y="1067307"/>
                  <a:pt x="3107607" y="1065715"/>
                  <a:pt x="3112382" y="1065715"/>
                </a:cubicBezTo>
                <a:cubicBezTo>
                  <a:pt x="3109596" y="1062134"/>
                  <a:pt x="3107607" y="1056960"/>
                  <a:pt x="3103627" y="1054971"/>
                </a:cubicBezTo>
                <a:cubicBezTo>
                  <a:pt x="3081342" y="1042236"/>
                  <a:pt x="3058659" y="1029900"/>
                  <a:pt x="3035179" y="1017165"/>
                </a:cubicBezTo>
                <a:cubicBezTo>
                  <a:pt x="3039955" y="1007614"/>
                  <a:pt x="3044332" y="998859"/>
                  <a:pt x="3049108" y="989309"/>
                </a:cubicBezTo>
                <a:cubicBezTo>
                  <a:pt x="3069005" y="1000053"/>
                  <a:pt x="3085719" y="1010798"/>
                  <a:pt x="3104025" y="1017961"/>
                </a:cubicBezTo>
                <a:cubicBezTo>
                  <a:pt x="3121137" y="1024726"/>
                  <a:pt x="3139841" y="1027910"/>
                  <a:pt x="3157749" y="1032685"/>
                </a:cubicBezTo>
                <a:cubicBezTo>
                  <a:pt x="3168891" y="1015175"/>
                  <a:pt x="3178840" y="999257"/>
                  <a:pt x="3189187" y="982145"/>
                </a:cubicBezTo>
                <a:cubicBezTo>
                  <a:pt x="3229778" y="1008012"/>
                  <a:pt x="3268777" y="1033083"/>
                  <a:pt x="3308572" y="1058552"/>
                </a:cubicBezTo>
                <a:cubicBezTo>
                  <a:pt x="3360306" y="984533"/>
                  <a:pt x="3411642" y="911708"/>
                  <a:pt x="3463376" y="837689"/>
                </a:cubicBezTo>
                <a:cubicBezTo>
                  <a:pt x="3476110" y="846444"/>
                  <a:pt x="3486855" y="853607"/>
                  <a:pt x="3498793" y="861566"/>
                </a:cubicBezTo>
                <a:cubicBezTo>
                  <a:pt x="3508344" y="849627"/>
                  <a:pt x="3517099" y="838485"/>
                  <a:pt x="3526650" y="825750"/>
                </a:cubicBezTo>
                <a:cubicBezTo>
                  <a:pt x="3538191" y="833709"/>
                  <a:pt x="3548537" y="841270"/>
                  <a:pt x="3559680" y="849230"/>
                </a:cubicBezTo>
                <a:cubicBezTo>
                  <a:pt x="3566047" y="842066"/>
                  <a:pt x="3571619" y="836097"/>
                  <a:pt x="3579578" y="827740"/>
                </a:cubicBezTo>
                <a:cubicBezTo>
                  <a:pt x="3639270" y="878678"/>
                  <a:pt x="3698167" y="928820"/>
                  <a:pt x="3757462" y="979758"/>
                </a:cubicBezTo>
                <a:cubicBezTo>
                  <a:pt x="3750299" y="988911"/>
                  <a:pt x="3745126" y="995278"/>
                  <a:pt x="3737565" y="1004431"/>
                </a:cubicBezTo>
                <a:cubicBezTo>
                  <a:pt x="3746717" y="1010798"/>
                  <a:pt x="3755472" y="1017165"/>
                  <a:pt x="3764625" y="1023930"/>
                </a:cubicBezTo>
                <a:cubicBezTo>
                  <a:pt x="3752289" y="1037461"/>
                  <a:pt x="3742340" y="1048604"/>
                  <a:pt x="3729208" y="1062930"/>
                </a:cubicBezTo>
                <a:cubicBezTo>
                  <a:pt x="3740748" y="1071685"/>
                  <a:pt x="3751095" y="1078848"/>
                  <a:pt x="3762238" y="1087205"/>
                </a:cubicBezTo>
                <a:cubicBezTo>
                  <a:pt x="3673096" y="1174356"/>
                  <a:pt x="3586741" y="1258722"/>
                  <a:pt x="3500385" y="1343486"/>
                </a:cubicBezTo>
                <a:cubicBezTo>
                  <a:pt x="3510732" y="1354629"/>
                  <a:pt x="3519885" y="1364975"/>
                  <a:pt x="3530232" y="1376118"/>
                </a:cubicBezTo>
                <a:cubicBezTo>
                  <a:pt x="3460988" y="1440586"/>
                  <a:pt x="3392540" y="1504258"/>
                  <a:pt x="3322899" y="1569125"/>
                </a:cubicBezTo>
                <a:cubicBezTo>
                  <a:pt x="3341205" y="1581063"/>
                  <a:pt x="3357919" y="1592604"/>
                  <a:pt x="3377816" y="1606134"/>
                </a:cubicBezTo>
                <a:cubicBezTo>
                  <a:pt x="3379806" y="1604144"/>
                  <a:pt x="3382990" y="1600563"/>
                  <a:pt x="3386969" y="1596583"/>
                </a:cubicBezTo>
                <a:cubicBezTo>
                  <a:pt x="3377020" y="1584645"/>
                  <a:pt x="3368663" y="1574696"/>
                  <a:pt x="3359510" y="1563951"/>
                </a:cubicBezTo>
                <a:cubicBezTo>
                  <a:pt x="3365480" y="1558778"/>
                  <a:pt x="3370255" y="1554400"/>
                  <a:pt x="3375826" y="1549625"/>
                </a:cubicBezTo>
                <a:cubicBezTo>
                  <a:pt x="3385377" y="1560370"/>
                  <a:pt x="3394132" y="1569921"/>
                  <a:pt x="3404081" y="1580665"/>
                </a:cubicBezTo>
                <a:cubicBezTo>
                  <a:pt x="3408458" y="1576288"/>
                  <a:pt x="3412438" y="1572706"/>
                  <a:pt x="3416815" y="1568727"/>
                </a:cubicBezTo>
                <a:cubicBezTo>
                  <a:pt x="3407264" y="1557186"/>
                  <a:pt x="3398908" y="1547237"/>
                  <a:pt x="3389755" y="1536493"/>
                </a:cubicBezTo>
                <a:cubicBezTo>
                  <a:pt x="3395724" y="1530921"/>
                  <a:pt x="3400499" y="1526942"/>
                  <a:pt x="3406071" y="1522166"/>
                </a:cubicBezTo>
                <a:cubicBezTo>
                  <a:pt x="3416019" y="1532911"/>
                  <a:pt x="3424774" y="1542860"/>
                  <a:pt x="3434723" y="1553605"/>
                </a:cubicBezTo>
                <a:cubicBezTo>
                  <a:pt x="3439101" y="1550023"/>
                  <a:pt x="3443080" y="1546441"/>
                  <a:pt x="3447856" y="1542462"/>
                </a:cubicBezTo>
                <a:cubicBezTo>
                  <a:pt x="3437907" y="1530921"/>
                  <a:pt x="3429152" y="1520574"/>
                  <a:pt x="3419601" y="1509034"/>
                </a:cubicBezTo>
                <a:cubicBezTo>
                  <a:pt x="3425570" y="1503861"/>
                  <a:pt x="3430346" y="1499881"/>
                  <a:pt x="3436315" y="1494708"/>
                </a:cubicBezTo>
                <a:cubicBezTo>
                  <a:pt x="3446264" y="1505850"/>
                  <a:pt x="3455417" y="1515799"/>
                  <a:pt x="3465763" y="1527340"/>
                </a:cubicBezTo>
                <a:cubicBezTo>
                  <a:pt x="3470141" y="1523360"/>
                  <a:pt x="3474518" y="1519779"/>
                  <a:pt x="3478896" y="1515799"/>
                </a:cubicBezTo>
                <a:cubicBezTo>
                  <a:pt x="3468947" y="1503861"/>
                  <a:pt x="3459794" y="1493514"/>
                  <a:pt x="3449845" y="1481575"/>
                </a:cubicBezTo>
                <a:cubicBezTo>
                  <a:pt x="3455815" y="1476402"/>
                  <a:pt x="3460988" y="1472024"/>
                  <a:pt x="3466559" y="1467249"/>
                </a:cubicBezTo>
                <a:cubicBezTo>
                  <a:pt x="3477702" y="1479187"/>
                  <a:pt x="3487253" y="1489932"/>
                  <a:pt x="3498793" y="1502667"/>
                </a:cubicBezTo>
                <a:cubicBezTo>
                  <a:pt x="3516303" y="1475606"/>
                  <a:pt x="3483273" y="1470433"/>
                  <a:pt x="3482079" y="1452127"/>
                </a:cubicBezTo>
                <a:cubicBezTo>
                  <a:pt x="3486059" y="1448545"/>
                  <a:pt x="3490834" y="1444168"/>
                  <a:pt x="3496406" y="1439790"/>
                </a:cubicBezTo>
                <a:cubicBezTo>
                  <a:pt x="3507548" y="1451729"/>
                  <a:pt x="3517497" y="1462474"/>
                  <a:pt x="3529834" y="1475606"/>
                </a:cubicBezTo>
                <a:cubicBezTo>
                  <a:pt x="3547344" y="1448147"/>
                  <a:pt x="3513916" y="1443372"/>
                  <a:pt x="3512722" y="1424270"/>
                </a:cubicBezTo>
                <a:cubicBezTo>
                  <a:pt x="3516303" y="1421086"/>
                  <a:pt x="3521477" y="1416709"/>
                  <a:pt x="3527048" y="1411934"/>
                </a:cubicBezTo>
                <a:cubicBezTo>
                  <a:pt x="3538589" y="1424270"/>
                  <a:pt x="3548537" y="1435413"/>
                  <a:pt x="3560874" y="1448943"/>
                </a:cubicBezTo>
                <a:cubicBezTo>
                  <a:pt x="3566047" y="1443770"/>
                  <a:pt x="3569629" y="1440586"/>
                  <a:pt x="3573210" y="1436607"/>
                </a:cubicBezTo>
                <a:cubicBezTo>
                  <a:pt x="3561670" y="1422678"/>
                  <a:pt x="3551721" y="1411138"/>
                  <a:pt x="3541374" y="1398801"/>
                </a:cubicBezTo>
                <a:cubicBezTo>
                  <a:pt x="3546946" y="1394026"/>
                  <a:pt x="3551721" y="1389648"/>
                  <a:pt x="3557292" y="1384475"/>
                </a:cubicBezTo>
                <a:cubicBezTo>
                  <a:pt x="3568435" y="1396811"/>
                  <a:pt x="3579180" y="1408352"/>
                  <a:pt x="3590322" y="1420689"/>
                </a:cubicBezTo>
                <a:cubicBezTo>
                  <a:pt x="3594700" y="1416311"/>
                  <a:pt x="3598679" y="1413127"/>
                  <a:pt x="3603057" y="1409148"/>
                </a:cubicBezTo>
                <a:cubicBezTo>
                  <a:pt x="3592312" y="1396413"/>
                  <a:pt x="3581965" y="1384077"/>
                  <a:pt x="3571221" y="1371342"/>
                </a:cubicBezTo>
                <a:cubicBezTo>
                  <a:pt x="3577986" y="1365373"/>
                  <a:pt x="3583557" y="1360598"/>
                  <a:pt x="3590322" y="1354231"/>
                </a:cubicBezTo>
                <a:cubicBezTo>
                  <a:pt x="3604251" y="1369751"/>
                  <a:pt x="3616985" y="1383679"/>
                  <a:pt x="3630118" y="1398801"/>
                </a:cubicBezTo>
                <a:cubicBezTo>
                  <a:pt x="3644046" y="1387658"/>
                  <a:pt x="3656780" y="1377312"/>
                  <a:pt x="3671903" y="1364975"/>
                </a:cubicBezTo>
                <a:cubicBezTo>
                  <a:pt x="3710902" y="1416311"/>
                  <a:pt x="3749105" y="1466851"/>
                  <a:pt x="3787707" y="1517789"/>
                </a:cubicBezTo>
                <a:cubicBezTo>
                  <a:pt x="3771390" y="1529329"/>
                  <a:pt x="3757860" y="1538880"/>
                  <a:pt x="3743932" y="1548829"/>
                </a:cubicBezTo>
                <a:cubicBezTo>
                  <a:pt x="3756268" y="1567931"/>
                  <a:pt x="3767411" y="1585441"/>
                  <a:pt x="3779350" y="1604144"/>
                </a:cubicBezTo>
                <a:cubicBezTo>
                  <a:pt x="3713687" y="1645531"/>
                  <a:pt x="3649219" y="1685724"/>
                  <a:pt x="3585547" y="1725918"/>
                </a:cubicBezTo>
                <a:cubicBezTo>
                  <a:pt x="3611016" y="1771682"/>
                  <a:pt x="3635291" y="1814263"/>
                  <a:pt x="3659964" y="1858436"/>
                </a:cubicBezTo>
                <a:cubicBezTo>
                  <a:pt x="3675086" y="1834956"/>
                  <a:pt x="3683841" y="1830579"/>
                  <a:pt x="3698565" y="1834161"/>
                </a:cubicBezTo>
                <a:cubicBezTo>
                  <a:pt x="3710902" y="1824610"/>
                  <a:pt x="3720453" y="1817049"/>
                  <a:pt x="3732789" y="1807498"/>
                </a:cubicBezTo>
                <a:cubicBezTo>
                  <a:pt x="3754676" y="1856048"/>
                  <a:pt x="3774574" y="1900221"/>
                  <a:pt x="3794870" y="1944791"/>
                </a:cubicBezTo>
                <a:cubicBezTo>
                  <a:pt x="3811982" y="1938424"/>
                  <a:pt x="3827900" y="1932455"/>
                  <a:pt x="3844216" y="1926088"/>
                </a:cubicBezTo>
                <a:cubicBezTo>
                  <a:pt x="3850583" y="1941210"/>
                  <a:pt x="3856154" y="1954342"/>
                  <a:pt x="3861726" y="1968270"/>
                </a:cubicBezTo>
                <a:cubicBezTo>
                  <a:pt x="3875654" y="1963495"/>
                  <a:pt x="3887990" y="1959118"/>
                  <a:pt x="3902317" y="1954342"/>
                </a:cubicBezTo>
                <a:cubicBezTo>
                  <a:pt x="3917041" y="2002096"/>
                  <a:pt x="3931367" y="2047861"/>
                  <a:pt x="3946091" y="2094421"/>
                </a:cubicBezTo>
                <a:cubicBezTo>
                  <a:pt x="3930571" y="2098799"/>
                  <a:pt x="3918235" y="2102778"/>
                  <a:pt x="3905102" y="2106360"/>
                </a:cubicBezTo>
                <a:cubicBezTo>
                  <a:pt x="3909082" y="2123472"/>
                  <a:pt x="3912663" y="2138992"/>
                  <a:pt x="3916643" y="2155706"/>
                </a:cubicBezTo>
                <a:cubicBezTo>
                  <a:pt x="3870083" y="2166849"/>
                  <a:pt x="3824716" y="2177593"/>
                  <a:pt x="3782135" y="2187940"/>
                </a:cubicBezTo>
                <a:cubicBezTo>
                  <a:pt x="3795268" y="2281857"/>
                  <a:pt x="3808400" y="2373385"/>
                  <a:pt x="3821533" y="2467700"/>
                </a:cubicBezTo>
                <a:cubicBezTo>
                  <a:pt x="3764227" y="2470884"/>
                  <a:pt x="3712096" y="2473669"/>
                  <a:pt x="3659964" y="2476455"/>
                </a:cubicBezTo>
                <a:cubicBezTo>
                  <a:pt x="3659964" y="2530576"/>
                  <a:pt x="3659964" y="2581912"/>
                  <a:pt x="3659964" y="2634442"/>
                </a:cubicBezTo>
                <a:cubicBezTo>
                  <a:pt x="3673494" y="2635238"/>
                  <a:pt x="3686229" y="2636432"/>
                  <a:pt x="3698565" y="2637228"/>
                </a:cubicBezTo>
                <a:cubicBezTo>
                  <a:pt x="3732789" y="2639615"/>
                  <a:pt x="3767411" y="2641605"/>
                  <a:pt x="3801635" y="2643595"/>
                </a:cubicBezTo>
                <a:cubicBezTo>
                  <a:pt x="3812778" y="2643993"/>
                  <a:pt x="3819941" y="2647177"/>
                  <a:pt x="3811584" y="2659911"/>
                </a:cubicBezTo>
                <a:cubicBezTo>
                  <a:pt x="3760248" y="2656727"/>
                  <a:pt x="3709708" y="2653146"/>
                  <a:pt x="3656780" y="2649564"/>
                </a:cubicBezTo>
                <a:cubicBezTo>
                  <a:pt x="3655984" y="2665084"/>
                  <a:pt x="3655188" y="2678615"/>
                  <a:pt x="3653995" y="2694533"/>
                </a:cubicBezTo>
                <a:cubicBezTo>
                  <a:pt x="3706524" y="2705675"/>
                  <a:pt x="3756666" y="2716022"/>
                  <a:pt x="3808002" y="2726767"/>
                </a:cubicBezTo>
                <a:cubicBezTo>
                  <a:pt x="3801635" y="2745073"/>
                  <a:pt x="3813971" y="2752634"/>
                  <a:pt x="3828696" y="2761389"/>
                </a:cubicBezTo>
                <a:cubicBezTo>
                  <a:pt x="3874062" y="2788450"/>
                  <a:pt x="3913857" y="2822275"/>
                  <a:pt x="3946887" y="2863662"/>
                </a:cubicBezTo>
                <a:cubicBezTo>
                  <a:pt x="4063089" y="3008915"/>
                  <a:pt x="4086966" y="3174463"/>
                  <a:pt x="4050753" y="3351949"/>
                </a:cubicBezTo>
                <a:cubicBezTo>
                  <a:pt x="4032049" y="3443478"/>
                  <a:pt x="3993846" y="3527048"/>
                  <a:pt x="3941316" y="3603853"/>
                </a:cubicBezTo>
                <a:cubicBezTo>
                  <a:pt x="3934949" y="3612608"/>
                  <a:pt x="3929377" y="3620965"/>
                  <a:pt x="3947683" y="3623751"/>
                </a:cubicBezTo>
                <a:cubicBezTo>
                  <a:pt x="3973152" y="3580772"/>
                  <a:pt x="3998621" y="3537793"/>
                  <a:pt x="4024886" y="3494018"/>
                </a:cubicBezTo>
                <a:cubicBezTo>
                  <a:pt x="4047967" y="3506753"/>
                  <a:pt x="4069854" y="3518691"/>
                  <a:pt x="4094130" y="3531824"/>
                </a:cubicBezTo>
                <a:cubicBezTo>
                  <a:pt x="4065477" y="3579976"/>
                  <a:pt x="4037620" y="3626934"/>
                  <a:pt x="4009366" y="3674688"/>
                </a:cubicBezTo>
                <a:cubicBezTo>
                  <a:pt x="4015733" y="3679066"/>
                  <a:pt x="4021304" y="3682647"/>
                  <a:pt x="4028069" y="3687025"/>
                </a:cubicBezTo>
                <a:cubicBezTo>
                  <a:pt x="4055926" y="3640465"/>
                  <a:pt x="4082987" y="3595496"/>
                  <a:pt x="4110446" y="3549732"/>
                </a:cubicBezTo>
                <a:cubicBezTo>
                  <a:pt x="4133129" y="3562068"/>
                  <a:pt x="4154618" y="3574007"/>
                  <a:pt x="4177700" y="3586741"/>
                </a:cubicBezTo>
                <a:cubicBezTo>
                  <a:pt x="4148251" y="3636485"/>
                  <a:pt x="4119599" y="3684637"/>
                  <a:pt x="4089752" y="3734381"/>
                </a:cubicBezTo>
                <a:cubicBezTo>
                  <a:pt x="4095722" y="3738361"/>
                  <a:pt x="4101691" y="3742738"/>
                  <a:pt x="4109650" y="3748309"/>
                </a:cubicBezTo>
                <a:cubicBezTo>
                  <a:pt x="4138700" y="3699760"/>
                  <a:pt x="4166955" y="3653199"/>
                  <a:pt x="4195608" y="3605445"/>
                </a:cubicBezTo>
                <a:cubicBezTo>
                  <a:pt x="4217097" y="3617383"/>
                  <a:pt x="4238188" y="3628924"/>
                  <a:pt x="4261270" y="3641658"/>
                </a:cubicBezTo>
                <a:cubicBezTo>
                  <a:pt x="4230229" y="3693392"/>
                  <a:pt x="4199985" y="3743534"/>
                  <a:pt x="4169343" y="3794472"/>
                </a:cubicBezTo>
                <a:cubicBezTo>
                  <a:pt x="4176505" y="3799645"/>
                  <a:pt x="4182475" y="3804421"/>
                  <a:pt x="4190434" y="3810390"/>
                </a:cubicBezTo>
                <a:cubicBezTo>
                  <a:pt x="4221077" y="3760248"/>
                  <a:pt x="4250525" y="3711698"/>
                  <a:pt x="4280769" y="3661954"/>
                </a:cubicBezTo>
                <a:cubicBezTo>
                  <a:pt x="4301860" y="3673893"/>
                  <a:pt x="4322554" y="3685035"/>
                  <a:pt x="4344442" y="3697372"/>
                </a:cubicBezTo>
                <a:cubicBezTo>
                  <a:pt x="4311411" y="3751095"/>
                  <a:pt x="4279973" y="3803227"/>
                  <a:pt x="4247739" y="3856155"/>
                </a:cubicBezTo>
                <a:cubicBezTo>
                  <a:pt x="4254902" y="3862124"/>
                  <a:pt x="4262065" y="3867695"/>
                  <a:pt x="4270422" y="3874460"/>
                </a:cubicBezTo>
                <a:cubicBezTo>
                  <a:pt x="4275198" y="3868491"/>
                  <a:pt x="4278780" y="3863318"/>
                  <a:pt x="4283157" y="3858542"/>
                </a:cubicBezTo>
                <a:cubicBezTo>
                  <a:pt x="4314197" y="3822727"/>
                  <a:pt x="4344043" y="3786513"/>
                  <a:pt x="4376278" y="3752289"/>
                </a:cubicBezTo>
                <a:cubicBezTo>
                  <a:pt x="4387818" y="3739953"/>
                  <a:pt x="4403338" y="3731198"/>
                  <a:pt x="4418461" y="3723239"/>
                </a:cubicBezTo>
                <a:cubicBezTo>
                  <a:pt x="4431991" y="3716075"/>
                  <a:pt x="4442736" y="3722443"/>
                  <a:pt x="4443531" y="3737963"/>
                </a:cubicBezTo>
                <a:cubicBezTo>
                  <a:pt x="4444327" y="3752289"/>
                  <a:pt x="4444725" y="3767809"/>
                  <a:pt x="4439950" y="3780942"/>
                </a:cubicBezTo>
                <a:cubicBezTo>
                  <a:pt x="4422838" y="3829094"/>
                  <a:pt x="4404532" y="3876450"/>
                  <a:pt x="4384635" y="3923408"/>
                </a:cubicBezTo>
                <a:cubicBezTo>
                  <a:pt x="4372696" y="3951265"/>
                  <a:pt x="4371104" y="3955643"/>
                  <a:pt x="4394186" y="3976336"/>
                </a:cubicBezTo>
                <a:cubicBezTo>
                  <a:pt x="4438358" y="4015335"/>
                  <a:pt x="4483326" y="4053539"/>
                  <a:pt x="4527897" y="4092140"/>
                </a:cubicBezTo>
                <a:cubicBezTo>
                  <a:pt x="4532275" y="4096120"/>
                  <a:pt x="4537448" y="4098905"/>
                  <a:pt x="4546203" y="4104079"/>
                </a:cubicBezTo>
                <a:cubicBezTo>
                  <a:pt x="4546203" y="4106864"/>
                  <a:pt x="4546203" y="4109252"/>
                  <a:pt x="4546203" y="4112038"/>
                </a:cubicBezTo>
                <a:cubicBezTo>
                  <a:pt x="4541826" y="4115221"/>
                  <a:pt x="4537448" y="4118803"/>
                  <a:pt x="4531479" y="4123181"/>
                </a:cubicBezTo>
                <a:cubicBezTo>
                  <a:pt x="4465021" y="4086966"/>
                  <a:pt x="4398165" y="4050753"/>
                  <a:pt x="4330513" y="4014142"/>
                </a:cubicBezTo>
                <a:cubicBezTo>
                  <a:pt x="4325738" y="4019713"/>
                  <a:pt x="4321360" y="4024488"/>
                  <a:pt x="4317381" y="4029662"/>
                </a:cubicBezTo>
                <a:cubicBezTo>
                  <a:pt x="4281963" y="4072242"/>
                  <a:pt x="4244954" y="4112833"/>
                  <a:pt x="4198393" y="4143078"/>
                </a:cubicBezTo>
                <a:cubicBezTo>
                  <a:pt x="4180883" y="4154220"/>
                  <a:pt x="4160190" y="4172128"/>
                  <a:pt x="4140690" y="4156608"/>
                </a:cubicBezTo>
                <a:cubicBezTo>
                  <a:pt x="4121986" y="4141486"/>
                  <a:pt x="4133925" y="4117211"/>
                  <a:pt x="4142282" y="4099303"/>
                </a:cubicBezTo>
                <a:cubicBezTo>
                  <a:pt x="4160190" y="4060304"/>
                  <a:pt x="4181281" y="4022498"/>
                  <a:pt x="4201577" y="3984693"/>
                </a:cubicBezTo>
                <a:cubicBezTo>
                  <a:pt x="4207546" y="3973152"/>
                  <a:pt x="4215107" y="3962408"/>
                  <a:pt x="4222668" y="3950867"/>
                </a:cubicBezTo>
                <a:cubicBezTo>
                  <a:pt x="4213117" y="3945296"/>
                  <a:pt x="4205556" y="3940520"/>
                  <a:pt x="4197597" y="3935745"/>
                </a:cubicBezTo>
                <a:cubicBezTo>
                  <a:pt x="4159792" y="3983897"/>
                  <a:pt x="4122384" y="4031253"/>
                  <a:pt x="4084579" y="4079406"/>
                </a:cubicBezTo>
                <a:cubicBezTo>
                  <a:pt x="4064283" y="4062294"/>
                  <a:pt x="4046375" y="4047172"/>
                  <a:pt x="4028865" y="4032447"/>
                </a:cubicBezTo>
                <a:cubicBezTo>
                  <a:pt x="4064681" y="3986683"/>
                  <a:pt x="4098905" y="3942908"/>
                  <a:pt x="4134323" y="3897940"/>
                </a:cubicBezTo>
                <a:cubicBezTo>
                  <a:pt x="4125568" y="3892368"/>
                  <a:pt x="4119200" y="3888389"/>
                  <a:pt x="4112037" y="3884011"/>
                </a:cubicBezTo>
                <a:cubicBezTo>
                  <a:pt x="4075426" y="3930174"/>
                  <a:pt x="4039610" y="3975142"/>
                  <a:pt x="4002999" y="4021703"/>
                </a:cubicBezTo>
                <a:cubicBezTo>
                  <a:pt x="3983101" y="4004591"/>
                  <a:pt x="3964795" y="3989070"/>
                  <a:pt x="3946091" y="3973152"/>
                </a:cubicBezTo>
                <a:cubicBezTo>
                  <a:pt x="3980713" y="3929776"/>
                  <a:pt x="4013743" y="3887593"/>
                  <a:pt x="4047967" y="3844216"/>
                </a:cubicBezTo>
                <a:cubicBezTo>
                  <a:pt x="4039610" y="3839043"/>
                  <a:pt x="4033243" y="3835063"/>
                  <a:pt x="4027274" y="3831482"/>
                </a:cubicBezTo>
                <a:cubicBezTo>
                  <a:pt x="3991458" y="3876450"/>
                  <a:pt x="3956836" y="3919429"/>
                  <a:pt x="3921816" y="3963204"/>
                </a:cubicBezTo>
                <a:cubicBezTo>
                  <a:pt x="3900327" y="3944898"/>
                  <a:pt x="3882021" y="3928980"/>
                  <a:pt x="3863715" y="3913062"/>
                </a:cubicBezTo>
                <a:cubicBezTo>
                  <a:pt x="3897143" y="3870481"/>
                  <a:pt x="3929377" y="3830288"/>
                  <a:pt x="3962010" y="3788901"/>
                </a:cubicBezTo>
                <a:cubicBezTo>
                  <a:pt x="3954051" y="3784125"/>
                  <a:pt x="3948877" y="3780544"/>
                  <a:pt x="3943306" y="3776962"/>
                </a:cubicBezTo>
                <a:cubicBezTo>
                  <a:pt x="3909082" y="3819543"/>
                  <a:pt x="3875654" y="3861328"/>
                  <a:pt x="3841430" y="3903909"/>
                </a:cubicBezTo>
                <a:cubicBezTo>
                  <a:pt x="3819941" y="3885205"/>
                  <a:pt x="3800839" y="3868491"/>
                  <a:pt x="3781737" y="3852175"/>
                </a:cubicBezTo>
                <a:cubicBezTo>
                  <a:pt x="3813971" y="3811584"/>
                  <a:pt x="3845012" y="3772983"/>
                  <a:pt x="3876450" y="3733585"/>
                </a:cubicBezTo>
                <a:cubicBezTo>
                  <a:pt x="3868491" y="3728810"/>
                  <a:pt x="3863715" y="3726024"/>
                  <a:pt x="3858940" y="3723239"/>
                </a:cubicBezTo>
                <a:cubicBezTo>
                  <a:pt x="3825910" y="3763830"/>
                  <a:pt x="3793676" y="3803227"/>
                  <a:pt x="3761044" y="3843818"/>
                </a:cubicBezTo>
                <a:cubicBezTo>
                  <a:pt x="3750299" y="3834267"/>
                  <a:pt x="3741544" y="3826308"/>
                  <a:pt x="3731993" y="3819145"/>
                </a:cubicBezTo>
                <a:cubicBezTo>
                  <a:pt x="3728412" y="3816359"/>
                  <a:pt x="3721646" y="3813574"/>
                  <a:pt x="3718463" y="3815166"/>
                </a:cubicBezTo>
                <a:cubicBezTo>
                  <a:pt x="3694984" y="3826308"/>
                  <a:pt x="3671903" y="3838247"/>
                  <a:pt x="3647229" y="3850981"/>
                </a:cubicBezTo>
                <a:cubicBezTo>
                  <a:pt x="3687423" y="3889185"/>
                  <a:pt x="3726024" y="3925796"/>
                  <a:pt x="3770197" y="3967979"/>
                </a:cubicBezTo>
                <a:cubicBezTo>
                  <a:pt x="3750299" y="3982703"/>
                  <a:pt x="3732789" y="3996234"/>
                  <a:pt x="3714086" y="4010560"/>
                </a:cubicBezTo>
                <a:cubicBezTo>
                  <a:pt x="3723636" y="4019315"/>
                  <a:pt x="3728014" y="4023692"/>
                  <a:pt x="3734381" y="4029662"/>
                </a:cubicBezTo>
                <a:cubicBezTo>
                  <a:pt x="3750697" y="4012948"/>
                  <a:pt x="3766615" y="3997029"/>
                  <a:pt x="3783329" y="3980316"/>
                </a:cubicBezTo>
                <a:cubicBezTo>
                  <a:pt x="3789696" y="3987479"/>
                  <a:pt x="3795666" y="3993846"/>
                  <a:pt x="3802431" y="4001009"/>
                </a:cubicBezTo>
                <a:cubicBezTo>
                  <a:pt x="3794472" y="4009764"/>
                  <a:pt x="3786513" y="4018519"/>
                  <a:pt x="3774574" y="4031651"/>
                </a:cubicBezTo>
                <a:cubicBezTo>
                  <a:pt x="3785717" y="4038417"/>
                  <a:pt x="3795666" y="4044784"/>
                  <a:pt x="3806410" y="4051549"/>
                </a:cubicBezTo>
                <a:cubicBezTo>
                  <a:pt x="3793278" y="4065079"/>
                  <a:pt x="3784523" y="4074630"/>
                  <a:pt x="3770197" y="4089355"/>
                </a:cubicBezTo>
                <a:cubicBezTo>
                  <a:pt x="3793278" y="4109252"/>
                  <a:pt x="3815961" y="4128354"/>
                  <a:pt x="3840236" y="4149445"/>
                </a:cubicBezTo>
                <a:cubicBezTo>
                  <a:pt x="3826706" y="4161384"/>
                  <a:pt x="3815961" y="4170139"/>
                  <a:pt x="3804819" y="4180087"/>
                </a:cubicBezTo>
                <a:cubicBezTo>
                  <a:pt x="3831879" y="4208740"/>
                  <a:pt x="3857348" y="4236199"/>
                  <a:pt x="3884011" y="4264851"/>
                </a:cubicBezTo>
                <a:cubicBezTo>
                  <a:pt x="3860930" y="4285943"/>
                  <a:pt x="3839042" y="4305840"/>
                  <a:pt x="3816359" y="4326136"/>
                </a:cubicBezTo>
                <a:cubicBezTo>
                  <a:pt x="3790492" y="4296290"/>
                  <a:pt x="3765819" y="4268035"/>
                  <a:pt x="3741146" y="4239382"/>
                </a:cubicBezTo>
                <a:cubicBezTo>
                  <a:pt x="3728412" y="4249331"/>
                  <a:pt x="3717667" y="4258086"/>
                  <a:pt x="3706127" y="4267637"/>
                </a:cubicBezTo>
                <a:cubicBezTo>
                  <a:pt x="3686229" y="4244158"/>
                  <a:pt x="3667127" y="4221872"/>
                  <a:pt x="3648025" y="4199189"/>
                </a:cubicBezTo>
                <a:cubicBezTo>
                  <a:pt x="3637679" y="4206751"/>
                  <a:pt x="3628924" y="4213516"/>
                  <a:pt x="3619373" y="4220679"/>
                </a:cubicBezTo>
                <a:cubicBezTo>
                  <a:pt x="3610618" y="4211128"/>
                  <a:pt x="3603057" y="4202373"/>
                  <a:pt x="3595098" y="4193220"/>
                </a:cubicBezTo>
                <a:cubicBezTo>
                  <a:pt x="3584751" y="4200781"/>
                  <a:pt x="3575996" y="4207148"/>
                  <a:pt x="3566445" y="4214311"/>
                </a:cubicBezTo>
                <a:cubicBezTo>
                  <a:pt x="3494018" y="4121589"/>
                  <a:pt x="3423183" y="4030060"/>
                  <a:pt x="3351551" y="3937735"/>
                </a:cubicBezTo>
                <a:cubicBezTo>
                  <a:pt x="3332450" y="3952061"/>
                  <a:pt x="3315338" y="3965193"/>
                  <a:pt x="3297828" y="3978326"/>
                </a:cubicBezTo>
                <a:cubicBezTo>
                  <a:pt x="3304195" y="3987877"/>
                  <a:pt x="3309368" y="3995836"/>
                  <a:pt x="3314940" y="4004591"/>
                </a:cubicBezTo>
                <a:cubicBezTo>
                  <a:pt x="3302205" y="4014142"/>
                  <a:pt x="3290665" y="4022896"/>
                  <a:pt x="3278726" y="4031651"/>
                </a:cubicBezTo>
                <a:cubicBezTo>
                  <a:pt x="3288675" y="4046773"/>
                  <a:pt x="3297430" y="4060702"/>
                  <a:pt x="3307379" y="4075824"/>
                </a:cubicBezTo>
                <a:cubicBezTo>
                  <a:pt x="3264798" y="4102089"/>
                  <a:pt x="3224207" y="4127558"/>
                  <a:pt x="3182422" y="4153425"/>
                </a:cubicBezTo>
                <a:cubicBezTo>
                  <a:pt x="3172871" y="4136710"/>
                  <a:pt x="3164514" y="4122384"/>
                  <a:pt x="3155759" y="4107660"/>
                </a:cubicBezTo>
                <a:cubicBezTo>
                  <a:pt x="3140637" y="4115619"/>
                  <a:pt x="3126708" y="4122782"/>
                  <a:pt x="3111188" y="4131140"/>
                </a:cubicBezTo>
                <a:cubicBezTo>
                  <a:pt x="3088505" y="4088558"/>
                  <a:pt x="3066220" y="4046773"/>
                  <a:pt x="3043537" y="4004193"/>
                </a:cubicBezTo>
                <a:cubicBezTo>
                  <a:pt x="3023241" y="4014539"/>
                  <a:pt x="3005333" y="4024090"/>
                  <a:pt x="2986629" y="4033641"/>
                </a:cubicBezTo>
                <a:cubicBezTo>
                  <a:pt x="3056669" y="4180087"/>
                  <a:pt x="3126311" y="4324942"/>
                  <a:pt x="3196350" y="4470990"/>
                </a:cubicBezTo>
                <a:cubicBezTo>
                  <a:pt x="3184014" y="4476960"/>
                  <a:pt x="3173269" y="4482133"/>
                  <a:pt x="3162524" y="4486908"/>
                </a:cubicBezTo>
                <a:cubicBezTo>
                  <a:pt x="3159738" y="4488102"/>
                  <a:pt x="3155361" y="4487307"/>
                  <a:pt x="3151779" y="4487307"/>
                </a:cubicBezTo>
                <a:cubicBezTo>
                  <a:pt x="3145014" y="4486908"/>
                  <a:pt x="3137453" y="4484123"/>
                  <a:pt x="3131882" y="4486113"/>
                </a:cubicBezTo>
                <a:cubicBezTo>
                  <a:pt x="3049108" y="4515959"/>
                  <a:pt x="2966732" y="4546601"/>
                  <a:pt x="2883958" y="4577244"/>
                </a:cubicBezTo>
                <a:cubicBezTo>
                  <a:pt x="2879182" y="4579233"/>
                  <a:pt x="2870427" y="4580825"/>
                  <a:pt x="2870029" y="4583213"/>
                </a:cubicBezTo>
                <a:cubicBezTo>
                  <a:pt x="2867244" y="4609876"/>
                  <a:pt x="2844561" y="4596743"/>
                  <a:pt x="2831428" y="4607488"/>
                </a:cubicBezTo>
                <a:cubicBezTo>
                  <a:pt x="2799990" y="4490888"/>
                  <a:pt x="2769745" y="4378666"/>
                  <a:pt x="2739103" y="4264851"/>
                </a:cubicBezTo>
                <a:cubicBezTo>
                  <a:pt x="2730746" y="4267239"/>
                  <a:pt x="2723981" y="4269229"/>
                  <a:pt x="2715624" y="4271616"/>
                </a:cubicBezTo>
                <a:cubicBezTo>
                  <a:pt x="2719604" y="4288729"/>
                  <a:pt x="2723185" y="4304647"/>
                  <a:pt x="2727563" y="4323748"/>
                </a:cubicBezTo>
                <a:cubicBezTo>
                  <a:pt x="2664288" y="4336085"/>
                  <a:pt x="2602606" y="4348421"/>
                  <a:pt x="2539729" y="4360758"/>
                </a:cubicBezTo>
                <a:cubicBezTo>
                  <a:pt x="2536148" y="4340462"/>
                  <a:pt x="2533362" y="4325340"/>
                  <a:pt x="2530576" y="4308228"/>
                </a:cubicBezTo>
                <a:cubicBezTo>
                  <a:pt x="2508291" y="4310616"/>
                  <a:pt x="2487598" y="4312606"/>
                  <a:pt x="2465710" y="4314993"/>
                </a:cubicBezTo>
                <a:cubicBezTo>
                  <a:pt x="2464118" y="4305044"/>
                  <a:pt x="2462925" y="4297483"/>
                  <a:pt x="2462129" y="4289524"/>
                </a:cubicBezTo>
                <a:cubicBezTo>
                  <a:pt x="2452578" y="4199189"/>
                  <a:pt x="2443027" y="4108854"/>
                  <a:pt x="2433476" y="4018519"/>
                </a:cubicBezTo>
                <a:cubicBezTo>
                  <a:pt x="2431486" y="4002203"/>
                  <a:pt x="2431088" y="4001805"/>
                  <a:pt x="2413181" y="4009366"/>
                </a:cubicBezTo>
                <a:cubicBezTo>
                  <a:pt x="2443027" y="4331309"/>
                  <a:pt x="2473271" y="4653650"/>
                  <a:pt x="2503118" y="4975594"/>
                </a:cubicBezTo>
                <a:cubicBezTo>
                  <a:pt x="2491179" y="4977981"/>
                  <a:pt x="2483220" y="4979175"/>
                  <a:pt x="2474465" y="4980767"/>
                </a:cubicBezTo>
                <a:cubicBezTo>
                  <a:pt x="2476057" y="5004644"/>
                  <a:pt x="2477649" y="5026929"/>
                  <a:pt x="2479241" y="5049612"/>
                </a:cubicBezTo>
                <a:cubicBezTo>
                  <a:pt x="2468098" y="5051204"/>
                  <a:pt x="2459343" y="5052796"/>
                  <a:pt x="2449792" y="5054388"/>
                </a:cubicBezTo>
                <a:cubicBezTo>
                  <a:pt x="2449792" y="5065531"/>
                  <a:pt x="2449792" y="5075082"/>
                  <a:pt x="2449792" y="5085428"/>
                </a:cubicBezTo>
                <a:cubicBezTo>
                  <a:pt x="2422732" y="5087816"/>
                  <a:pt x="2396467" y="5090204"/>
                  <a:pt x="2370202" y="5092591"/>
                </a:cubicBezTo>
                <a:cubicBezTo>
                  <a:pt x="2334386" y="5092591"/>
                  <a:pt x="2298571" y="5092591"/>
                  <a:pt x="2262755" y="5092591"/>
                </a:cubicBezTo>
                <a:cubicBezTo>
                  <a:pt x="2262755" y="5082245"/>
                  <a:pt x="2262755" y="5071500"/>
                  <a:pt x="2262755" y="5059561"/>
                </a:cubicBezTo>
                <a:cubicBezTo>
                  <a:pt x="2242459" y="5059561"/>
                  <a:pt x="2223357" y="5059561"/>
                  <a:pt x="2203062" y="5059561"/>
                </a:cubicBezTo>
                <a:cubicBezTo>
                  <a:pt x="2203062" y="5071500"/>
                  <a:pt x="2203062" y="5082245"/>
                  <a:pt x="2203062" y="5092591"/>
                </a:cubicBezTo>
                <a:cubicBezTo>
                  <a:pt x="2195103" y="5092591"/>
                  <a:pt x="2187144" y="5092591"/>
                  <a:pt x="2179185" y="5092591"/>
                </a:cubicBezTo>
                <a:cubicBezTo>
                  <a:pt x="2169236" y="5091795"/>
                  <a:pt x="2159685" y="5090204"/>
                  <a:pt x="2149736" y="5089408"/>
                </a:cubicBezTo>
                <a:cubicBezTo>
                  <a:pt x="2105166" y="5085826"/>
                  <a:pt x="2060197" y="5083041"/>
                  <a:pt x="2016422" y="5079857"/>
                </a:cubicBezTo>
                <a:cubicBezTo>
                  <a:pt x="2011647" y="5065133"/>
                  <a:pt x="2027167" y="5044837"/>
                  <a:pt x="2000504" y="5042847"/>
                </a:cubicBezTo>
                <a:cubicBezTo>
                  <a:pt x="2002892" y="5019368"/>
                  <a:pt x="2004882" y="4997481"/>
                  <a:pt x="2007270" y="4974399"/>
                </a:cubicBezTo>
                <a:cubicBezTo>
                  <a:pt x="1995729" y="4972012"/>
                  <a:pt x="1985780" y="4970022"/>
                  <a:pt x="1974637" y="4967634"/>
                </a:cubicBezTo>
                <a:cubicBezTo>
                  <a:pt x="2004086" y="4729659"/>
                  <a:pt x="2033136" y="4492878"/>
                  <a:pt x="2062187" y="4255300"/>
                </a:cubicBezTo>
                <a:cubicBezTo>
                  <a:pt x="2032341" y="4250923"/>
                  <a:pt x="2006076" y="4247341"/>
                  <a:pt x="1978219" y="4243362"/>
                </a:cubicBezTo>
                <a:cubicBezTo>
                  <a:pt x="1956332" y="4368717"/>
                  <a:pt x="1934842" y="4491684"/>
                  <a:pt x="1913353" y="4615845"/>
                </a:cubicBezTo>
                <a:cubicBezTo>
                  <a:pt x="1901414" y="4614253"/>
                  <a:pt x="1891864" y="4613059"/>
                  <a:pt x="1880721" y="4611467"/>
                </a:cubicBezTo>
                <a:cubicBezTo>
                  <a:pt x="1877139" y="4627783"/>
                  <a:pt x="1873956" y="4643304"/>
                  <a:pt x="1870374" y="4659620"/>
                </a:cubicBezTo>
                <a:cubicBezTo>
                  <a:pt x="1858834" y="4658028"/>
                  <a:pt x="1848885" y="4656834"/>
                  <a:pt x="1838538" y="4655242"/>
                </a:cubicBezTo>
                <a:cubicBezTo>
                  <a:pt x="1835752" y="4662803"/>
                  <a:pt x="1832967" y="4669171"/>
                  <a:pt x="1829783" y="4677925"/>
                </a:cubicBezTo>
                <a:cubicBezTo>
                  <a:pt x="1766111" y="4661609"/>
                  <a:pt x="1703632" y="4645293"/>
                  <a:pt x="1640756" y="4629375"/>
                </a:cubicBezTo>
                <a:cubicBezTo>
                  <a:pt x="1643144" y="4619427"/>
                  <a:pt x="1644337" y="4613059"/>
                  <a:pt x="1645929" y="4605498"/>
                </a:cubicBezTo>
                <a:cubicBezTo>
                  <a:pt x="1619664" y="4596743"/>
                  <a:pt x="1594196" y="4588386"/>
                  <a:pt x="1568329" y="4580029"/>
                </a:cubicBezTo>
                <a:cubicBezTo>
                  <a:pt x="1565145" y="4587988"/>
                  <a:pt x="1562359" y="4593957"/>
                  <a:pt x="1558380" y="4602713"/>
                </a:cubicBezTo>
                <a:cubicBezTo>
                  <a:pt x="1497493" y="4578437"/>
                  <a:pt x="1437005" y="4554162"/>
                  <a:pt x="1375720" y="4529887"/>
                </a:cubicBezTo>
                <a:cubicBezTo>
                  <a:pt x="1379699" y="4520336"/>
                  <a:pt x="1381689" y="4514367"/>
                  <a:pt x="1384475" y="4508000"/>
                </a:cubicBezTo>
                <a:cubicBezTo>
                  <a:pt x="1378506" y="4504020"/>
                  <a:pt x="1373730" y="4500837"/>
                  <a:pt x="1368557" y="4497255"/>
                </a:cubicBezTo>
                <a:cubicBezTo>
                  <a:pt x="1375322" y="4482133"/>
                  <a:pt x="1381689" y="4468205"/>
                  <a:pt x="1388454" y="4453082"/>
                </a:cubicBezTo>
                <a:cubicBezTo>
                  <a:pt x="1376516" y="4447113"/>
                  <a:pt x="1366169" y="4441542"/>
                  <a:pt x="1354628" y="4435573"/>
                </a:cubicBezTo>
                <a:cubicBezTo>
                  <a:pt x="1435015" y="4270423"/>
                  <a:pt x="1515401" y="4106068"/>
                  <a:pt x="1595389" y="3941714"/>
                </a:cubicBezTo>
                <a:cubicBezTo>
                  <a:pt x="1591012" y="3936939"/>
                  <a:pt x="1587430" y="3932959"/>
                  <a:pt x="1583849" y="3929378"/>
                </a:cubicBezTo>
                <a:cubicBezTo>
                  <a:pt x="1606930" y="3882021"/>
                  <a:pt x="1630011" y="3836257"/>
                  <a:pt x="1652694" y="3790493"/>
                </a:cubicBezTo>
                <a:cubicBezTo>
                  <a:pt x="1649909" y="3789299"/>
                  <a:pt x="1647123" y="3787707"/>
                  <a:pt x="1644337" y="3786513"/>
                </a:cubicBezTo>
                <a:cubicBezTo>
                  <a:pt x="1620460" y="3832675"/>
                  <a:pt x="1596583" y="3879236"/>
                  <a:pt x="1573104" y="3925398"/>
                </a:cubicBezTo>
                <a:cubicBezTo>
                  <a:pt x="1558778" y="3923010"/>
                  <a:pt x="1559176" y="3917041"/>
                  <a:pt x="1564349" y="3907092"/>
                </a:cubicBezTo>
                <a:cubicBezTo>
                  <a:pt x="1586634" y="3865307"/>
                  <a:pt x="1608522" y="3823125"/>
                  <a:pt x="1631205" y="3779350"/>
                </a:cubicBezTo>
                <a:cubicBezTo>
                  <a:pt x="1615287" y="3770993"/>
                  <a:pt x="1600563" y="3763034"/>
                  <a:pt x="1582655" y="3753483"/>
                </a:cubicBezTo>
                <a:cubicBezTo>
                  <a:pt x="1592206" y="3776564"/>
                  <a:pt x="1587828" y="3784125"/>
                  <a:pt x="1567135" y="3792482"/>
                </a:cubicBezTo>
                <a:cubicBezTo>
                  <a:pt x="1565145" y="3793676"/>
                  <a:pt x="1563155" y="3801237"/>
                  <a:pt x="1564349" y="3802829"/>
                </a:cubicBezTo>
                <a:cubicBezTo>
                  <a:pt x="1567533" y="3806808"/>
                  <a:pt x="1572706" y="3808798"/>
                  <a:pt x="1578277" y="3812380"/>
                </a:cubicBezTo>
                <a:cubicBezTo>
                  <a:pt x="1573104" y="3821533"/>
                  <a:pt x="1568329" y="3829890"/>
                  <a:pt x="1564349" y="3837053"/>
                </a:cubicBezTo>
                <a:cubicBezTo>
                  <a:pt x="1554798" y="3835063"/>
                  <a:pt x="1547635" y="3833869"/>
                  <a:pt x="1540472" y="3832277"/>
                </a:cubicBezTo>
                <a:cubicBezTo>
                  <a:pt x="1540074" y="3834267"/>
                  <a:pt x="1539278" y="3836655"/>
                  <a:pt x="1538880" y="3838645"/>
                </a:cubicBezTo>
                <a:cubicBezTo>
                  <a:pt x="1547635" y="3844216"/>
                  <a:pt x="1555992" y="3850185"/>
                  <a:pt x="1565145" y="3856155"/>
                </a:cubicBezTo>
                <a:cubicBezTo>
                  <a:pt x="1559972" y="3865307"/>
                  <a:pt x="1555196" y="3873664"/>
                  <a:pt x="1550421" y="3882419"/>
                </a:cubicBezTo>
                <a:cubicBezTo>
                  <a:pt x="1542064" y="3878042"/>
                  <a:pt x="1536095" y="3874062"/>
                  <a:pt x="1529329" y="3871277"/>
                </a:cubicBezTo>
                <a:cubicBezTo>
                  <a:pt x="1526544" y="3870083"/>
                  <a:pt x="1522564" y="3872073"/>
                  <a:pt x="1519380" y="3872471"/>
                </a:cubicBezTo>
                <a:cubicBezTo>
                  <a:pt x="1520972" y="3875654"/>
                  <a:pt x="1521370" y="3880032"/>
                  <a:pt x="1523758" y="3881623"/>
                </a:cubicBezTo>
                <a:cubicBezTo>
                  <a:pt x="1533309" y="3887593"/>
                  <a:pt x="1543258" y="3892766"/>
                  <a:pt x="1553604" y="3898736"/>
                </a:cubicBezTo>
                <a:cubicBezTo>
                  <a:pt x="1548033" y="3909082"/>
                  <a:pt x="1543258" y="3917439"/>
                  <a:pt x="1538482" y="3926592"/>
                </a:cubicBezTo>
                <a:cubicBezTo>
                  <a:pt x="1528533" y="3921021"/>
                  <a:pt x="1520574" y="3916245"/>
                  <a:pt x="1512217" y="3912664"/>
                </a:cubicBezTo>
                <a:cubicBezTo>
                  <a:pt x="1507840" y="3911072"/>
                  <a:pt x="1502667" y="3911868"/>
                  <a:pt x="1497493" y="3911868"/>
                </a:cubicBezTo>
                <a:cubicBezTo>
                  <a:pt x="1500279" y="3915449"/>
                  <a:pt x="1502269" y="3920225"/>
                  <a:pt x="1505850" y="3922613"/>
                </a:cubicBezTo>
                <a:cubicBezTo>
                  <a:pt x="1517391" y="3929776"/>
                  <a:pt x="1529329" y="3936143"/>
                  <a:pt x="1541666" y="3943306"/>
                </a:cubicBezTo>
                <a:cubicBezTo>
                  <a:pt x="1536095" y="3953653"/>
                  <a:pt x="1531319" y="3962010"/>
                  <a:pt x="1526544" y="3970765"/>
                </a:cubicBezTo>
                <a:cubicBezTo>
                  <a:pt x="1512217" y="3962806"/>
                  <a:pt x="1499881" y="3955643"/>
                  <a:pt x="1487544" y="3949673"/>
                </a:cubicBezTo>
                <a:cubicBezTo>
                  <a:pt x="1484361" y="3948081"/>
                  <a:pt x="1479585" y="3950071"/>
                  <a:pt x="1475606" y="3950071"/>
                </a:cubicBezTo>
                <a:cubicBezTo>
                  <a:pt x="1477596" y="3953255"/>
                  <a:pt x="1478789" y="3958030"/>
                  <a:pt x="1481973" y="3960020"/>
                </a:cubicBezTo>
                <a:cubicBezTo>
                  <a:pt x="1497493" y="3969173"/>
                  <a:pt x="1513809" y="3977928"/>
                  <a:pt x="1530125" y="3987081"/>
                </a:cubicBezTo>
                <a:cubicBezTo>
                  <a:pt x="1524952" y="3997428"/>
                  <a:pt x="1520176" y="4005784"/>
                  <a:pt x="1515799" y="4014142"/>
                </a:cubicBezTo>
                <a:cubicBezTo>
                  <a:pt x="1457300" y="3987081"/>
                  <a:pt x="1457300" y="3987081"/>
                  <a:pt x="1451729" y="3994244"/>
                </a:cubicBezTo>
                <a:cubicBezTo>
                  <a:pt x="1474412" y="4006580"/>
                  <a:pt x="1496697" y="4018917"/>
                  <a:pt x="1519380" y="4031651"/>
                </a:cubicBezTo>
                <a:cubicBezTo>
                  <a:pt x="1513809" y="4041600"/>
                  <a:pt x="1509830" y="4049957"/>
                  <a:pt x="1504656" y="4059508"/>
                </a:cubicBezTo>
                <a:cubicBezTo>
                  <a:pt x="1484361" y="4048763"/>
                  <a:pt x="1465657" y="4038019"/>
                  <a:pt x="1446157" y="4028468"/>
                </a:cubicBezTo>
                <a:cubicBezTo>
                  <a:pt x="1442178" y="4026478"/>
                  <a:pt x="1436607" y="4027672"/>
                  <a:pt x="1431433" y="4027672"/>
                </a:cubicBezTo>
                <a:cubicBezTo>
                  <a:pt x="1434219" y="4031253"/>
                  <a:pt x="1436607" y="4036427"/>
                  <a:pt x="1440188" y="4038417"/>
                </a:cubicBezTo>
                <a:cubicBezTo>
                  <a:pt x="1462473" y="4051151"/>
                  <a:pt x="1485157" y="4063487"/>
                  <a:pt x="1509034" y="4076222"/>
                </a:cubicBezTo>
                <a:cubicBezTo>
                  <a:pt x="1504258" y="4085773"/>
                  <a:pt x="1499881" y="4094528"/>
                  <a:pt x="1495503" y="4103283"/>
                </a:cubicBezTo>
                <a:cubicBezTo>
                  <a:pt x="1457698" y="4089355"/>
                  <a:pt x="1428648" y="4058314"/>
                  <a:pt x="1384475" y="4064681"/>
                </a:cubicBezTo>
                <a:cubicBezTo>
                  <a:pt x="1375720" y="4078212"/>
                  <a:pt x="1366169" y="4094528"/>
                  <a:pt x="1355424" y="4111640"/>
                </a:cubicBezTo>
                <a:cubicBezTo>
                  <a:pt x="1314435" y="4085375"/>
                  <a:pt x="1275436" y="4060304"/>
                  <a:pt x="1235641" y="4034835"/>
                </a:cubicBezTo>
                <a:cubicBezTo>
                  <a:pt x="1183907" y="4108456"/>
                  <a:pt x="1132571" y="4181679"/>
                  <a:pt x="1080838" y="4255698"/>
                </a:cubicBezTo>
                <a:cubicBezTo>
                  <a:pt x="1068103" y="4247341"/>
                  <a:pt x="1057358" y="4239780"/>
                  <a:pt x="1045420" y="4231821"/>
                </a:cubicBezTo>
                <a:cubicBezTo>
                  <a:pt x="1036267" y="4243760"/>
                  <a:pt x="1027512" y="4255300"/>
                  <a:pt x="1017563" y="4268035"/>
                </a:cubicBezTo>
                <a:cubicBezTo>
                  <a:pt x="1006420" y="4260076"/>
                  <a:pt x="995676" y="4252515"/>
                  <a:pt x="984533" y="4244556"/>
                </a:cubicBezTo>
                <a:cubicBezTo>
                  <a:pt x="978166" y="4251321"/>
                  <a:pt x="972595" y="4257688"/>
                  <a:pt x="964636" y="4266045"/>
                </a:cubicBezTo>
                <a:cubicBezTo>
                  <a:pt x="904943" y="4215505"/>
                  <a:pt x="846046" y="4165363"/>
                  <a:pt x="786353" y="4114425"/>
                </a:cubicBezTo>
                <a:cubicBezTo>
                  <a:pt x="793516" y="4105273"/>
                  <a:pt x="798690" y="4098905"/>
                  <a:pt x="804261" y="4092140"/>
                </a:cubicBezTo>
                <a:cubicBezTo>
                  <a:pt x="796302" y="4083783"/>
                  <a:pt x="788741" y="4075824"/>
                  <a:pt x="781180" y="4067467"/>
                </a:cubicBezTo>
                <a:cubicBezTo>
                  <a:pt x="792322" y="4055927"/>
                  <a:pt x="802271" y="4045580"/>
                  <a:pt x="812220" y="4034835"/>
                </a:cubicBezTo>
                <a:cubicBezTo>
                  <a:pt x="801873" y="4024090"/>
                  <a:pt x="793516" y="4014937"/>
                  <a:pt x="783965" y="4004988"/>
                </a:cubicBezTo>
                <a:cubicBezTo>
                  <a:pt x="870719" y="3919827"/>
                  <a:pt x="957074" y="3835461"/>
                  <a:pt x="1043430" y="3750697"/>
                </a:cubicBezTo>
                <a:cubicBezTo>
                  <a:pt x="1033083" y="3739555"/>
                  <a:pt x="1023930" y="3729208"/>
                  <a:pt x="1013584" y="3718065"/>
                </a:cubicBezTo>
                <a:cubicBezTo>
                  <a:pt x="1083225" y="3653199"/>
                  <a:pt x="1152071" y="3589527"/>
                  <a:pt x="1220917" y="3525059"/>
                </a:cubicBezTo>
                <a:cubicBezTo>
                  <a:pt x="1202213" y="3512324"/>
                  <a:pt x="1185897" y="3501181"/>
                  <a:pt x="1167989" y="3489243"/>
                </a:cubicBezTo>
                <a:cubicBezTo>
                  <a:pt x="1165999" y="3490835"/>
                  <a:pt x="1162418" y="3494416"/>
                  <a:pt x="1158040" y="3498396"/>
                </a:cubicBezTo>
                <a:cubicBezTo>
                  <a:pt x="1166795" y="3509140"/>
                  <a:pt x="1175152" y="3519089"/>
                  <a:pt x="1184305" y="3529834"/>
                </a:cubicBezTo>
                <a:cubicBezTo>
                  <a:pt x="1178336" y="3535007"/>
                  <a:pt x="1173560" y="3538987"/>
                  <a:pt x="1167989" y="3543762"/>
                </a:cubicBezTo>
                <a:cubicBezTo>
                  <a:pt x="1158438" y="3533415"/>
                  <a:pt x="1149683" y="3523865"/>
                  <a:pt x="1139734" y="3513120"/>
                </a:cubicBezTo>
                <a:cubicBezTo>
                  <a:pt x="1135357" y="3517497"/>
                  <a:pt x="1131377" y="3521079"/>
                  <a:pt x="1127000" y="3525059"/>
                </a:cubicBezTo>
                <a:cubicBezTo>
                  <a:pt x="1136551" y="3536599"/>
                  <a:pt x="1144908" y="3546548"/>
                  <a:pt x="1154061" y="3557293"/>
                </a:cubicBezTo>
                <a:cubicBezTo>
                  <a:pt x="1147693" y="3562466"/>
                  <a:pt x="1142918" y="3566446"/>
                  <a:pt x="1137745" y="3571221"/>
                </a:cubicBezTo>
                <a:cubicBezTo>
                  <a:pt x="1127000" y="3560078"/>
                  <a:pt x="1117847" y="3550528"/>
                  <a:pt x="1107898" y="3539783"/>
                </a:cubicBezTo>
                <a:cubicBezTo>
                  <a:pt x="1103123" y="3544558"/>
                  <a:pt x="1099541" y="3547742"/>
                  <a:pt x="1095562" y="3551721"/>
                </a:cubicBezTo>
                <a:cubicBezTo>
                  <a:pt x="1105113" y="3562864"/>
                  <a:pt x="1113868" y="3573609"/>
                  <a:pt x="1123418" y="3584751"/>
                </a:cubicBezTo>
                <a:cubicBezTo>
                  <a:pt x="1117449" y="3589527"/>
                  <a:pt x="1112674" y="3593904"/>
                  <a:pt x="1107102" y="3598680"/>
                </a:cubicBezTo>
                <a:cubicBezTo>
                  <a:pt x="1096756" y="3587537"/>
                  <a:pt x="1086807" y="3577190"/>
                  <a:pt x="1075266" y="3564854"/>
                </a:cubicBezTo>
                <a:cubicBezTo>
                  <a:pt x="1070491" y="3569629"/>
                  <a:pt x="1066909" y="3573211"/>
                  <a:pt x="1062930" y="3576792"/>
                </a:cubicBezTo>
                <a:cubicBezTo>
                  <a:pt x="1074072" y="3589925"/>
                  <a:pt x="1083225" y="3600272"/>
                  <a:pt x="1093174" y="3612210"/>
                </a:cubicBezTo>
                <a:cubicBezTo>
                  <a:pt x="1087603" y="3617383"/>
                  <a:pt x="1082429" y="3621761"/>
                  <a:pt x="1076858" y="3626536"/>
                </a:cubicBezTo>
                <a:cubicBezTo>
                  <a:pt x="1066113" y="3614598"/>
                  <a:pt x="1056164" y="3603853"/>
                  <a:pt x="1044624" y="3591118"/>
                </a:cubicBezTo>
                <a:cubicBezTo>
                  <a:pt x="1027114" y="3618179"/>
                  <a:pt x="1059746" y="3623751"/>
                  <a:pt x="1061338" y="3641658"/>
                </a:cubicBezTo>
                <a:cubicBezTo>
                  <a:pt x="1056960" y="3645240"/>
                  <a:pt x="1052185" y="3649220"/>
                  <a:pt x="1046614" y="3653995"/>
                </a:cubicBezTo>
                <a:cubicBezTo>
                  <a:pt x="1035471" y="3642454"/>
                  <a:pt x="1025522" y="3631312"/>
                  <a:pt x="1014379" y="3619373"/>
                </a:cubicBezTo>
                <a:cubicBezTo>
                  <a:pt x="1009206" y="3623751"/>
                  <a:pt x="1005625" y="3626536"/>
                  <a:pt x="1001247" y="3630118"/>
                </a:cubicBezTo>
                <a:cubicBezTo>
                  <a:pt x="1013186" y="3644444"/>
                  <a:pt x="1022737" y="3655985"/>
                  <a:pt x="1032685" y="3667923"/>
                </a:cubicBezTo>
                <a:cubicBezTo>
                  <a:pt x="1026318" y="3673097"/>
                  <a:pt x="1021543" y="3677076"/>
                  <a:pt x="1016767" y="3681056"/>
                </a:cubicBezTo>
                <a:cubicBezTo>
                  <a:pt x="982145" y="3648026"/>
                  <a:pt x="982145" y="3648026"/>
                  <a:pt x="972197" y="3659566"/>
                </a:cubicBezTo>
                <a:cubicBezTo>
                  <a:pt x="981747" y="3671107"/>
                  <a:pt x="991696" y="3682647"/>
                  <a:pt x="1002043" y="3694984"/>
                </a:cubicBezTo>
                <a:cubicBezTo>
                  <a:pt x="996472" y="3700157"/>
                  <a:pt x="991696" y="3704535"/>
                  <a:pt x="986125" y="3709708"/>
                </a:cubicBezTo>
                <a:cubicBezTo>
                  <a:pt x="974584" y="3697372"/>
                  <a:pt x="963840" y="3685831"/>
                  <a:pt x="952697" y="3673495"/>
                </a:cubicBezTo>
                <a:cubicBezTo>
                  <a:pt x="947922" y="3677872"/>
                  <a:pt x="944340" y="3681056"/>
                  <a:pt x="939565" y="3685035"/>
                </a:cubicBezTo>
                <a:cubicBezTo>
                  <a:pt x="950309" y="3697770"/>
                  <a:pt x="960258" y="3709708"/>
                  <a:pt x="971401" y="3722841"/>
                </a:cubicBezTo>
                <a:cubicBezTo>
                  <a:pt x="965033" y="3728810"/>
                  <a:pt x="959064" y="3733585"/>
                  <a:pt x="952299" y="3739953"/>
                </a:cubicBezTo>
                <a:cubicBezTo>
                  <a:pt x="938769" y="3724432"/>
                  <a:pt x="926034" y="3710106"/>
                  <a:pt x="912504" y="3694984"/>
                </a:cubicBezTo>
                <a:cubicBezTo>
                  <a:pt x="898973" y="3706127"/>
                  <a:pt x="886239" y="3716473"/>
                  <a:pt x="871117" y="3729208"/>
                </a:cubicBezTo>
                <a:cubicBezTo>
                  <a:pt x="831720" y="3677474"/>
                  <a:pt x="793516" y="3626934"/>
                  <a:pt x="754915" y="3575996"/>
                </a:cubicBezTo>
                <a:cubicBezTo>
                  <a:pt x="771231" y="3564456"/>
                  <a:pt x="784363" y="3554905"/>
                  <a:pt x="798690" y="3544956"/>
                </a:cubicBezTo>
                <a:cubicBezTo>
                  <a:pt x="786751" y="3525854"/>
                  <a:pt x="775210" y="3508344"/>
                  <a:pt x="763272" y="3489243"/>
                </a:cubicBezTo>
                <a:cubicBezTo>
                  <a:pt x="828934" y="3447856"/>
                  <a:pt x="893402" y="3407663"/>
                  <a:pt x="957472" y="3367470"/>
                </a:cubicBezTo>
                <a:cubicBezTo>
                  <a:pt x="932003" y="3322501"/>
                  <a:pt x="907728" y="3279522"/>
                  <a:pt x="882259" y="3233758"/>
                </a:cubicBezTo>
                <a:cubicBezTo>
                  <a:pt x="872709" y="3254053"/>
                  <a:pt x="861566" y="3265992"/>
                  <a:pt x="844852" y="3259227"/>
                </a:cubicBezTo>
                <a:cubicBezTo>
                  <a:pt x="832913" y="3268777"/>
                  <a:pt x="822965" y="3276339"/>
                  <a:pt x="810628" y="3286287"/>
                </a:cubicBezTo>
                <a:cubicBezTo>
                  <a:pt x="788741" y="3238135"/>
                  <a:pt x="768445" y="3193565"/>
                  <a:pt x="748150" y="3148596"/>
                </a:cubicBezTo>
                <a:cubicBezTo>
                  <a:pt x="731038" y="3155361"/>
                  <a:pt x="715518" y="3161330"/>
                  <a:pt x="698804" y="3167698"/>
                </a:cubicBezTo>
                <a:cubicBezTo>
                  <a:pt x="692834" y="3152973"/>
                  <a:pt x="687263" y="3139841"/>
                  <a:pt x="681294" y="3125515"/>
                </a:cubicBezTo>
                <a:cubicBezTo>
                  <a:pt x="667763" y="3129892"/>
                  <a:pt x="655427" y="3133872"/>
                  <a:pt x="640703" y="3139045"/>
                </a:cubicBezTo>
                <a:cubicBezTo>
                  <a:pt x="625978" y="3091689"/>
                  <a:pt x="611652" y="3045924"/>
                  <a:pt x="596928" y="2999364"/>
                </a:cubicBezTo>
                <a:cubicBezTo>
                  <a:pt x="612050" y="2994986"/>
                  <a:pt x="624387" y="2991007"/>
                  <a:pt x="637917" y="2987027"/>
                </a:cubicBezTo>
                <a:cubicBezTo>
                  <a:pt x="634335" y="2970313"/>
                  <a:pt x="630754" y="2955191"/>
                  <a:pt x="626774" y="2938079"/>
                </a:cubicBezTo>
                <a:cubicBezTo>
                  <a:pt x="673335" y="2926937"/>
                  <a:pt x="718701" y="2915794"/>
                  <a:pt x="765262" y="2904651"/>
                </a:cubicBezTo>
                <a:cubicBezTo>
                  <a:pt x="744966" y="2811929"/>
                  <a:pt x="729844" y="2720400"/>
                  <a:pt x="726262" y="2625289"/>
                </a:cubicBezTo>
                <a:cubicBezTo>
                  <a:pt x="780384" y="2622504"/>
                  <a:pt x="831720" y="2619718"/>
                  <a:pt x="883851" y="2616932"/>
                </a:cubicBezTo>
                <a:cubicBezTo>
                  <a:pt x="883851" y="2563607"/>
                  <a:pt x="883851" y="2512271"/>
                  <a:pt x="883851" y="2459343"/>
                </a:cubicBezTo>
                <a:cubicBezTo>
                  <a:pt x="872311" y="2458547"/>
                  <a:pt x="861168" y="2457353"/>
                  <a:pt x="850025" y="2456558"/>
                </a:cubicBezTo>
                <a:cubicBezTo>
                  <a:pt x="814608" y="2454170"/>
                  <a:pt x="778792" y="2452180"/>
                  <a:pt x="742976" y="2450190"/>
                </a:cubicBezTo>
                <a:cubicBezTo>
                  <a:pt x="732232" y="2449792"/>
                  <a:pt x="723875" y="2447405"/>
                  <a:pt x="731834" y="2433476"/>
                </a:cubicBezTo>
                <a:cubicBezTo>
                  <a:pt x="783169" y="2437058"/>
                  <a:pt x="834505" y="2440639"/>
                  <a:pt x="887035" y="2444221"/>
                </a:cubicBezTo>
                <a:cubicBezTo>
                  <a:pt x="888229" y="2428303"/>
                  <a:pt x="889025" y="2415170"/>
                  <a:pt x="889821" y="2399252"/>
                </a:cubicBezTo>
                <a:cubicBezTo>
                  <a:pt x="838087" y="2388110"/>
                  <a:pt x="787149" y="2377763"/>
                  <a:pt x="734619" y="2366620"/>
                </a:cubicBezTo>
                <a:cubicBezTo>
                  <a:pt x="743772" y="2349111"/>
                  <a:pt x="730640" y="2342743"/>
                  <a:pt x="718303" y="2333590"/>
                </a:cubicBezTo>
                <a:cubicBezTo>
                  <a:pt x="685273" y="2309315"/>
                  <a:pt x="650253" y="2286234"/>
                  <a:pt x="622397" y="2256786"/>
                </a:cubicBezTo>
                <a:cubicBezTo>
                  <a:pt x="495848" y="2123870"/>
                  <a:pt x="460828" y="1962699"/>
                  <a:pt x="485103" y="1785610"/>
                </a:cubicBezTo>
                <a:cubicBezTo>
                  <a:pt x="499828" y="1678163"/>
                  <a:pt x="541215" y="1580267"/>
                  <a:pt x="602101" y="1490728"/>
                </a:cubicBezTo>
                <a:cubicBezTo>
                  <a:pt x="607673" y="1482769"/>
                  <a:pt x="616030" y="1474412"/>
                  <a:pt x="596530" y="1469637"/>
                </a:cubicBezTo>
                <a:cubicBezTo>
                  <a:pt x="571061" y="1512218"/>
                  <a:pt x="545194" y="1555594"/>
                  <a:pt x="518929" y="1599767"/>
                </a:cubicBezTo>
                <a:cubicBezTo>
                  <a:pt x="495848" y="1587430"/>
                  <a:pt x="473563" y="1575492"/>
                  <a:pt x="449288" y="1562359"/>
                </a:cubicBezTo>
                <a:cubicBezTo>
                  <a:pt x="478338" y="1513809"/>
                  <a:pt x="505797" y="1467249"/>
                  <a:pt x="534052" y="1419893"/>
                </a:cubicBezTo>
                <a:cubicBezTo>
                  <a:pt x="528082" y="1415515"/>
                  <a:pt x="522909" y="1411934"/>
                  <a:pt x="515746" y="1406760"/>
                </a:cubicBezTo>
                <a:cubicBezTo>
                  <a:pt x="487889" y="1452923"/>
                  <a:pt x="460828" y="1498289"/>
                  <a:pt x="432972" y="1544452"/>
                </a:cubicBezTo>
                <a:cubicBezTo>
                  <a:pt x="410288" y="1532115"/>
                  <a:pt x="388401" y="1520177"/>
                  <a:pt x="365320" y="1507442"/>
                </a:cubicBezTo>
                <a:cubicBezTo>
                  <a:pt x="395564" y="1457300"/>
                  <a:pt x="424217" y="1408750"/>
                  <a:pt x="453665" y="1359802"/>
                </a:cubicBezTo>
                <a:cubicBezTo>
                  <a:pt x="447298" y="1355424"/>
                  <a:pt x="441727" y="1351047"/>
                  <a:pt x="433768" y="1345476"/>
                </a:cubicBezTo>
                <a:cubicBezTo>
                  <a:pt x="404717" y="1393628"/>
                  <a:pt x="376463" y="1440586"/>
                  <a:pt x="347412" y="1488340"/>
                </a:cubicBezTo>
                <a:cubicBezTo>
                  <a:pt x="325525" y="1476402"/>
                  <a:pt x="304035" y="1464463"/>
                  <a:pt x="281750" y="1452127"/>
                </a:cubicBezTo>
                <a:cubicBezTo>
                  <a:pt x="313188" y="1399995"/>
                  <a:pt x="343035" y="1350251"/>
                  <a:pt x="373677" y="1299313"/>
                </a:cubicBezTo>
                <a:cubicBezTo>
                  <a:pt x="366912" y="1294538"/>
                  <a:pt x="360544" y="1289364"/>
                  <a:pt x="352585" y="1283395"/>
                </a:cubicBezTo>
                <a:cubicBezTo>
                  <a:pt x="321545" y="1334333"/>
                  <a:pt x="292097" y="1382883"/>
                  <a:pt x="262250" y="1431831"/>
                </a:cubicBezTo>
                <a:cubicBezTo>
                  <a:pt x="240761" y="1419893"/>
                  <a:pt x="220863" y="1408750"/>
                  <a:pt x="198578" y="1396413"/>
                </a:cubicBezTo>
                <a:cubicBezTo>
                  <a:pt x="231210" y="1342690"/>
                  <a:pt x="263046" y="1290558"/>
                  <a:pt x="294882" y="1237631"/>
                </a:cubicBezTo>
                <a:cubicBezTo>
                  <a:pt x="286923" y="1231263"/>
                  <a:pt x="279760" y="1225692"/>
                  <a:pt x="272597" y="1220121"/>
                </a:cubicBezTo>
                <a:cubicBezTo>
                  <a:pt x="246332" y="1251161"/>
                  <a:pt x="222853" y="1282201"/>
                  <a:pt x="196190" y="1310854"/>
                </a:cubicBezTo>
                <a:cubicBezTo>
                  <a:pt x="177089" y="1331149"/>
                  <a:pt x="155201" y="1350251"/>
                  <a:pt x="132120" y="1366567"/>
                </a:cubicBezTo>
                <a:cubicBezTo>
                  <a:pt x="111029" y="1381291"/>
                  <a:pt x="97100" y="1371740"/>
                  <a:pt x="97100" y="1345476"/>
                </a:cubicBezTo>
                <a:cubicBezTo>
                  <a:pt x="97100" y="1340700"/>
                  <a:pt x="97896" y="1335925"/>
                  <a:pt x="98692" y="1331547"/>
                </a:cubicBezTo>
                <a:cubicBezTo>
                  <a:pt x="108243" y="1273048"/>
                  <a:pt x="132120" y="1220121"/>
                  <a:pt x="158385" y="1167989"/>
                </a:cubicBezTo>
                <a:cubicBezTo>
                  <a:pt x="170721" y="1142918"/>
                  <a:pt x="170721" y="1137347"/>
                  <a:pt x="149630" y="1118245"/>
                </a:cubicBezTo>
                <a:cubicBezTo>
                  <a:pt x="121375" y="1092776"/>
                  <a:pt x="92325" y="1068899"/>
                  <a:pt x="63672" y="1044226"/>
                </a:cubicBezTo>
                <a:cubicBezTo>
                  <a:pt x="42581" y="1026318"/>
                  <a:pt x="21091" y="1008808"/>
                  <a:pt x="0" y="990900"/>
                </a:cubicBezTo>
                <a:cubicBezTo>
                  <a:pt x="0" y="988115"/>
                  <a:pt x="0" y="985727"/>
                  <a:pt x="0" y="982941"/>
                </a:cubicBezTo>
                <a:cubicBezTo>
                  <a:pt x="4377" y="979360"/>
                  <a:pt x="8755" y="975778"/>
                  <a:pt x="14724" y="971401"/>
                </a:cubicBezTo>
                <a:cubicBezTo>
                  <a:pt x="80784" y="1007216"/>
                  <a:pt x="147640" y="1043828"/>
                  <a:pt x="215292" y="1080440"/>
                </a:cubicBezTo>
                <a:cubicBezTo>
                  <a:pt x="220067" y="1074868"/>
                  <a:pt x="223649" y="1069297"/>
                  <a:pt x="228424" y="1064919"/>
                </a:cubicBezTo>
                <a:cubicBezTo>
                  <a:pt x="266628" y="1027512"/>
                  <a:pt x="304433" y="989707"/>
                  <a:pt x="344228" y="953891"/>
                </a:cubicBezTo>
                <a:cubicBezTo>
                  <a:pt x="355371" y="943544"/>
                  <a:pt x="371687" y="938371"/>
                  <a:pt x="386809" y="933993"/>
                </a:cubicBezTo>
                <a:cubicBezTo>
                  <a:pt x="403125" y="929616"/>
                  <a:pt x="413074" y="937973"/>
                  <a:pt x="411880" y="955085"/>
                </a:cubicBezTo>
                <a:cubicBezTo>
                  <a:pt x="410686" y="968615"/>
                  <a:pt x="408697" y="983339"/>
                  <a:pt x="402727" y="995278"/>
                </a:cubicBezTo>
                <a:cubicBezTo>
                  <a:pt x="380840" y="1039053"/>
                  <a:pt x="356963" y="1082031"/>
                  <a:pt x="333882" y="1125010"/>
                </a:cubicBezTo>
                <a:cubicBezTo>
                  <a:pt x="330300" y="1130979"/>
                  <a:pt x="326719" y="1136949"/>
                  <a:pt x="322739" y="1143714"/>
                </a:cubicBezTo>
                <a:cubicBezTo>
                  <a:pt x="332290" y="1149285"/>
                  <a:pt x="340249" y="1154061"/>
                  <a:pt x="347810" y="1158438"/>
                </a:cubicBezTo>
                <a:cubicBezTo>
                  <a:pt x="386013" y="1109888"/>
                  <a:pt x="423023" y="1062930"/>
                  <a:pt x="460828" y="1014777"/>
                </a:cubicBezTo>
                <a:cubicBezTo>
                  <a:pt x="480726" y="1031889"/>
                  <a:pt x="498634" y="1046614"/>
                  <a:pt x="516144" y="1061736"/>
                </a:cubicBezTo>
                <a:cubicBezTo>
                  <a:pt x="480726" y="1107102"/>
                  <a:pt x="446104" y="1151275"/>
                  <a:pt x="410686" y="1196642"/>
                </a:cubicBezTo>
                <a:cubicBezTo>
                  <a:pt x="420237" y="1202213"/>
                  <a:pt x="426604" y="1206192"/>
                  <a:pt x="433370" y="1210172"/>
                </a:cubicBezTo>
                <a:cubicBezTo>
                  <a:pt x="469981" y="1164010"/>
                  <a:pt x="505797" y="1118643"/>
                  <a:pt x="542408" y="1072481"/>
                </a:cubicBezTo>
                <a:cubicBezTo>
                  <a:pt x="562704" y="1089990"/>
                  <a:pt x="581010" y="1105511"/>
                  <a:pt x="599316" y="1121031"/>
                </a:cubicBezTo>
                <a:cubicBezTo>
                  <a:pt x="565092" y="1164805"/>
                  <a:pt x="531664" y="1206590"/>
                  <a:pt x="497838" y="1249967"/>
                </a:cubicBezTo>
                <a:cubicBezTo>
                  <a:pt x="505797" y="1255141"/>
                  <a:pt x="511766" y="1259120"/>
                  <a:pt x="518133" y="1263100"/>
                </a:cubicBezTo>
                <a:cubicBezTo>
                  <a:pt x="553551" y="1218927"/>
                  <a:pt x="588173" y="1175550"/>
                  <a:pt x="623591" y="1130979"/>
                </a:cubicBezTo>
                <a:cubicBezTo>
                  <a:pt x="644284" y="1148887"/>
                  <a:pt x="662988" y="1165203"/>
                  <a:pt x="681692" y="1181121"/>
                </a:cubicBezTo>
                <a:cubicBezTo>
                  <a:pt x="647866" y="1223702"/>
                  <a:pt x="616030" y="1263895"/>
                  <a:pt x="583398" y="1305283"/>
                </a:cubicBezTo>
                <a:cubicBezTo>
                  <a:pt x="591755" y="1310456"/>
                  <a:pt x="597326" y="1313639"/>
                  <a:pt x="602499" y="1316823"/>
                </a:cubicBezTo>
                <a:cubicBezTo>
                  <a:pt x="636723" y="1274242"/>
                  <a:pt x="670151" y="1232457"/>
                  <a:pt x="704375" y="1190274"/>
                </a:cubicBezTo>
                <a:cubicBezTo>
                  <a:pt x="725864" y="1208978"/>
                  <a:pt x="744966" y="1225294"/>
                  <a:pt x="764068" y="1242008"/>
                </a:cubicBezTo>
                <a:cubicBezTo>
                  <a:pt x="732232" y="1281803"/>
                  <a:pt x="701589" y="1320405"/>
                  <a:pt x="669355" y="1360598"/>
                </a:cubicBezTo>
                <a:cubicBezTo>
                  <a:pt x="676916" y="1364975"/>
                  <a:pt x="682090" y="1367761"/>
                  <a:pt x="686865" y="1370547"/>
                </a:cubicBezTo>
                <a:cubicBezTo>
                  <a:pt x="719895" y="1329955"/>
                  <a:pt x="751731" y="1290558"/>
                  <a:pt x="784363" y="1250365"/>
                </a:cubicBezTo>
                <a:cubicBezTo>
                  <a:pt x="795904" y="1260314"/>
                  <a:pt x="804659" y="1268671"/>
                  <a:pt x="814210" y="1275436"/>
                </a:cubicBezTo>
                <a:cubicBezTo>
                  <a:pt x="817791" y="1278222"/>
                  <a:pt x="825352" y="1279416"/>
                  <a:pt x="829332" y="1277426"/>
                </a:cubicBezTo>
                <a:cubicBezTo>
                  <a:pt x="852015" y="1267079"/>
                  <a:pt x="874300" y="1255141"/>
                  <a:pt x="898178" y="1243202"/>
                </a:cubicBezTo>
                <a:cubicBezTo>
                  <a:pt x="858382" y="1205397"/>
                  <a:pt x="819383" y="1167989"/>
                  <a:pt x="777598" y="1127796"/>
                </a:cubicBezTo>
                <a:cubicBezTo>
                  <a:pt x="795904" y="1111878"/>
                  <a:pt x="812220" y="1097552"/>
                  <a:pt x="829730" y="1082031"/>
                </a:cubicBezTo>
                <a:cubicBezTo>
                  <a:pt x="821771" y="1074868"/>
                  <a:pt x="816995" y="1070093"/>
                  <a:pt x="809434" y="1062930"/>
                </a:cubicBezTo>
                <a:cubicBezTo>
                  <a:pt x="792720" y="1080042"/>
                  <a:pt x="777200" y="1096358"/>
                  <a:pt x="762078" y="1111878"/>
                </a:cubicBezTo>
                <a:cubicBezTo>
                  <a:pt x="754915" y="1105909"/>
                  <a:pt x="747752" y="1100337"/>
                  <a:pt x="740589" y="1094368"/>
                </a:cubicBezTo>
                <a:cubicBezTo>
                  <a:pt x="750935" y="1083623"/>
                  <a:pt x="758894" y="1074868"/>
                  <a:pt x="768843" y="1064124"/>
                </a:cubicBezTo>
                <a:cubicBezTo>
                  <a:pt x="758098" y="1055767"/>
                  <a:pt x="749343" y="1049001"/>
                  <a:pt x="734619" y="1037859"/>
                </a:cubicBezTo>
                <a:cubicBezTo>
                  <a:pt x="750139" y="1027910"/>
                  <a:pt x="761680" y="1020349"/>
                  <a:pt x="778394" y="1009604"/>
                </a:cubicBezTo>
                <a:cubicBezTo>
                  <a:pt x="750537" y="985329"/>
                  <a:pt x="728650" y="966227"/>
                  <a:pt x="703181" y="943544"/>
                </a:cubicBezTo>
                <a:cubicBezTo>
                  <a:pt x="717507" y="932401"/>
                  <a:pt x="728650" y="923249"/>
                  <a:pt x="740589" y="914096"/>
                </a:cubicBezTo>
                <a:cubicBezTo>
                  <a:pt x="712732" y="884647"/>
                  <a:pt x="687263" y="857189"/>
                  <a:pt x="660998" y="828934"/>
                </a:cubicBezTo>
                <a:cubicBezTo>
                  <a:pt x="684477" y="807445"/>
                  <a:pt x="705967" y="787945"/>
                  <a:pt x="728650" y="767649"/>
                </a:cubicBezTo>
                <a:cubicBezTo>
                  <a:pt x="754119" y="797098"/>
                  <a:pt x="778792" y="825750"/>
                  <a:pt x="804261" y="854801"/>
                </a:cubicBezTo>
                <a:cubicBezTo>
                  <a:pt x="816597" y="844852"/>
                  <a:pt x="827740" y="835699"/>
                  <a:pt x="839281" y="826148"/>
                </a:cubicBezTo>
                <a:cubicBezTo>
                  <a:pt x="859178" y="849627"/>
                  <a:pt x="877882" y="871913"/>
                  <a:pt x="896984" y="894994"/>
                </a:cubicBezTo>
                <a:cubicBezTo>
                  <a:pt x="907330" y="887433"/>
                  <a:pt x="916483" y="880270"/>
                  <a:pt x="926034" y="873107"/>
                </a:cubicBezTo>
                <a:cubicBezTo>
                  <a:pt x="934789" y="883453"/>
                  <a:pt x="941952" y="891810"/>
                  <a:pt x="949911" y="900963"/>
                </a:cubicBezTo>
                <a:cubicBezTo>
                  <a:pt x="959860" y="893800"/>
                  <a:pt x="968615" y="887035"/>
                  <a:pt x="978962" y="879872"/>
                </a:cubicBezTo>
                <a:cubicBezTo>
                  <a:pt x="1050593" y="972197"/>
                  <a:pt x="1121429" y="1063726"/>
                  <a:pt x="1193458" y="1156051"/>
                </a:cubicBezTo>
                <a:cubicBezTo>
                  <a:pt x="1212162" y="1142122"/>
                  <a:pt x="1229274" y="1128990"/>
                  <a:pt x="1247181" y="1115857"/>
                </a:cubicBezTo>
                <a:cubicBezTo>
                  <a:pt x="1241212" y="1106704"/>
                  <a:pt x="1236039" y="1098348"/>
                  <a:pt x="1230070" y="1089195"/>
                </a:cubicBezTo>
                <a:cubicBezTo>
                  <a:pt x="1242406" y="1080042"/>
                  <a:pt x="1253947" y="1071685"/>
                  <a:pt x="1266283" y="1062532"/>
                </a:cubicBezTo>
                <a:cubicBezTo>
                  <a:pt x="1256732" y="1047410"/>
                  <a:pt x="1247977" y="1033879"/>
                  <a:pt x="1237631" y="1017961"/>
                </a:cubicBezTo>
                <a:cubicBezTo>
                  <a:pt x="1279814" y="992094"/>
                  <a:pt x="1320405" y="966625"/>
                  <a:pt x="1362587" y="940758"/>
                </a:cubicBezTo>
                <a:cubicBezTo>
                  <a:pt x="1372138" y="957074"/>
                  <a:pt x="1380495" y="971003"/>
                  <a:pt x="1389250" y="986125"/>
                </a:cubicBezTo>
                <a:cubicBezTo>
                  <a:pt x="1403974" y="978166"/>
                  <a:pt x="1418301" y="970605"/>
                  <a:pt x="1433821" y="962646"/>
                </a:cubicBezTo>
                <a:cubicBezTo>
                  <a:pt x="1456902" y="1005227"/>
                  <a:pt x="1478789" y="1046614"/>
                  <a:pt x="1501473" y="1089195"/>
                </a:cubicBezTo>
                <a:cubicBezTo>
                  <a:pt x="1520972" y="1078848"/>
                  <a:pt x="1539278" y="1069695"/>
                  <a:pt x="1558380" y="1059746"/>
                </a:cubicBezTo>
                <a:cubicBezTo>
                  <a:pt x="1488340" y="913698"/>
                  <a:pt x="1419097" y="768843"/>
                  <a:pt x="1348659" y="622397"/>
                </a:cubicBezTo>
                <a:cubicBezTo>
                  <a:pt x="1361394" y="616428"/>
                  <a:pt x="1372536" y="610856"/>
                  <a:pt x="1384077" y="605683"/>
                </a:cubicBezTo>
                <a:cubicBezTo>
                  <a:pt x="1386465" y="604887"/>
                  <a:pt x="1392036" y="604489"/>
                  <a:pt x="1392832" y="605683"/>
                </a:cubicBezTo>
                <a:cubicBezTo>
                  <a:pt x="1399597" y="617621"/>
                  <a:pt x="1407556" y="609662"/>
                  <a:pt x="1414719" y="606877"/>
                </a:cubicBezTo>
                <a:cubicBezTo>
                  <a:pt x="1496697" y="576632"/>
                  <a:pt x="1578675" y="546388"/>
                  <a:pt x="1660653" y="516144"/>
                </a:cubicBezTo>
                <a:cubicBezTo>
                  <a:pt x="1665827" y="514154"/>
                  <a:pt x="1674980" y="512960"/>
                  <a:pt x="1674980" y="510572"/>
                </a:cubicBezTo>
                <a:cubicBezTo>
                  <a:pt x="1677367" y="483512"/>
                  <a:pt x="1700051" y="495450"/>
                  <a:pt x="1713979" y="485899"/>
                </a:cubicBezTo>
                <a:cubicBezTo>
                  <a:pt x="1745417" y="601703"/>
                  <a:pt x="1776059" y="714722"/>
                  <a:pt x="1806702" y="828536"/>
                </a:cubicBezTo>
                <a:cubicBezTo>
                  <a:pt x="1816253" y="825352"/>
                  <a:pt x="1822620" y="823363"/>
                  <a:pt x="1829783" y="820975"/>
                </a:cubicBezTo>
                <a:cubicBezTo>
                  <a:pt x="1825803" y="803465"/>
                  <a:pt x="1822222" y="787547"/>
                  <a:pt x="1818242" y="769241"/>
                </a:cubicBezTo>
                <a:cubicBezTo>
                  <a:pt x="1881915" y="756905"/>
                  <a:pt x="1943199" y="744568"/>
                  <a:pt x="2005678" y="732232"/>
                </a:cubicBezTo>
                <a:cubicBezTo>
                  <a:pt x="2009259" y="752129"/>
                  <a:pt x="2012045" y="767649"/>
                  <a:pt x="2014831" y="784761"/>
                </a:cubicBezTo>
                <a:cubicBezTo>
                  <a:pt x="2036718" y="782374"/>
                  <a:pt x="2057411" y="779986"/>
                  <a:pt x="2080095" y="777598"/>
                </a:cubicBezTo>
                <a:cubicBezTo>
                  <a:pt x="2091237" y="881862"/>
                  <a:pt x="2102380" y="984533"/>
                  <a:pt x="2113125" y="1086807"/>
                </a:cubicBezTo>
                <a:cubicBezTo>
                  <a:pt x="2130635" y="1091582"/>
                  <a:pt x="2131829" y="1082827"/>
                  <a:pt x="2130635" y="1070093"/>
                </a:cubicBezTo>
                <a:cubicBezTo>
                  <a:pt x="2119492" y="951901"/>
                  <a:pt x="2108747" y="833709"/>
                  <a:pt x="2097605" y="715518"/>
                </a:cubicBezTo>
                <a:cubicBezTo>
                  <a:pt x="2079697" y="522909"/>
                  <a:pt x="2061789" y="329902"/>
                  <a:pt x="2043881" y="137293"/>
                </a:cubicBezTo>
                <a:cubicBezTo>
                  <a:pt x="2043483" y="130528"/>
                  <a:pt x="2043881" y="123365"/>
                  <a:pt x="2043881" y="116600"/>
                </a:cubicBezTo>
                <a:cubicBezTo>
                  <a:pt x="2053830" y="115008"/>
                  <a:pt x="2062187" y="113416"/>
                  <a:pt x="2070942" y="111824"/>
                </a:cubicBezTo>
                <a:cubicBezTo>
                  <a:pt x="2069350" y="87947"/>
                  <a:pt x="2067758" y="66060"/>
                  <a:pt x="2066166" y="42979"/>
                </a:cubicBezTo>
                <a:cubicBezTo>
                  <a:pt x="2077309" y="41387"/>
                  <a:pt x="2086064" y="39795"/>
                  <a:pt x="2095615" y="38203"/>
                </a:cubicBezTo>
                <a:cubicBezTo>
                  <a:pt x="2095615" y="27459"/>
                  <a:pt x="2095615" y="17510"/>
                  <a:pt x="2095615" y="7163"/>
                </a:cubicBezTo>
                <a:cubicBezTo>
                  <a:pt x="2122676" y="4775"/>
                  <a:pt x="2148940" y="2388"/>
                  <a:pt x="2175205" y="0"/>
                </a:cubicBezTo>
                <a:close/>
              </a:path>
            </a:pathLst>
          </a:custGeom>
          <a:solidFill>
            <a:schemeClr val="accent2"/>
          </a:solidFill>
          <a:ln w="39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BA02D934-3415-461B-A3A8-0051FC43A3B2}"/>
              </a:ext>
            </a:extLst>
          </p:cNvPr>
          <p:cNvGrpSpPr/>
          <p:nvPr/>
        </p:nvGrpSpPr>
        <p:grpSpPr>
          <a:xfrm>
            <a:off x="5026518" y="2894875"/>
            <a:ext cx="2138964" cy="2137867"/>
            <a:chOff x="4574848" y="1897856"/>
            <a:chExt cx="3028217" cy="3026664"/>
          </a:xfrm>
        </p:grpSpPr>
        <p:sp>
          <p:nvSpPr>
            <p:cNvPr id="5" name="Freeform: Shape 3">
              <a:extLst>
                <a:ext uri="{FF2B5EF4-FFF2-40B4-BE49-F238E27FC236}">
                  <a16:creationId xmlns:a16="http://schemas.microsoft.com/office/drawing/2014/main" id="{51A52182-5995-4F43-9D00-3A48D9C5E4A6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id="{50265F39-DC1D-410F-A076-84F34906D76C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0CB2DFCB-1733-4B74-9325-CC4243724D13}"/>
              </a:ext>
            </a:extLst>
          </p:cNvPr>
          <p:cNvSpPr/>
          <p:nvPr/>
        </p:nvSpPr>
        <p:spPr>
          <a:xfrm flipH="1">
            <a:off x="3182926" y="4502918"/>
            <a:ext cx="375598" cy="493373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349242A2-C46E-4F56-B6EA-68F9FE89564F}"/>
              </a:ext>
            </a:extLst>
          </p:cNvPr>
          <p:cNvSpPr>
            <a:spLocks noChangeAspect="1"/>
          </p:cNvSpPr>
          <p:nvPr/>
        </p:nvSpPr>
        <p:spPr>
          <a:xfrm flipH="1">
            <a:off x="3160664" y="2782929"/>
            <a:ext cx="420120" cy="42166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2B265A-5415-4DEB-8D11-E8EBF39A4BF9}"/>
              </a:ext>
            </a:extLst>
          </p:cNvPr>
          <p:cNvSpPr txBox="1"/>
          <p:nvPr/>
        </p:nvSpPr>
        <p:spPr>
          <a:xfrm flipH="1">
            <a:off x="1949769" y="2839870"/>
            <a:ext cx="997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89E47E-A06D-4219-AAC1-E9A512DCC65F}"/>
              </a:ext>
            </a:extLst>
          </p:cNvPr>
          <p:cNvSpPr txBox="1"/>
          <p:nvPr/>
        </p:nvSpPr>
        <p:spPr>
          <a:xfrm flipH="1">
            <a:off x="1949769" y="4595718"/>
            <a:ext cx="997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rapezoid 10">
            <a:extLst>
              <a:ext uri="{FF2B5EF4-FFF2-40B4-BE49-F238E27FC236}">
                <a16:creationId xmlns:a16="http://schemas.microsoft.com/office/drawing/2014/main" id="{C2F61332-7884-4B44-833C-0D25DFAC5FF8}"/>
              </a:ext>
            </a:extLst>
          </p:cNvPr>
          <p:cNvSpPr>
            <a:spLocks noChangeAspect="1"/>
          </p:cNvSpPr>
          <p:nvPr/>
        </p:nvSpPr>
        <p:spPr>
          <a:xfrm>
            <a:off x="8640080" y="2782929"/>
            <a:ext cx="422158" cy="421663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4B5B4C4-1D35-4180-B29F-C400F4C548F9}"/>
              </a:ext>
            </a:extLst>
          </p:cNvPr>
          <p:cNvSpPr>
            <a:spLocks noChangeAspect="1"/>
          </p:cNvSpPr>
          <p:nvPr/>
        </p:nvSpPr>
        <p:spPr>
          <a:xfrm>
            <a:off x="8645745" y="4515603"/>
            <a:ext cx="392723" cy="468000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CE74BA-D344-48AA-9FC3-E4DB0D64CE4E}"/>
              </a:ext>
            </a:extLst>
          </p:cNvPr>
          <p:cNvSpPr txBox="1"/>
          <p:nvPr/>
        </p:nvSpPr>
        <p:spPr>
          <a:xfrm>
            <a:off x="9235871" y="4595718"/>
            <a:ext cx="997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A77926-CC7E-489C-B429-89337A3F63D6}"/>
              </a:ext>
            </a:extLst>
          </p:cNvPr>
          <p:cNvSpPr txBox="1"/>
          <p:nvPr/>
        </p:nvSpPr>
        <p:spPr>
          <a:xfrm>
            <a:off x="9244924" y="2839870"/>
            <a:ext cx="997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5B6041-105E-464C-BAAB-0B0B6D40446C}"/>
              </a:ext>
            </a:extLst>
          </p:cNvPr>
          <p:cNvGrpSpPr/>
          <p:nvPr/>
        </p:nvGrpSpPr>
        <p:grpSpPr>
          <a:xfrm>
            <a:off x="8103131" y="1679394"/>
            <a:ext cx="2652566" cy="865838"/>
            <a:chOff x="2079596" y="4282215"/>
            <a:chExt cx="3303213" cy="86583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C804CB-21DC-4DCC-86BE-6B16A098EADC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D98B16A-907C-4BAC-9C69-A5C396DF3D02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CE48E36-F5BA-4316-8F8E-4F55E0AA90AF}"/>
              </a:ext>
            </a:extLst>
          </p:cNvPr>
          <p:cNvGrpSpPr/>
          <p:nvPr/>
        </p:nvGrpSpPr>
        <p:grpSpPr>
          <a:xfrm>
            <a:off x="8094078" y="5229477"/>
            <a:ext cx="2652566" cy="865838"/>
            <a:chOff x="2079596" y="4282215"/>
            <a:chExt cx="3303213" cy="86583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4E299B6-A37C-40A7-948F-42D0283DF71A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FBB1FCF-35D1-4ED6-AF8B-E37F74352D99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91C0B50-1AA8-4B28-AB0C-5BF1D4618445}"/>
              </a:ext>
            </a:extLst>
          </p:cNvPr>
          <p:cNvGrpSpPr/>
          <p:nvPr/>
        </p:nvGrpSpPr>
        <p:grpSpPr>
          <a:xfrm flipH="1">
            <a:off x="1436304" y="1679394"/>
            <a:ext cx="2652565" cy="865838"/>
            <a:chOff x="2079597" y="4282215"/>
            <a:chExt cx="3303212" cy="8658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BBED47-6775-440A-B500-15A0F8BCFEA6}"/>
                </a:ext>
              </a:extLst>
            </p:cNvPr>
            <p:cNvSpPr txBox="1"/>
            <p:nvPr/>
          </p:nvSpPr>
          <p:spPr>
            <a:xfrm>
              <a:off x="2079597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5687EAE-8EE0-4798-8C3F-C708B36052A8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87F0C1C-DFCA-411E-AC43-1A036BBA0522}"/>
              </a:ext>
            </a:extLst>
          </p:cNvPr>
          <p:cNvGrpSpPr/>
          <p:nvPr/>
        </p:nvGrpSpPr>
        <p:grpSpPr>
          <a:xfrm flipH="1">
            <a:off x="1436304" y="5229477"/>
            <a:ext cx="2652565" cy="865838"/>
            <a:chOff x="2079597" y="4282215"/>
            <a:chExt cx="3303212" cy="86583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060E5DB-9DD2-4509-BE5B-950B5D74B21E}"/>
                </a:ext>
              </a:extLst>
            </p:cNvPr>
            <p:cNvSpPr txBox="1"/>
            <p:nvPr/>
          </p:nvSpPr>
          <p:spPr>
            <a:xfrm>
              <a:off x="2079597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358D964-DD88-4BB6-9A6E-2E46BF683D1B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D15B3FD-C1BA-4249-B442-AA1257891085}"/>
              </a:ext>
            </a:extLst>
          </p:cNvPr>
          <p:cNvSpPr txBox="1"/>
          <p:nvPr/>
        </p:nvSpPr>
        <p:spPr>
          <a:xfrm>
            <a:off x="9034437" y="3404110"/>
            <a:ext cx="2808312" cy="8891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1579F7-1456-4D96-BC44-291DDE97C803}"/>
              </a:ext>
            </a:extLst>
          </p:cNvPr>
          <p:cNvSpPr txBox="1"/>
          <p:nvPr/>
        </p:nvSpPr>
        <p:spPr>
          <a:xfrm>
            <a:off x="355495" y="3404110"/>
            <a:ext cx="2808312" cy="8891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algn="r"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algn="r"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3D8DEE-7AEA-415F-8FD4-366B330E8223}"/>
              </a:ext>
            </a:extLst>
          </p:cNvPr>
          <p:cNvCxnSpPr>
            <a:cxnSpLocks/>
          </p:cNvCxnSpPr>
          <p:nvPr/>
        </p:nvCxnSpPr>
        <p:spPr>
          <a:xfrm rot="18780000">
            <a:off x="8659754" y="2892499"/>
            <a:ext cx="1" cy="889199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DA4222-E374-4336-895E-D2C9B2D6EF4A}"/>
              </a:ext>
            </a:extLst>
          </p:cNvPr>
          <p:cNvCxnSpPr>
            <a:cxnSpLocks/>
          </p:cNvCxnSpPr>
          <p:nvPr/>
        </p:nvCxnSpPr>
        <p:spPr>
          <a:xfrm rot="18780000">
            <a:off x="2303541" y="2892499"/>
            <a:ext cx="1" cy="889199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AF1E44-ED0C-4D69-BC39-AA4E01C7E3EE}"/>
              </a:ext>
            </a:extLst>
          </p:cNvPr>
          <p:cNvCxnSpPr>
            <a:cxnSpLocks/>
          </p:cNvCxnSpPr>
          <p:nvPr/>
        </p:nvCxnSpPr>
        <p:spPr>
          <a:xfrm rot="18780000">
            <a:off x="5468924" y="2892499"/>
            <a:ext cx="1" cy="889199"/>
          </a:xfrm>
          <a:prstGeom prst="line">
            <a:avLst/>
          </a:prstGeom>
          <a:ln w="666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FAADA7-996D-4847-AC7C-C8CD735C5AE7}"/>
              </a:ext>
            </a:extLst>
          </p:cNvPr>
          <p:cNvCxnSpPr>
            <a:cxnSpLocks/>
          </p:cNvCxnSpPr>
          <p:nvPr/>
        </p:nvCxnSpPr>
        <p:spPr>
          <a:xfrm rot="2820000" flipV="1">
            <a:off x="7064340" y="4189118"/>
            <a:ext cx="1" cy="889199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8">
            <a:extLst>
              <a:ext uri="{FF2B5EF4-FFF2-40B4-BE49-F238E27FC236}">
                <a16:creationId xmlns:a16="http://schemas.microsoft.com/office/drawing/2014/main" id="{468376E4-079C-4CCF-B8AE-A1D415162344}"/>
              </a:ext>
            </a:extLst>
          </p:cNvPr>
          <p:cNvSpPr/>
          <p:nvPr/>
        </p:nvSpPr>
        <p:spPr>
          <a:xfrm>
            <a:off x="1219216" y="3646052"/>
            <a:ext cx="1742271" cy="665401"/>
          </a:xfrm>
          <a:prstGeom prst="chevron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hevron 9">
            <a:extLst>
              <a:ext uri="{FF2B5EF4-FFF2-40B4-BE49-F238E27FC236}">
                <a16:creationId xmlns:a16="http://schemas.microsoft.com/office/drawing/2014/main" id="{4208F890-6C6A-4944-8FB7-BEE43D3973C0}"/>
              </a:ext>
            </a:extLst>
          </p:cNvPr>
          <p:cNvSpPr/>
          <p:nvPr/>
        </p:nvSpPr>
        <p:spPr>
          <a:xfrm>
            <a:off x="2810614" y="3646052"/>
            <a:ext cx="1742271" cy="665401"/>
          </a:xfrm>
          <a:prstGeom prst="chevron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hevron 10">
            <a:extLst>
              <a:ext uri="{FF2B5EF4-FFF2-40B4-BE49-F238E27FC236}">
                <a16:creationId xmlns:a16="http://schemas.microsoft.com/office/drawing/2014/main" id="{FD8366E1-FA94-48B2-83B8-242CB1711F71}"/>
              </a:ext>
            </a:extLst>
          </p:cNvPr>
          <p:cNvSpPr/>
          <p:nvPr/>
        </p:nvSpPr>
        <p:spPr>
          <a:xfrm>
            <a:off x="5993410" y="3646052"/>
            <a:ext cx="1742271" cy="665401"/>
          </a:xfrm>
          <a:prstGeom prst="chevron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hevron 11">
            <a:extLst>
              <a:ext uri="{FF2B5EF4-FFF2-40B4-BE49-F238E27FC236}">
                <a16:creationId xmlns:a16="http://schemas.microsoft.com/office/drawing/2014/main" id="{256950C5-5A86-4C77-8CED-2D3CCFE676CE}"/>
              </a:ext>
            </a:extLst>
          </p:cNvPr>
          <p:cNvSpPr/>
          <p:nvPr/>
        </p:nvSpPr>
        <p:spPr>
          <a:xfrm>
            <a:off x="7584810" y="3646052"/>
            <a:ext cx="1742271" cy="665401"/>
          </a:xfrm>
          <a:prstGeom prst="chevron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hevron 12">
            <a:extLst>
              <a:ext uri="{FF2B5EF4-FFF2-40B4-BE49-F238E27FC236}">
                <a16:creationId xmlns:a16="http://schemas.microsoft.com/office/drawing/2014/main" id="{D1395B83-AE8C-46F2-945B-9E25A12665E0}"/>
              </a:ext>
            </a:extLst>
          </p:cNvPr>
          <p:cNvSpPr/>
          <p:nvPr/>
        </p:nvSpPr>
        <p:spPr>
          <a:xfrm>
            <a:off x="4402013" y="3646052"/>
            <a:ext cx="1742271" cy="665401"/>
          </a:xfrm>
          <a:prstGeom prst="chevron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2" name="Straight Connector 5">
            <a:extLst>
              <a:ext uri="{FF2B5EF4-FFF2-40B4-BE49-F238E27FC236}">
                <a16:creationId xmlns:a16="http://schemas.microsoft.com/office/drawing/2014/main" id="{D23601DE-6996-42DF-BF3A-8BD24CF538A4}"/>
              </a:ext>
            </a:extLst>
          </p:cNvPr>
          <p:cNvCxnSpPr>
            <a:cxnSpLocks/>
          </p:cNvCxnSpPr>
          <p:nvPr/>
        </p:nvCxnSpPr>
        <p:spPr>
          <a:xfrm rot="2820000" flipV="1">
            <a:off x="3883032" y="4189118"/>
            <a:ext cx="1" cy="889199"/>
          </a:xfrm>
          <a:prstGeom prst="line">
            <a:avLst/>
          </a:prstGeom>
          <a:ln w="666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8">
            <a:extLst>
              <a:ext uri="{FF2B5EF4-FFF2-40B4-BE49-F238E27FC236}">
                <a16:creationId xmlns:a16="http://schemas.microsoft.com/office/drawing/2014/main" id="{4C8505D0-E436-4246-8C98-923AFCC568A9}"/>
              </a:ext>
            </a:extLst>
          </p:cNvPr>
          <p:cNvGrpSpPr/>
          <p:nvPr/>
        </p:nvGrpSpPr>
        <p:grpSpPr>
          <a:xfrm>
            <a:off x="7626108" y="4466828"/>
            <a:ext cx="1624773" cy="1576495"/>
            <a:chOff x="4945814" y="4621200"/>
            <a:chExt cx="1786425" cy="13254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7F1191-0DCF-46C4-837F-C8947C54EC2D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B43B20-89C1-42D2-8F9D-7A949427B827}"/>
                </a:ext>
              </a:extLst>
            </p:cNvPr>
            <p:cNvSpPr txBox="1"/>
            <p:nvPr/>
          </p:nvSpPr>
          <p:spPr>
            <a:xfrm>
              <a:off x="4945814" y="4937470"/>
              <a:ext cx="1786425" cy="10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21">
            <a:extLst>
              <a:ext uri="{FF2B5EF4-FFF2-40B4-BE49-F238E27FC236}">
                <a16:creationId xmlns:a16="http://schemas.microsoft.com/office/drawing/2014/main" id="{75CD5838-96DC-491D-94F4-454DFDAB981B}"/>
              </a:ext>
            </a:extLst>
          </p:cNvPr>
          <p:cNvGrpSpPr/>
          <p:nvPr/>
        </p:nvGrpSpPr>
        <p:grpSpPr>
          <a:xfrm>
            <a:off x="4422661" y="4466828"/>
            <a:ext cx="1621755" cy="1576495"/>
            <a:chOff x="2612859" y="4623869"/>
            <a:chExt cx="1786425" cy="132547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3519B5-550D-4F40-A2CE-A056F991290B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0199C6-5B48-4B73-8E7C-2B96679F44AB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0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4">
            <a:extLst>
              <a:ext uri="{FF2B5EF4-FFF2-40B4-BE49-F238E27FC236}">
                <a16:creationId xmlns:a16="http://schemas.microsoft.com/office/drawing/2014/main" id="{E3035A13-4A5E-4C94-9E4C-B7836135EE1D}"/>
              </a:ext>
            </a:extLst>
          </p:cNvPr>
          <p:cNvGrpSpPr/>
          <p:nvPr/>
        </p:nvGrpSpPr>
        <p:grpSpPr>
          <a:xfrm>
            <a:off x="6049072" y="1981357"/>
            <a:ext cx="1572378" cy="1516599"/>
            <a:chOff x="4945814" y="4621200"/>
            <a:chExt cx="1786425" cy="15165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B4B845-80A8-401D-92A8-9C529A0C0FA9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CC47295-BA81-478B-A9C3-0C53E3562432}"/>
                </a:ext>
              </a:extLst>
            </p:cNvPr>
            <p:cNvSpPr txBox="1"/>
            <p:nvPr/>
          </p:nvSpPr>
          <p:spPr>
            <a:xfrm>
              <a:off x="4945814" y="4937470"/>
              <a:ext cx="17864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7">
            <a:extLst>
              <a:ext uri="{FF2B5EF4-FFF2-40B4-BE49-F238E27FC236}">
                <a16:creationId xmlns:a16="http://schemas.microsoft.com/office/drawing/2014/main" id="{E60840A4-4ECB-4F55-B549-E09DD79F41EA}"/>
              </a:ext>
            </a:extLst>
          </p:cNvPr>
          <p:cNvGrpSpPr/>
          <p:nvPr/>
        </p:nvGrpSpPr>
        <p:grpSpPr>
          <a:xfrm>
            <a:off x="2845626" y="1984026"/>
            <a:ext cx="1572378" cy="1516599"/>
            <a:chOff x="2612859" y="4623869"/>
            <a:chExt cx="1786425" cy="151659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CEE6EF3-24CC-42EC-A38C-AD61A0637F9A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1FE81D8-B008-4D64-B23A-28F5F419588E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0">
            <a:extLst>
              <a:ext uri="{FF2B5EF4-FFF2-40B4-BE49-F238E27FC236}">
                <a16:creationId xmlns:a16="http://schemas.microsoft.com/office/drawing/2014/main" id="{1F5F75F4-80BA-4460-841F-420AF19DA1A1}"/>
              </a:ext>
            </a:extLst>
          </p:cNvPr>
          <p:cNvGrpSpPr/>
          <p:nvPr/>
        </p:nvGrpSpPr>
        <p:grpSpPr>
          <a:xfrm>
            <a:off x="1219216" y="4466828"/>
            <a:ext cx="1621755" cy="1576495"/>
            <a:chOff x="2612859" y="4623869"/>
            <a:chExt cx="1786425" cy="132547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FB5253C-5F66-46E2-8A30-87E0FF494375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3C44691-EF4D-4AD4-937C-67196131C6E4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0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직사각형 113">
            <a:extLst>
              <a:ext uri="{FF2B5EF4-FFF2-40B4-BE49-F238E27FC236}">
                <a16:creationId xmlns:a16="http://schemas.microsoft.com/office/drawing/2014/main" id="{536D7BFC-D220-488B-991C-95E09E9BE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572" y="3798365"/>
            <a:ext cx="655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22B96C-8098-479B-BE05-E1004256F34B}"/>
              </a:ext>
            </a:extLst>
          </p:cNvPr>
          <p:cNvSpPr txBox="1"/>
          <p:nvPr/>
        </p:nvSpPr>
        <p:spPr>
          <a:xfrm>
            <a:off x="3367110" y="379836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FF3A61-D26C-49C6-94A6-0DF1EF67C801}"/>
              </a:ext>
            </a:extLst>
          </p:cNvPr>
          <p:cNvSpPr txBox="1"/>
          <p:nvPr/>
        </p:nvSpPr>
        <p:spPr>
          <a:xfrm>
            <a:off x="4952462" y="379836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451906-2ED8-483B-BCFE-B85A665E16DA}"/>
              </a:ext>
            </a:extLst>
          </p:cNvPr>
          <p:cNvSpPr txBox="1"/>
          <p:nvPr/>
        </p:nvSpPr>
        <p:spPr>
          <a:xfrm>
            <a:off x="6537812" y="379836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D51553-DA6A-4339-B4C5-250CBB74B007}"/>
              </a:ext>
            </a:extLst>
          </p:cNvPr>
          <p:cNvSpPr txBox="1"/>
          <p:nvPr/>
        </p:nvSpPr>
        <p:spPr>
          <a:xfrm>
            <a:off x="8123164" y="379836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Isosceles Triangle 51">
            <a:extLst>
              <a:ext uri="{FF2B5EF4-FFF2-40B4-BE49-F238E27FC236}">
                <a16:creationId xmlns:a16="http://schemas.microsoft.com/office/drawing/2014/main" id="{7ADCAB24-565C-46FE-8930-96B1AC49E69B}"/>
              </a:ext>
            </a:extLst>
          </p:cNvPr>
          <p:cNvSpPr/>
          <p:nvPr/>
        </p:nvSpPr>
        <p:spPr>
          <a:xfrm>
            <a:off x="4745775" y="2672964"/>
            <a:ext cx="317464" cy="23279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ounded Rectangle 27">
            <a:extLst>
              <a:ext uri="{FF2B5EF4-FFF2-40B4-BE49-F238E27FC236}">
                <a16:creationId xmlns:a16="http://schemas.microsoft.com/office/drawing/2014/main" id="{A71B195F-94BA-4B70-B73C-21E0EFF15C60}"/>
              </a:ext>
            </a:extLst>
          </p:cNvPr>
          <p:cNvSpPr/>
          <p:nvPr/>
        </p:nvSpPr>
        <p:spPr>
          <a:xfrm>
            <a:off x="3124536" y="5058360"/>
            <a:ext cx="330196" cy="25363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16A8CA44-2361-4102-BBAA-BA27D49FFB38}"/>
              </a:ext>
            </a:extLst>
          </p:cNvPr>
          <p:cNvSpPr/>
          <p:nvPr/>
        </p:nvSpPr>
        <p:spPr>
          <a:xfrm>
            <a:off x="7900568" y="2586503"/>
            <a:ext cx="335706" cy="28970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ound Same Side Corner Rectangle 36">
            <a:extLst>
              <a:ext uri="{FF2B5EF4-FFF2-40B4-BE49-F238E27FC236}">
                <a16:creationId xmlns:a16="http://schemas.microsoft.com/office/drawing/2014/main" id="{37BC75CF-CD61-44A8-A2EF-C251F8DE4230}"/>
              </a:ext>
            </a:extLst>
          </p:cNvPr>
          <p:cNvSpPr/>
          <p:nvPr/>
        </p:nvSpPr>
        <p:spPr>
          <a:xfrm>
            <a:off x="6293986" y="5037699"/>
            <a:ext cx="341100" cy="26968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자유형 176">
            <a:extLst>
              <a:ext uri="{FF2B5EF4-FFF2-40B4-BE49-F238E27FC236}">
                <a16:creationId xmlns:a16="http://schemas.microsoft.com/office/drawing/2014/main" id="{9EF96B56-A2DE-4B99-AF21-427AA2BA95EC}"/>
              </a:ext>
            </a:extLst>
          </p:cNvPr>
          <p:cNvSpPr/>
          <p:nvPr/>
        </p:nvSpPr>
        <p:spPr>
          <a:xfrm>
            <a:off x="1569485" y="2629389"/>
            <a:ext cx="290308" cy="304696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자유형: 도형 42">
            <a:extLst>
              <a:ext uri="{FF2B5EF4-FFF2-40B4-BE49-F238E27FC236}">
                <a16:creationId xmlns:a16="http://schemas.microsoft.com/office/drawing/2014/main" id="{BBD05EA3-2EFD-4CE5-BA61-154A019533A1}"/>
              </a:ext>
            </a:extLst>
          </p:cNvPr>
          <p:cNvSpPr/>
          <p:nvPr/>
        </p:nvSpPr>
        <p:spPr>
          <a:xfrm rot="19800000" flipH="1">
            <a:off x="9580914" y="3121749"/>
            <a:ext cx="1387570" cy="1636876"/>
          </a:xfrm>
          <a:custGeom>
            <a:avLst/>
            <a:gdLst>
              <a:gd name="connsiteX0" fmla="*/ 393612 w 1387570"/>
              <a:gd name="connsiteY0" fmla="*/ 417033 h 1636876"/>
              <a:gd name="connsiteX1" fmla="*/ 528741 w 1387570"/>
              <a:gd name="connsiteY1" fmla="*/ 453241 h 1636876"/>
              <a:gd name="connsiteX2" fmla="*/ 492533 w 1387570"/>
              <a:gd name="connsiteY2" fmla="*/ 588369 h 1636876"/>
              <a:gd name="connsiteX3" fmla="*/ 455300 w 1387570"/>
              <a:gd name="connsiteY3" fmla="*/ 600890 h 1636876"/>
              <a:gd name="connsiteX4" fmla="*/ 452594 w 1387570"/>
              <a:gd name="connsiteY4" fmla="*/ 600701 h 1636876"/>
              <a:gd name="connsiteX5" fmla="*/ 449576 w 1387570"/>
              <a:gd name="connsiteY5" fmla="*/ 601601 h 1636876"/>
              <a:gd name="connsiteX6" fmla="*/ 390460 w 1387570"/>
              <a:gd name="connsiteY6" fmla="*/ 587297 h 1636876"/>
              <a:gd name="connsiteX7" fmla="*/ 383427 w 1387570"/>
              <a:gd name="connsiteY7" fmla="*/ 581639 h 1636876"/>
              <a:gd name="connsiteX8" fmla="*/ 383389 w 1387570"/>
              <a:gd name="connsiteY8" fmla="*/ 581621 h 1636876"/>
              <a:gd name="connsiteX9" fmla="*/ 383353 w 1387570"/>
              <a:gd name="connsiteY9" fmla="*/ 581580 h 1636876"/>
              <a:gd name="connsiteX10" fmla="*/ 360624 w 1387570"/>
              <a:gd name="connsiteY10" fmla="*/ 563298 h 1636876"/>
              <a:gd name="connsiteX11" fmla="*/ 364954 w 1387570"/>
              <a:gd name="connsiteY11" fmla="*/ 560721 h 1636876"/>
              <a:gd name="connsiteX12" fmla="*/ 357404 w 1387570"/>
              <a:gd name="connsiteY12" fmla="*/ 552162 h 1636876"/>
              <a:gd name="connsiteX13" fmla="*/ 344885 w 1387570"/>
              <a:gd name="connsiteY13" fmla="*/ 514929 h 1636876"/>
              <a:gd name="connsiteX14" fmla="*/ 345895 w 1387570"/>
              <a:gd name="connsiteY14" fmla="*/ 500425 h 1636876"/>
              <a:gd name="connsiteX15" fmla="*/ 342993 w 1387570"/>
              <a:gd name="connsiteY15" fmla="*/ 501896 h 1636876"/>
              <a:gd name="connsiteX16" fmla="*/ 381807 w 1387570"/>
              <a:gd name="connsiteY16" fmla="*/ 424788 h 1636876"/>
              <a:gd name="connsiteX17" fmla="*/ 387042 w 1387570"/>
              <a:gd name="connsiteY17" fmla="*/ 422828 h 1636876"/>
              <a:gd name="connsiteX18" fmla="*/ 274548 w 1387570"/>
              <a:gd name="connsiteY18" fmla="*/ 202932 h 1636876"/>
              <a:gd name="connsiteX19" fmla="*/ 264024 w 1387570"/>
              <a:gd name="connsiteY19" fmla="*/ 209891 h 1636876"/>
              <a:gd name="connsiteX20" fmla="*/ 113904 w 1387570"/>
              <a:gd name="connsiteY20" fmla="*/ 618472 h 1636876"/>
              <a:gd name="connsiteX21" fmla="*/ 114062 w 1387570"/>
              <a:gd name="connsiteY21" fmla="*/ 618489 h 1636876"/>
              <a:gd name="connsiteX22" fmla="*/ 102782 w 1387570"/>
              <a:gd name="connsiteY22" fmla="*/ 652466 h 1636876"/>
              <a:gd name="connsiteX23" fmla="*/ 5374 w 1387570"/>
              <a:gd name="connsiteY23" fmla="*/ 925036 h 1636876"/>
              <a:gd name="connsiteX24" fmla="*/ 3144 w 1387570"/>
              <a:gd name="connsiteY24" fmla="*/ 969618 h 1636876"/>
              <a:gd name="connsiteX25" fmla="*/ 88460 w 1387570"/>
              <a:gd name="connsiteY25" fmla="*/ 1122554 h 1636876"/>
              <a:gd name="connsiteX26" fmla="*/ 121494 w 1387570"/>
              <a:gd name="connsiteY26" fmla="*/ 1118501 h 1636876"/>
              <a:gd name="connsiteX27" fmla="*/ 143110 w 1387570"/>
              <a:gd name="connsiteY27" fmla="*/ 1067635 h 1636876"/>
              <a:gd name="connsiteX28" fmla="*/ 467454 w 1387570"/>
              <a:gd name="connsiteY28" fmla="*/ 1636876 h 1636876"/>
              <a:gd name="connsiteX29" fmla="*/ 1381320 w 1387570"/>
              <a:gd name="connsiteY29" fmla="*/ 1120939 h 1636876"/>
              <a:gd name="connsiteX30" fmla="*/ 1387570 w 1387570"/>
              <a:gd name="connsiteY30" fmla="*/ 1109069 h 1636876"/>
              <a:gd name="connsiteX31" fmla="*/ 1375377 w 1387570"/>
              <a:gd name="connsiteY31" fmla="*/ 1082968 h 1636876"/>
              <a:gd name="connsiteX32" fmla="*/ 1081597 w 1387570"/>
              <a:gd name="connsiteY32" fmla="*/ 564110 h 1636876"/>
              <a:gd name="connsiteX33" fmla="*/ 1066736 w 1387570"/>
              <a:gd name="connsiteY33" fmla="*/ 534185 h 1636876"/>
              <a:gd name="connsiteX34" fmla="*/ 1127398 w 1387570"/>
              <a:gd name="connsiteY34" fmla="*/ 547155 h 1636876"/>
              <a:gd name="connsiteX35" fmla="*/ 1150768 w 1387570"/>
              <a:gd name="connsiteY35" fmla="*/ 541682 h 1636876"/>
              <a:gd name="connsiteX36" fmla="*/ 1147595 w 1387570"/>
              <a:gd name="connsiteY36" fmla="*/ 518108 h 1636876"/>
              <a:gd name="connsiteX37" fmla="*/ 1085177 w 1387570"/>
              <a:gd name="connsiteY37" fmla="*/ 410297 h 1636876"/>
              <a:gd name="connsiteX38" fmla="*/ 991348 w 1387570"/>
              <a:gd name="connsiteY38" fmla="*/ 340381 h 1636876"/>
              <a:gd name="connsiteX39" fmla="*/ 938321 w 1387570"/>
              <a:gd name="connsiteY39" fmla="*/ 300390 h 1636876"/>
              <a:gd name="connsiteX40" fmla="*/ 781602 w 1387570"/>
              <a:gd name="connsiteY40" fmla="*/ 21403 h 1636876"/>
              <a:gd name="connsiteX41" fmla="*/ 761353 w 1387570"/>
              <a:gd name="connsiteY41" fmla="*/ 725 h 1636876"/>
              <a:gd name="connsiteX42" fmla="*/ 734113 w 1387570"/>
              <a:gd name="connsiteY42" fmla="*/ 8773 h 1636876"/>
              <a:gd name="connsiteX43" fmla="*/ 672507 w 1387570"/>
              <a:gd name="connsiteY43" fmla="*/ 43427 h 1636876"/>
              <a:gd name="connsiteX44" fmla="*/ 654809 w 1387570"/>
              <a:gd name="connsiteY44" fmla="*/ 102331 h 1636876"/>
              <a:gd name="connsiteX45" fmla="*/ 749922 w 1387570"/>
              <a:gd name="connsiteY45" fmla="*/ 269114 h 1636876"/>
              <a:gd name="connsiteX46" fmla="*/ 761608 w 1387570"/>
              <a:gd name="connsiteY46" fmla="*/ 295121 h 1636876"/>
              <a:gd name="connsiteX47" fmla="*/ 727562 w 1387570"/>
              <a:gd name="connsiteY47" fmla="*/ 290190 h 1636876"/>
              <a:gd name="connsiteX48" fmla="*/ 315027 w 1387570"/>
              <a:gd name="connsiteY48" fmla="*/ 205615 h 1636876"/>
              <a:gd name="connsiteX49" fmla="*/ 274548 w 1387570"/>
              <a:gd name="connsiteY49" fmla="*/ 202932 h 16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87570" h="1636876">
                <a:moveTo>
                  <a:pt x="393612" y="417033"/>
                </a:moveTo>
                <a:cubicBezTo>
                  <a:pt x="440926" y="389717"/>
                  <a:pt x="501424" y="405927"/>
                  <a:pt x="528741" y="453241"/>
                </a:cubicBezTo>
                <a:cubicBezTo>
                  <a:pt x="556057" y="500554"/>
                  <a:pt x="539847" y="561053"/>
                  <a:pt x="492533" y="588369"/>
                </a:cubicBezTo>
                <a:cubicBezTo>
                  <a:pt x="480705" y="595198"/>
                  <a:pt x="468052" y="599307"/>
                  <a:pt x="455300" y="600890"/>
                </a:cubicBezTo>
                <a:lnTo>
                  <a:pt x="452594" y="600701"/>
                </a:lnTo>
                <a:lnTo>
                  <a:pt x="449576" y="601601"/>
                </a:lnTo>
                <a:cubicBezTo>
                  <a:pt x="429707" y="604083"/>
                  <a:pt x="410193" y="599473"/>
                  <a:pt x="390460" y="587297"/>
                </a:cubicBezTo>
                <a:lnTo>
                  <a:pt x="383427" y="581639"/>
                </a:lnTo>
                <a:lnTo>
                  <a:pt x="383389" y="581621"/>
                </a:lnTo>
                <a:lnTo>
                  <a:pt x="383353" y="581580"/>
                </a:lnTo>
                <a:lnTo>
                  <a:pt x="360624" y="563298"/>
                </a:lnTo>
                <a:lnTo>
                  <a:pt x="364954" y="560721"/>
                </a:lnTo>
                <a:lnTo>
                  <a:pt x="357404" y="552162"/>
                </a:lnTo>
                <a:cubicBezTo>
                  <a:pt x="350575" y="540333"/>
                  <a:pt x="346467" y="527681"/>
                  <a:pt x="344885" y="514929"/>
                </a:cubicBezTo>
                <a:lnTo>
                  <a:pt x="345895" y="500425"/>
                </a:lnTo>
                <a:lnTo>
                  <a:pt x="342993" y="501896"/>
                </a:lnTo>
                <a:cubicBezTo>
                  <a:pt x="344361" y="464557"/>
                  <a:pt x="357470" y="439035"/>
                  <a:pt x="381807" y="424788"/>
                </a:cubicBezTo>
                <a:lnTo>
                  <a:pt x="387042" y="422828"/>
                </a:lnTo>
                <a:close/>
                <a:moveTo>
                  <a:pt x="274548" y="202932"/>
                </a:moveTo>
                <a:lnTo>
                  <a:pt x="264024" y="209891"/>
                </a:lnTo>
                <a:lnTo>
                  <a:pt x="113904" y="618472"/>
                </a:lnTo>
                <a:lnTo>
                  <a:pt x="114062" y="618489"/>
                </a:lnTo>
                <a:cubicBezTo>
                  <a:pt x="110415" y="629432"/>
                  <a:pt x="106903" y="641050"/>
                  <a:pt x="102782" y="652466"/>
                </a:cubicBezTo>
                <a:cubicBezTo>
                  <a:pt x="70222" y="743254"/>
                  <a:pt x="36987" y="833909"/>
                  <a:pt x="5374" y="925036"/>
                </a:cubicBezTo>
                <a:cubicBezTo>
                  <a:pt x="576" y="938816"/>
                  <a:pt x="-2734" y="958000"/>
                  <a:pt x="3144" y="969618"/>
                </a:cubicBezTo>
                <a:cubicBezTo>
                  <a:pt x="29556" y="1021633"/>
                  <a:pt x="58941" y="1072162"/>
                  <a:pt x="88460" y="1122554"/>
                </a:cubicBezTo>
                <a:cubicBezTo>
                  <a:pt x="100552" y="1143158"/>
                  <a:pt x="112779" y="1139036"/>
                  <a:pt x="121494" y="1118501"/>
                </a:cubicBezTo>
                <a:lnTo>
                  <a:pt x="143110" y="1067635"/>
                </a:lnTo>
                <a:lnTo>
                  <a:pt x="467454" y="1636876"/>
                </a:lnTo>
                <a:lnTo>
                  <a:pt x="1381320" y="1120939"/>
                </a:lnTo>
                <a:lnTo>
                  <a:pt x="1387570" y="1109069"/>
                </a:lnTo>
                <a:cubicBezTo>
                  <a:pt x="1386016" y="1101259"/>
                  <a:pt x="1380713" y="1092360"/>
                  <a:pt x="1375377" y="1082968"/>
                </a:cubicBezTo>
                <a:lnTo>
                  <a:pt x="1081597" y="564110"/>
                </a:lnTo>
                <a:cubicBezTo>
                  <a:pt x="1077003" y="555936"/>
                  <a:pt x="1073222" y="547289"/>
                  <a:pt x="1066736" y="534185"/>
                </a:cubicBezTo>
                <a:cubicBezTo>
                  <a:pt x="1090447" y="539453"/>
                  <a:pt x="1108753" y="544520"/>
                  <a:pt x="1127398" y="547155"/>
                </a:cubicBezTo>
                <a:cubicBezTo>
                  <a:pt x="1135166" y="548236"/>
                  <a:pt x="1147190" y="546681"/>
                  <a:pt x="1150768" y="541682"/>
                </a:cubicBezTo>
                <a:cubicBezTo>
                  <a:pt x="1154215" y="536886"/>
                  <a:pt x="1151377" y="524862"/>
                  <a:pt x="1147595" y="518108"/>
                </a:cubicBezTo>
                <a:cubicBezTo>
                  <a:pt x="1127126" y="481899"/>
                  <a:pt x="1102471" y="447853"/>
                  <a:pt x="1085177" y="410297"/>
                </a:cubicBezTo>
                <a:cubicBezTo>
                  <a:pt x="1065857" y="368346"/>
                  <a:pt x="1036203" y="345583"/>
                  <a:pt x="991348" y="340381"/>
                </a:cubicBezTo>
                <a:cubicBezTo>
                  <a:pt x="965951" y="337408"/>
                  <a:pt x="950751" y="323155"/>
                  <a:pt x="938321" y="300390"/>
                </a:cubicBezTo>
                <a:cubicBezTo>
                  <a:pt x="887118" y="206832"/>
                  <a:pt x="833211" y="114760"/>
                  <a:pt x="781602" y="21403"/>
                </a:cubicBezTo>
                <a:cubicBezTo>
                  <a:pt x="775185" y="9819"/>
                  <a:pt x="768852" y="2878"/>
                  <a:pt x="761353" y="725"/>
                </a:cubicBezTo>
                <a:cubicBezTo>
                  <a:pt x="753856" y="-1430"/>
                  <a:pt x="745192" y="1207"/>
                  <a:pt x="734113" y="8773"/>
                </a:cubicBezTo>
                <a:cubicBezTo>
                  <a:pt x="714658" y="21946"/>
                  <a:pt x="693988" y="33970"/>
                  <a:pt x="672507" y="43427"/>
                </a:cubicBezTo>
                <a:cubicBezTo>
                  <a:pt x="642041" y="56869"/>
                  <a:pt x="635963" y="72203"/>
                  <a:pt x="654809" y="102331"/>
                </a:cubicBezTo>
                <a:cubicBezTo>
                  <a:pt x="688720" y="156573"/>
                  <a:pt x="718577" y="213317"/>
                  <a:pt x="749922" y="269114"/>
                </a:cubicBezTo>
                <a:cubicBezTo>
                  <a:pt x="753907" y="276207"/>
                  <a:pt x="756676" y="283976"/>
                  <a:pt x="761608" y="295121"/>
                </a:cubicBezTo>
                <a:cubicBezTo>
                  <a:pt x="747152" y="293028"/>
                  <a:pt x="737288" y="292148"/>
                  <a:pt x="727562" y="290190"/>
                </a:cubicBezTo>
                <a:lnTo>
                  <a:pt x="315027" y="205615"/>
                </a:lnTo>
                <a:cubicBezTo>
                  <a:pt x="299558" y="202305"/>
                  <a:pt x="285592" y="199841"/>
                  <a:pt x="274548" y="202932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5" name="자유형: 도형 44">
            <a:extLst>
              <a:ext uri="{FF2B5EF4-FFF2-40B4-BE49-F238E27FC236}">
                <a16:creationId xmlns:a16="http://schemas.microsoft.com/office/drawing/2014/main" id="{D4562115-2A66-4107-B52B-61CA57F3CFB4}"/>
              </a:ext>
            </a:extLst>
          </p:cNvPr>
          <p:cNvSpPr/>
          <p:nvPr/>
        </p:nvSpPr>
        <p:spPr>
          <a:xfrm rot="17969302" flipH="1">
            <a:off x="9961122" y="2306506"/>
            <a:ext cx="1999144" cy="1020146"/>
          </a:xfrm>
          <a:custGeom>
            <a:avLst/>
            <a:gdLst>
              <a:gd name="connsiteX0" fmla="*/ 1164435 w 1998873"/>
              <a:gd name="connsiteY0" fmla="*/ 170676 h 1020146"/>
              <a:gd name="connsiteX1" fmla="*/ 1221178 w 1998873"/>
              <a:gd name="connsiteY1" fmla="*/ 268692 h 1020146"/>
              <a:gd name="connsiteX2" fmla="*/ 1164435 w 1998873"/>
              <a:gd name="connsiteY2" fmla="*/ 170676 h 1020146"/>
              <a:gd name="connsiteX3" fmla="*/ 1093031 w 1998873"/>
              <a:gd name="connsiteY3" fmla="*/ 205533 h 1020146"/>
              <a:gd name="connsiteX4" fmla="*/ 1164098 w 1998873"/>
              <a:gd name="connsiteY4" fmla="*/ 312399 h 1020146"/>
              <a:gd name="connsiteX5" fmla="*/ 1101814 w 1998873"/>
              <a:gd name="connsiteY5" fmla="*/ 283420 h 1020146"/>
              <a:gd name="connsiteX6" fmla="*/ 1093031 w 1998873"/>
              <a:gd name="connsiteY6" fmla="*/ 205533 h 1020146"/>
              <a:gd name="connsiteX7" fmla="*/ 7282 w 1998873"/>
              <a:gd name="connsiteY7" fmla="*/ 871586 h 1020146"/>
              <a:gd name="connsiteX8" fmla="*/ 5392 w 1998873"/>
              <a:gd name="connsiteY8" fmla="*/ 977845 h 1020146"/>
              <a:gd name="connsiteX9" fmla="*/ 78686 w 1998873"/>
              <a:gd name="connsiteY9" fmla="*/ 1010945 h 1020146"/>
              <a:gd name="connsiteX10" fmla="*/ 81793 w 1998873"/>
              <a:gd name="connsiteY10" fmla="*/ 1012160 h 1020146"/>
              <a:gd name="connsiteX11" fmla="*/ 152586 w 1998873"/>
              <a:gd name="connsiteY11" fmla="*/ 1004662 h 1020146"/>
              <a:gd name="connsiteX12" fmla="*/ 421979 w 1998873"/>
              <a:gd name="connsiteY12" fmla="*/ 825315 h 1020146"/>
              <a:gd name="connsiteX13" fmla="*/ 466969 w 1998873"/>
              <a:gd name="connsiteY13" fmla="*/ 814843 h 1020146"/>
              <a:gd name="connsiteX14" fmla="*/ 472777 w 1998873"/>
              <a:gd name="connsiteY14" fmla="*/ 790188 h 1020146"/>
              <a:gd name="connsiteX15" fmla="*/ 502433 w 1998873"/>
              <a:gd name="connsiteY15" fmla="*/ 809913 h 1020146"/>
              <a:gd name="connsiteX16" fmla="*/ 531614 w 1998873"/>
              <a:gd name="connsiteY16" fmla="*/ 762019 h 1020146"/>
              <a:gd name="connsiteX17" fmla="*/ 570796 w 1998873"/>
              <a:gd name="connsiteY17" fmla="*/ 790863 h 1020146"/>
              <a:gd name="connsiteX18" fmla="*/ 576132 w 1998873"/>
              <a:gd name="connsiteY18" fmla="*/ 723243 h 1020146"/>
              <a:gd name="connsiteX19" fmla="*/ 616189 w 1998873"/>
              <a:gd name="connsiteY19" fmla="*/ 758370 h 1020146"/>
              <a:gd name="connsiteX20" fmla="*/ 799861 w 1998873"/>
              <a:gd name="connsiteY20" fmla="*/ 641981 h 1020146"/>
              <a:gd name="connsiteX21" fmla="*/ 847823 w 1998873"/>
              <a:gd name="connsiteY21" fmla="*/ 639886 h 1020146"/>
              <a:gd name="connsiteX22" fmla="*/ 1268260 w 1998873"/>
              <a:gd name="connsiteY22" fmla="*/ 582131 h 1020146"/>
              <a:gd name="connsiteX23" fmla="*/ 1360669 w 1998873"/>
              <a:gd name="connsiteY23" fmla="*/ 399608 h 1020146"/>
              <a:gd name="connsiteX24" fmla="*/ 1643213 w 1998873"/>
              <a:gd name="connsiteY24" fmla="*/ 428908 h 1020146"/>
              <a:gd name="connsiteX25" fmla="*/ 1993368 w 1998873"/>
              <a:gd name="connsiteY25" fmla="*/ 278410 h 1020146"/>
              <a:gd name="connsiteX26" fmla="*/ 1998873 w 1998873"/>
              <a:gd name="connsiteY26" fmla="*/ 243778 h 1020146"/>
              <a:gd name="connsiteX27" fmla="*/ 1959960 w 1998873"/>
              <a:gd name="connsiteY27" fmla="*/ 221773 h 1020146"/>
              <a:gd name="connsiteX28" fmla="*/ 1926221 w 1998873"/>
              <a:gd name="connsiteY28" fmla="*/ 221773 h 1020146"/>
              <a:gd name="connsiteX29" fmla="*/ 1929137 w 1998873"/>
              <a:gd name="connsiteY29" fmla="*/ 229099 h 1020146"/>
              <a:gd name="connsiteX30" fmla="*/ 1896584 w 1998873"/>
              <a:gd name="connsiteY30" fmla="*/ 292294 h 1020146"/>
              <a:gd name="connsiteX31" fmla="*/ 1642697 w 1998873"/>
              <a:gd name="connsiteY31" fmla="*/ 364482 h 1020146"/>
              <a:gd name="connsiteX32" fmla="*/ 1385597 w 1998873"/>
              <a:gd name="connsiteY32" fmla="*/ 338676 h 1020146"/>
              <a:gd name="connsiteX33" fmla="*/ 1365399 w 1998873"/>
              <a:gd name="connsiteY33" fmla="*/ 318412 h 1020146"/>
              <a:gd name="connsiteX34" fmla="*/ 1261369 w 1998873"/>
              <a:gd name="connsiteY34" fmla="*/ 97653 h 1020146"/>
              <a:gd name="connsiteX35" fmla="*/ 1512550 w 1998873"/>
              <a:gd name="connsiteY35" fmla="*/ 62756 h 1020146"/>
              <a:gd name="connsiteX36" fmla="*/ 1762464 w 1998873"/>
              <a:gd name="connsiteY36" fmla="*/ 100559 h 1020146"/>
              <a:gd name="connsiteX37" fmla="*/ 1767232 w 1998873"/>
              <a:gd name="connsiteY37" fmla="*/ 103116 h 1020146"/>
              <a:gd name="connsiteX38" fmla="*/ 1789017 w 1998873"/>
              <a:gd name="connsiteY38" fmla="*/ 48819 h 1020146"/>
              <a:gd name="connsiteX39" fmla="*/ 1780905 w 1998873"/>
              <a:gd name="connsiteY39" fmla="*/ 44017 h 1020146"/>
              <a:gd name="connsiteX40" fmla="*/ 1771719 w 1998873"/>
              <a:gd name="connsiteY40" fmla="*/ 43545 h 1020146"/>
              <a:gd name="connsiteX41" fmla="*/ 1752264 w 1998873"/>
              <a:gd name="connsiteY41" fmla="*/ 38209 h 1020146"/>
              <a:gd name="connsiteX42" fmla="*/ 1227528 w 1998873"/>
              <a:gd name="connsiteY42" fmla="*/ 49151 h 1020146"/>
              <a:gd name="connsiteX43" fmla="*/ 1188347 w 1998873"/>
              <a:gd name="connsiteY43" fmla="*/ 42803 h 1020146"/>
              <a:gd name="connsiteX44" fmla="*/ 1060305 w 1998873"/>
              <a:gd name="connsiteY44" fmla="*/ 2129 h 1020146"/>
              <a:gd name="connsiteX45" fmla="*/ 927194 w 1998873"/>
              <a:gd name="connsiteY45" fmla="*/ 14093 h 1020146"/>
              <a:gd name="connsiteX46" fmla="*/ 677525 w 1998873"/>
              <a:gd name="connsiteY46" fmla="*/ 374680 h 1020146"/>
              <a:gd name="connsiteX47" fmla="*/ 668069 w 1998873"/>
              <a:gd name="connsiteY47" fmla="*/ 409403 h 1020146"/>
              <a:gd name="connsiteX48" fmla="*/ 440016 w 1998873"/>
              <a:gd name="connsiteY48" fmla="*/ 573349 h 1020146"/>
              <a:gd name="connsiteX49" fmla="*/ 33156 w 1998873"/>
              <a:gd name="connsiteY49" fmla="*/ 843890 h 1020146"/>
              <a:gd name="connsiteX50" fmla="*/ 7282 w 1998873"/>
              <a:gd name="connsiteY50" fmla="*/ 871586 h 1020146"/>
              <a:gd name="connsiteX0" fmla="*/ 1164435 w 1998873"/>
              <a:gd name="connsiteY0" fmla="*/ 170676 h 1020146"/>
              <a:gd name="connsiteX1" fmla="*/ 1221178 w 1998873"/>
              <a:gd name="connsiteY1" fmla="*/ 268692 h 1020146"/>
              <a:gd name="connsiteX2" fmla="*/ 1164435 w 1998873"/>
              <a:gd name="connsiteY2" fmla="*/ 170676 h 1020146"/>
              <a:gd name="connsiteX3" fmla="*/ 1093031 w 1998873"/>
              <a:gd name="connsiteY3" fmla="*/ 205533 h 1020146"/>
              <a:gd name="connsiteX4" fmla="*/ 1164098 w 1998873"/>
              <a:gd name="connsiteY4" fmla="*/ 312399 h 1020146"/>
              <a:gd name="connsiteX5" fmla="*/ 1101814 w 1998873"/>
              <a:gd name="connsiteY5" fmla="*/ 283420 h 1020146"/>
              <a:gd name="connsiteX6" fmla="*/ 1093031 w 1998873"/>
              <a:gd name="connsiteY6" fmla="*/ 205533 h 1020146"/>
              <a:gd name="connsiteX7" fmla="*/ 7282 w 1998873"/>
              <a:gd name="connsiteY7" fmla="*/ 871586 h 1020146"/>
              <a:gd name="connsiteX8" fmla="*/ 5392 w 1998873"/>
              <a:gd name="connsiteY8" fmla="*/ 977845 h 1020146"/>
              <a:gd name="connsiteX9" fmla="*/ 78686 w 1998873"/>
              <a:gd name="connsiteY9" fmla="*/ 1010945 h 1020146"/>
              <a:gd name="connsiteX10" fmla="*/ 81793 w 1998873"/>
              <a:gd name="connsiteY10" fmla="*/ 1012160 h 1020146"/>
              <a:gd name="connsiteX11" fmla="*/ 152586 w 1998873"/>
              <a:gd name="connsiteY11" fmla="*/ 1004662 h 1020146"/>
              <a:gd name="connsiteX12" fmla="*/ 421979 w 1998873"/>
              <a:gd name="connsiteY12" fmla="*/ 825315 h 1020146"/>
              <a:gd name="connsiteX13" fmla="*/ 466969 w 1998873"/>
              <a:gd name="connsiteY13" fmla="*/ 814843 h 1020146"/>
              <a:gd name="connsiteX14" fmla="*/ 472777 w 1998873"/>
              <a:gd name="connsiteY14" fmla="*/ 790188 h 1020146"/>
              <a:gd name="connsiteX15" fmla="*/ 502433 w 1998873"/>
              <a:gd name="connsiteY15" fmla="*/ 809913 h 1020146"/>
              <a:gd name="connsiteX16" fmla="*/ 531614 w 1998873"/>
              <a:gd name="connsiteY16" fmla="*/ 762019 h 1020146"/>
              <a:gd name="connsiteX17" fmla="*/ 570796 w 1998873"/>
              <a:gd name="connsiteY17" fmla="*/ 790863 h 1020146"/>
              <a:gd name="connsiteX18" fmla="*/ 576132 w 1998873"/>
              <a:gd name="connsiteY18" fmla="*/ 723243 h 1020146"/>
              <a:gd name="connsiteX19" fmla="*/ 616189 w 1998873"/>
              <a:gd name="connsiteY19" fmla="*/ 758370 h 1020146"/>
              <a:gd name="connsiteX20" fmla="*/ 799861 w 1998873"/>
              <a:gd name="connsiteY20" fmla="*/ 641981 h 1020146"/>
              <a:gd name="connsiteX21" fmla="*/ 847823 w 1998873"/>
              <a:gd name="connsiteY21" fmla="*/ 639886 h 1020146"/>
              <a:gd name="connsiteX22" fmla="*/ 1268260 w 1998873"/>
              <a:gd name="connsiteY22" fmla="*/ 582131 h 1020146"/>
              <a:gd name="connsiteX23" fmla="*/ 1360669 w 1998873"/>
              <a:gd name="connsiteY23" fmla="*/ 399608 h 1020146"/>
              <a:gd name="connsiteX24" fmla="*/ 1643213 w 1998873"/>
              <a:gd name="connsiteY24" fmla="*/ 428908 h 1020146"/>
              <a:gd name="connsiteX25" fmla="*/ 1993368 w 1998873"/>
              <a:gd name="connsiteY25" fmla="*/ 278410 h 1020146"/>
              <a:gd name="connsiteX26" fmla="*/ 1998873 w 1998873"/>
              <a:gd name="connsiteY26" fmla="*/ 243778 h 1020146"/>
              <a:gd name="connsiteX27" fmla="*/ 1966449 w 1998873"/>
              <a:gd name="connsiteY27" fmla="*/ 219972 h 1020146"/>
              <a:gd name="connsiteX28" fmla="*/ 1926221 w 1998873"/>
              <a:gd name="connsiteY28" fmla="*/ 221773 h 1020146"/>
              <a:gd name="connsiteX29" fmla="*/ 1929137 w 1998873"/>
              <a:gd name="connsiteY29" fmla="*/ 229099 h 1020146"/>
              <a:gd name="connsiteX30" fmla="*/ 1896584 w 1998873"/>
              <a:gd name="connsiteY30" fmla="*/ 292294 h 1020146"/>
              <a:gd name="connsiteX31" fmla="*/ 1642697 w 1998873"/>
              <a:gd name="connsiteY31" fmla="*/ 364482 h 1020146"/>
              <a:gd name="connsiteX32" fmla="*/ 1385597 w 1998873"/>
              <a:gd name="connsiteY32" fmla="*/ 338676 h 1020146"/>
              <a:gd name="connsiteX33" fmla="*/ 1365399 w 1998873"/>
              <a:gd name="connsiteY33" fmla="*/ 318412 h 1020146"/>
              <a:gd name="connsiteX34" fmla="*/ 1261369 w 1998873"/>
              <a:gd name="connsiteY34" fmla="*/ 97653 h 1020146"/>
              <a:gd name="connsiteX35" fmla="*/ 1512550 w 1998873"/>
              <a:gd name="connsiteY35" fmla="*/ 62756 h 1020146"/>
              <a:gd name="connsiteX36" fmla="*/ 1762464 w 1998873"/>
              <a:gd name="connsiteY36" fmla="*/ 100559 h 1020146"/>
              <a:gd name="connsiteX37" fmla="*/ 1767232 w 1998873"/>
              <a:gd name="connsiteY37" fmla="*/ 103116 h 1020146"/>
              <a:gd name="connsiteX38" fmla="*/ 1789017 w 1998873"/>
              <a:gd name="connsiteY38" fmla="*/ 48819 h 1020146"/>
              <a:gd name="connsiteX39" fmla="*/ 1780905 w 1998873"/>
              <a:gd name="connsiteY39" fmla="*/ 44017 h 1020146"/>
              <a:gd name="connsiteX40" fmla="*/ 1771719 w 1998873"/>
              <a:gd name="connsiteY40" fmla="*/ 43545 h 1020146"/>
              <a:gd name="connsiteX41" fmla="*/ 1752264 w 1998873"/>
              <a:gd name="connsiteY41" fmla="*/ 38209 h 1020146"/>
              <a:gd name="connsiteX42" fmla="*/ 1227528 w 1998873"/>
              <a:gd name="connsiteY42" fmla="*/ 49151 h 1020146"/>
              <a:gd name="connsiteX43" fmla="*/ 1188347 w 1998873"/>
              <a:gd name="connsiteY43" fmla="*/ 42803 h 1020146"/>
              <a:gd name="connsiteX44" fmla="*/ 1060305 w 1998873"/>
              <a:gd name="connsiteY44" fmla="*/ 2129 h 1020146"/>
              <a:gd name="connsiteX45" fmla="*/ 927194 w 1998873"/>
              <a:gd name="connsiteY45" fmla="*/ 14093 h 1020146"/>
              <a:gd name="connsiteX46" fmla="*/ 677525 w 1998873"/>
              <a:gd name="connsiteY46" fmla="*/ 374680 h 1020146"/>
              <a:gd name="connsiteX47" fmla="*/ 668069 w 1998873"/>
              <a:gd name="connsiteY47" fmla="*/ 409403 h 1020146"/>
              <a:gd name="connsiteX48" fmla="*/ 440016 w 1998873"/>
              <a:gd name="connsiteY48" fmla="*/ 573349 h 1020146"/>
              <a:gd name="connsiteX49" fmla="*/ 33156 w 1998873"/>
              <a:gd name="connsiteY49" fmla="*/ 843890 h 1020146"/>
              <a:gd name="connsiteX50" fmla="*/ 7282 w 1998873"/>
              <a:gd name="connsiteY50" fmla="*/ 871586 h 1020146"/>
              <a:gd name="connsiteX0" fmla="*/ 1164435 w 1999144"/>
              <a:gd name="connsiteY0" fmla="*/ 170676 h 1020146"/>
              <a:gd name="connsiteX1" fmla="*/ 1221178 w 1999144"/>
              <a:gd name="connsiteY1" fmla="*/ 268692 h 1020146"/>
              <a:gd name="connsiteX2" fmla="*/ 1164435 w 1999144"/>
              <a:gd name="connsiteY2" fmla="*/ 170676 h 1020146"/>
              <a:gd name="connsiteX3" fmla="*/ 1093031 w 1999144"/>
              <a:gd name="connsiteY3" fmla="*/ 205533 h 1020146"/>
              <a:gd name="connsiteX4" fmla="*/ 1164098 w 1999144"/>
              <a:gd name="connsiteY4" fmla="*/ 312399 h 1020146"/>
              <a:gd name="connsiteX5" fmla="*/ 1101814 w 1999144"/>
              <a:gd name="connsiteY5" fmla="*/ 283420 h 1020146"/>
              <a:gd name="connsiteX6" fmla="*/ 1093031 w 1999144"/>
              <a:gd name="connsiteY6" fmla="*/ 205533 h 1020146"/>
              <a:gd name="connsiteX7" fmla="*/ 7282 w 1999144"/>
              <a:gd name="connsiteY7" fmla="*/ 871586 h 1020146"/>
              <a:gd name="connsiteX8" fmla="*/ 5392 w 1999144"/>
              <a:gd name="connsiteY8" fmla="*/ 977845 h 1020146"/>
              <a:gd name="connsiteX9" fmla="*/ 78686 w 1999144"/>
              <a:gd name="connsiteY9" fmla="*/ 1010945 h 1020146"/>
              <a:gd name="connsiteX10" fmla="*/ 81793 w 1999144"/>
              <a:gd name="connsiteY10" fmla="*/ 1012160 h 1020146"/>
              <a:gd name="connsiteX11" fmla="*/ 152586 w 1999144"/>
              <a:gd name="connsiteY11" fmla="*/ 1004662 h 1020146"/>
              <a:gd name="connsiteX12" fmla="*/ 421979 w 1999144"/>
              <a:gd name="connsiteY12" fmla="*/ 825315 h 1020146"/>
              <a:gd name="connsiteX13" fmla="*/ 466969 w 1999144"/>
              <a:gd name="connsiteY13" fmla="*/ 814843 h 1020146"/>
              <a:gd name="connsiteX14" fmla="*/ 472777 w 1999144"/>
              <a:gd name="connsiteY14" fmla="*/ 790188 h 1020146"/>
              <a:gd name="connsiteX15" fmla="*/ 502433 w 1999144"/>
              <a:gd name="connsiteY15" fmla="*/ 809913 h 1020146"/>
              <a:gd name="connsiteX16" fmla="*/ 531614 w 1999144"/>
              <a:gd name="connsiteY16" fmla="*/ 762019 h 1020146"/>
              <a:gd name="connsiteX17" fmla="*/ 570796 w 1999144"/>
              <a:gd name="connsiteY17" fmla="*/ 790863 h 1020146"/>
              <a:gd name="connsiteX18" fmla="*/ 576132 w 1999144"/>
              <a:gd name="connsiteY18" fmla="*/ 723243 h 1020146"/>
              <a:gd name="connsiteX19" fmla="*/ 616189 w 1999144"/>
              <a:gd name="connsiteY19" fmla="*/ 758370 h 1020146"/>
              <a:gd name="connsiteX20" fmla="*/ 799861 w 1999144"/>
              <a:gd name="connsiteY20" fmla="*/ 641981 h 1020146"/>
              <a:gd name="connsiteX21" fmla="*/ 847823 w 1999144"/>
              <a:gd name="connsiteY21" fmla="*/ 639886 h 1020146"/>
              <a:gd name="connsiteX22" fmla="*/ 1268260 w 1999144"/>
              <a:gd name="connsiteY22" fmla="*/ 582131 h 1020146"/>
              <a:gd name="connsiteX23" fmla="*/ 1360669 w 1999144"/>
              <a:gd name="connsiteY23" fmla="*/ 399608 h 1020146"/>
              <a:gd name="connsiteX24" fmla="*/ 1643213 w 1999144"/>
              <a:gd name="connsiteY24" fmla="*/ 428908 h 1020146"/>
              <a:gd name="connsiteX25" fmla="*/ 1993368 w 1999144"/>
              <a:gd name="connsiteY25" fmla="*/ 278410 h 1020146"/>
              <a:gd name="connsiteX26" fmla="*/ 1999144 w 1999144"/>
              <a:gd name="connsiteY26" fmla="*/ 238461 h 1020146"/>
              <a:gd name="connsiteX27" fmla="*/ 1966449 w 1999144"/>
              <a:gd name="connsiteY27" fmla="*/ 219972 h 1020146"/>
              <a:gd name="connsiteX28" fmla="*/ 1926221 w 1999144"/>
              <a:gd name="connsiteY28" fmla="*/ 221773 h 1020146"/>
              <a:gd name="connsiteX29" fmla="*/ 1929137 w 1999144"/>
              <a:gd name="connsiteY29" fmla="*/ 229099 h 1020146"/>
              <a:gd name="connsiteX30" fmla="*/ 1896584 w 1999144"/>
              <a:gd name="connsiteY30" fmla="*/ 292294 h 1020146"/>
              <a:gd name="connsiteX31" fmla="*/ 1642697 w 1999144"/>
              <a:gd name="connsiteY31" fmla="*/ 364482 h 1020146"/>
              <a:gd name="connsiteX32" fmla="*/ 1385597 w 1999144"/>
              <a:gd name="connsiteY32" fmla="*/ 338676 h 1020146"/>
              <a:gd name="connsiteX33" fmla="*/ 1365399 w 1999144"/>
              <a:gd name="connsiteY33" fmla="*/ 318412 h 1020146"/>
              <a:gd name="connsiteX34" fmla="*/ 1261369 w 1999144"/>
              <a:gd name="connsiteY34" fmla="*/ 97653 h 1020146"/>
              <a:gd name="connsiteX35" fmla="*/ 1512550 w 1999144"/>
              <a:gd name="connsiteY35" fmla="*/ 62756 h 1020146"/>
              <a:gd name="connsiteX36" fmla="*/ 1762464 w 1999144"/>
              <a:gd name="connsiteY36" fmla="*/ 100559 h 1020146"/>
              <a:gd name="connsiteX37" fmla="*/ 1767232 w 1999144"/>
              <a:gd name="connsiteY37" fmla="*/ 103116 h 1020146"/>
              <a:gd name="connsiteX38" fmla="*/ 1789017 w 1999144"/>
              <a:gd name="connsiteY38" fmla="*/ 48819 h 1020146"/>
              <a:gd name="connsiteX39" fmla="*/ 1780905 w 1999144"/>
              <a:gd name="connsiteY39" fmla="*/ 44017 h 1020146"/>
              <a:gd name="connsiteX40" fmla="*/ 1771719 w 1999144"/>
              <a:gd name="connsiteY40" fmla="*/ 43545 h 1020146"/>
              <a:gd name="connsiteX41" fmla="*/ 1752264 w 1999144"/>
              <a:gd name="connsiteY41" fmla="*/ 38209 h 1020146"/>
              <a:gd name="connsiteX42" fmla="*/ 1227528 w 1999144"/>
              <a:gd name="connsiteY42" fmla="*/ 49151 h 1020146"/>
              <a:gd name="connsiteX43" fmla="*/ 1188347 w 1999144"/>
              <a:gd name="connsiteY43" fmla="*/ 42803 h 1020146"/>
              <a:gd name="connsiteX44" fmla="*/ 1060305 w 1999144"/>
              <a:gd name="connsiteY44" fmla="*/ 2129 h 1020146"/>
              <a:gd name="connsiteX45" fmla="*/ 927194 w 1999144"/>
              <a:gd name="connsiteY45" fmla="*/ 14093 h 1020146"/>
              <a:gd name="connsiteX46" fmla="*/ 677525 w 1999144"/>
              <a:gd name="connsiteY46" fmla="*/ 374680 h 1020146"/>
              <a:gd name="connsiteX47" fmla="*/ 668069 w 1999144"/>
              <a:gd name="connsiteY47" fmla="*/ 409403 h 1020146"/>
              <a:gd name="connsiteX48" fmla="*/ 440016 w 1999144"/>
              <a:gd name="connsiteY48" fmla="*/ 573349 h 1020146"/>
              <a:gd name="connsiteX49" fmla="*/ 33156 w 1999144"/>
              <a:gd name="connsiteY49" fmla="*/ 843890 h 1020146"/>
              <a:gd name="connsiteX50" fmla="*/ 7282 w 1999144"/>
              <a:gd name="connsiteY50" fmla="*/ 871586 h 1020146"/>
              <a:gd name="connsiteX0" fmla="*/ 1164435 w 1999144"/>
              <a:gd name="connsiteY0" fmla="*/ 170676 h 1020146"/>
              <a:gd name="connsiteX1" fmla="*/ 1221178 w 1999144"/>
              <a:gd name="connsiteY1" fmla="*/ 268692 h 1020146"/>
              <a:gd name="connsiteX2" fmla="*/ 1164435 w 1999144"/>
              <a:gd name="connsiteY2" fmla="*/ 170676 h 1020146"/>
              <a:gd name="connsiteX3" fmla="*/ 1093031 w 1999144"/>
              <a:gd name="connsiteY3" fmla="*/ 205533 h 1020146"/>
              <a:gd name="connsiteX4" fmla="*/ 1164098 w 1999144"/>
              <a:gd name="connsiteY4" fmla="*/ 312399 h 1020146"/>
              <a:gd name="connsiteX5" fmla="*/ 1101814 w 1999144"/>
              <a:gd name="connsiteY5" fmla="*/ 283420 h 1020146"/>
              <a:gd name="connsiteX6" fmla="*/ 1093031 w 1999144"/>
              <a:gd name="connsiteY6" fmla="*/ 205533 h 1020146"/>
              <a:gd name="connsiteX7" fmla="*/ 7282 w 1999144"/>
              <a:gd name="connsiteY7" fmla="*/ 871586 h 1020146"/>
              <a:gd name="connsiteX8" fmla="*/ 5392 w 1999144"/>
              <a:gd name="connsiteY8" fmla="*/ 977845 h 1020146"/>
              <a:gd name="connsiteX9" fmla="*/ 78686 w 1999144"/>
              <a:gd name="connsiteY9" fmla="*/ 1010945 h 1020146"/>
              <a:gd name="connsiteX10" fmla="*/ 81793 w 1999144"/>
              <a:gd name="connsiteY10" fmla="*/ 1012160 h 1020146"/>
              <a:gd name="connsiteX11" fmla="*/ 152586 w 1999144"/>
              <a:gd name="connsiteY11" fmla="*/ 1004662 h 1020146"/>
              <a:gd name="connsiteX12" fmla="*/ 421979 w 1999144"/>
              <a:gd name="connsiteY12" fmla="*/ 825315 h 1020146"/>
              <a:gd name="connsiteX13" fmla="*/ 466969 w 1999144"/>
              <a:gd name="connsiteY13" fmla="*/ 814843 h 1020146"/>
              <a:gd name="connsiteX14" fmla="*/ 472777 w 1999144"/>
              <a:gd name="connsiteY14" fmla="*/ 790188 h 1020146"/>
              <a:gd name="connsiteX15" fmla="*/ 502433 w 1999144"/>
              <a:gd name="connsiteY15" fmla="*/ 809913 h 1020146"/>
              <a:gd name="connsiteX16" fmla="*/ 531614 w 1999144"/>
              <a:gd name="connsiteY16" fmla="*/ 762019 h 1020146"/>
              <a:gd name="connsiteX17" fmla="*/ 570796 w 1999144"/>
              <a:gd name="connsiteY17" fmla="*/ 790863 h 1020146"/>
              <a:gd name="connsiteX18" fmla="*/ 576132 w 1999144"/>
              <a:gd name="connsiteY18" fmla="*/ 723243 h 1020146"/>
              <a:gd name="connsiteX19" fmla="*/ 616189 w 1999144"/>
              <a:gd name="connsiteY19" fmla="*/ 758370 h 1020146"/>
              <a:gd name="connsiteX20" fmla="*/ 799861 w 1999144"/>
              <a:gd name="connsiteY20" fmla="*/ 641981 h 1020146"/>
              <a:gd name="connsiteX21" fmla="*/ 847823 w 1999144"/>
              <a:gd name="connsiteY21" fmla="*/ 639886 h 1020146"/>
              <a:gd name="connsiteX22" fmla="*/ 1268260 w 1999144"/>
              <a:gd name="connsiteY22" fmla="*/ 582131 h 1020146"/>
              <a:gd name="connsiteX23" fmla="*/ 1360669 w 1999144"/>
              <a:gd name="connsiteY23" fmla="*/ 399608 h 1020146"/>
              <a:gd name="connsiteX24" fmla="*/ 1643213 w 1999144"/>
              <a:gd name="connsiteY24" fmla="*/ 428908 h 1020146"/>
              <a:gd name="connsiteX25" fmla="*/ 1993368 w 1999144"/>
              <a:gd name="connsiteY25" fmla="*/ 278410 h 1020146"/>
              <a:gd name="connsiteX26" fmla="*/ 1999144 w 1999144"/>
              <a:gd name="connsiteY26" fmla="*/ 238461 h 1020146"/>
              <a:gd name="connsiteX27" fmla="*/ 1966449 w 1999144"/>
              <a:gd name="connsiteY27" fmla="*/ 219972 h 1020146"/>
              <a:gd name="connsiteX28" fmla="*/ 1926221 w 1999144"/>
              <a:gd name="connsiteY28" fmla="*/ 221773 h 1020146"/>
              <a:gd name="connsiteX29" fmla="*/ 1929137 w 1999144"/>
              <a:gd name="connsiteY29" fmla="*/ 229099 h 1020146"/>
              <a:gd name="connsiteX30" fmla="*/ 1896584 w 1999144"/>
              <a:gd name="connsiteY30" fmla="*/ 292294 h 1020146"/>
              <a:gd name="connsiteX31" fmla="*/ 1642697 w 1999144"/>
              <a:gd name="connsiteY31" fmla="*/ 364482 h 1020146"/>
              <a:gd name="connsiteX32" fmla="*/ 1385597 w 1999144"/>
              <a:gd name="connsiteY32" fmla="*/ 338676 h 1020146"/>
              <a:gd name="connsiteX33" fmla="*/ 1365399 w 1999144"/>
              <a:gd name="connsiteY33" fmla="*/ 318412 h 1020146"/>
              <a:gd name="connsiteX34" fmla="*/ 1261369 w 1999144"/>
              <a:gd name="connsiteY34" fmla="*/ 97653 h 1020146"/>
              <a:gd name="connsiteX35" fmla="*/ 1512550 w 1999144"/>
              <a:gd name="connsiteY35" fmla="*/ 62756 h 1020146"/>
              <a:gd name="connsiteX36" fmla="*/ 1762464 w 1999144"/>
              <a:gd name="connsiteY36" fmla="*/ 100559 h 1020146"/>
              <a:gd name="connsiteX37" fmla="*/ 1767232 w 1999144"/>
              <a:gd name="connsiteY37" fmla="*/ 103116 h 1020146"/>
              <a:gd name="connsiteX38" fmla="*/ 1789017 w 1999144"/>
              <a:gd name="connsiteY38" fmla="*/ 48819 h 1020146"/>
              <a:gd name="connsiteX39" fmla="*/ 1780905 w 1999144"/>
              <a:gd name="connsiteY39" fmla="*/ 44017 h 1020146"/>
              <a:gd name="connsiteX40" fmla="*/ 1771719 w 1999144"/>
              <a:gd name="connsiteY40" fmla="*/ 43545 h 1020146"/>
              <a:gd name="connsiteX41" fmla="*/ 1752264 w 1999144"/>
              <a:gd name="connsiteY41" fmla="*/ 38209 h 1020146"/>
              <a:gd name="connsiteX42" fmla="*/ 1227528 w 1999144"/>
              <a:gd name="connsiteY42" fmla="*/ 49151 h 1020146"/>
              <a:gd name="connsiteX43" fmla="*/ 1188347 w 1999144"/>
              <a:gd name="connsiteY43" fmla="*/ 42803 h 1020146"/>
              <a:gd name="connsiteX44" fmla="*/ 1060305 w 1999144"/>
              <a:gd name="connsiteY44" fmla="*/ 2129 h 1020146"/>
              <a:gd name="connsiteX45" fmla="*/ 927194 w 1999144"/>
              <a:gd name="connsiteY45" fmla="*/ 14093 h 1020146"/>
              <a:gd name="connsiteX46" fmla="*/ 677525 w 1999144"/>
              <a:gd name="connsiteY46" fmla="*/ 374680 h 1020146"/>
              <a:gd name="connsiteX47" fmla="*/ 668069 w 1999144"/>
              <a:gd name="connsiteY47" fmla="*/ 409403 h 1020146"/>
              <a:gd name="connsiteX48" fmla="*/ 440016 w 1999144"/>
              <a:gd name="connsiteY48" fmla="*/ 573349 h 1020146"/>
              <a:gd name="connsiteX49" fmla="*/ 33156 w 1999144"/>
              <a:gd name="connsiteY49" fmla="*/ 843890 h 1020146"/>
              <a:gd name="connsiteX50" fmla="*/ 7282 w 1999144"/>
              <a:gd name="connsiteY50" fmla="*/ 871586 h 1020146"/>
              <a:gd name="connsiteX0" fmla="*/ 1164435 w 1999144"/>
              <a:gd name="connsiteY0" fmla="*/ 170676 h 1020146"/>
              <a:gd name="connsiteX1" fmla="*/ 1221178 w 1999144"/>
              <a:gd name="connsiteY1" fmla="*/ 268692 h 1020146"/>
              <a:gd name="connsiteX2" fmla="*/ 1164435 w 1999144"/>
              <a:gd name="connsiteY2" fmla="*/ 170676 h 1020146"/>
              <a:gd name="connsiteX3" fmla="*/ 1093031 w 1999144"/>
              <a:gd name="connsiteY3" fmla="*/ 205533 h 1020146"/>
              <a:gd name="connsiteX4" fmla="*/ 1164098 w 1999144"/>
              <a:gd name="connsiteY4" fmla="*/ 312399 h 1020146"/>
              <a:gd name="connsiteX5" fmla="*/ 1101814 w 1999144"/>
              <a:gd name="connsiteY5" fmla="*/ 283420 h 1020146"/>
              <a:gd name="connsiteX6" fmla="*/ 1093031 w 1999144"/>
              <a:gd name="connsiteY6" fmla="*/ 205533 h 1020146"/>
              <a:gd name="connsiteX7" fmla="*/ 7282 w 1999144"/>
              <a:gd name="connsiteY7" fmla="*/ 871586 h 1020146"/>
              <a:gd name="connsiteX8" fmla="*/ 5392 w 1999144"/>
              <a:gd name="connsiteY8" fmla="*/ 977845 h 1020146"/>
              <a:gd name="connsiteX9" fmla="*/ 78686 w 1999144"/>
              <a:gd name="connsiteY9" fmla="*/ 1010945 h 1020146"/>
              <a:gd name="connsiteX10" fmla="*/ 81793 w 1999144"/>
              <a:gd name="connsiteY10" fmla="*/ 1012160 h 1020146"/>
              <a:gd name="connsiteX11" fmla="*/ 152586 w 1999144"/>
              <a:gd name="connsiteY11" fmla="*/ 1004662 h 1020146"/>
              <a:gd name="connsiteX12" fmla="*/ 421979 w 1999144"/>
              <a:gd name="connsiteY12" fmla="*/ 825315 h 1020146"/>
              <a:gd name="connsiteX13" fmla="*/ 466969 w 1999144"/>
              <a:gd name="connsiteY13" fmla="*/ 814843 h 1020146"/>
              <a:gd name="connsiteX14" fmla="*/ 472777 w 1999144"/>
              <a:gd name="connsiteY14" fmla="*/ 790188 h 1020146"/>
              <a:gd name="connsiteX15" fmla="*/ 502433 w 1999144"/>
              <a:gd name="connsiteY15" fmla="*/ 809913 h 1020146"/>
              <a:gd name="connsiteX16" fmla="*/ 531614 w 1999144"/>
              <a:gd name="connsiteY16" fmla="*/ 762019 h 1020146"/>
              <a:gd name="connsiteX17" fmla="*/ 570796 w 1999144"/>
              <a:gd name="connsiteY17" fmla="*/ 790863 h 1020146"/>
              <a:gd name="connsiteX18" fmla="*/ 576132 w 1999144"/>
              <a:gd name="connsiteY18" fmla="*/ 723243 h 1020146"/>
              <a:gd name="connsiteX19" fmla="*/ 616189 w 1999144"/>
              <a:gd name="connsiteY19" fmla="*/ 758370 h 1020146"/>
              <a:gd name="connsiteX20" fmla="*/ 799861 w 1999144"/>
              <a:gd name="connsiteY20" fmla="*/ 641981 h 1020146"/>
              <a:gd name="connsiteX21" fmla="*/ 847823 w 1999144"/>
              <a:gd name="connsiteY21" fmla="*/ 639886 h 1020146"/>
              <a:gd name="connsiteX22" fmla="*/ 1268260 w 1999144"/>
              <a:gd name="connsiteY22" fmla="*/ 582131 h 1020146"/>
              <a:gd name="connsiteX23" fmla="*/ 1360669 w 1999144"/>
              <a:gd name="connsiteY23" fmla="*/ 399608 h 1020146"/>
              <a:gd name="connsiteX24" fmla="*/ 1643213 w 1999144"/>
              <a:gd name="connsiteY24" fmla="*/ 428908 h 1020146"/>
              <a:gd name="connsiteX25" fmla="*/ 1993368 w 1999144"/>
              <a:gd name="connsiteY25" fmla="*/ 278410 h 1020146"/>
              <a:gd name="connsiteX26" fmla="*/ 1999144 w 1999144"/>
              <a:gd name="connsiteY26" fmla="*/ 238461 h 1020146"/>
              <a:gd name="connsiteX27" fmla="*/ 1975012 w 1999144"/>
              <a:gd name="connsiteY27" fmla="*/ 219344 h 1020146"/>
              <a:gd name="connsiteX28" fmla="*/ 1926221 w 1999144"/>
              <a:gd name="connsiteY28" fmla="*/ 221773 h 1020146"/>
              <a:gd name="connsiteX29" fmla="*/ 1929137 w 1999144"/>
              <a:gd name="connsiteY29" fmla="*/ 229099 h 1020146"/>
              <a:gd name="connsiteX30" fmla="*/ 1896584 w 1999144"/>
              <a:gd name="connsiteY30" fmla="*/ 292294 h 1020146"/>
              <a:gd name="connsiteX31" fmla="*/ 1642697 w 1999144"/>
              <a:gd name="connsiteY31" fmla="*/ 364482 h 1020146"/>
              <a:gd name="connsiteX32" fmla="*/ 1385597 w 1999144"/>
              <a:gd name="connsiteY32" fmla="*/ 338676 h 1020146"/>
              <a:gd name="connsiteX33" fmla="*/ 1365399 w 1999144"/>
              <a:gd name="connsiteY33" fmla="*/ 318412 h 1020146"/>
              <a:gd name="connsiteX34" fmla="*/ 1261369 w 1999144"/>
              <a:gd name="connsiteY34" fmla="*/ 97653 h 1020146"/>
              <a:gd name="connsiteX35" fmla="*/ 1512550 w 1999144"/>
              <a:gd name="connsiteY35" fmla="*/ 62756 h 1020146"/>
              <a:gd name="connsiteX36" fmla="*/ 1762464 w 1999144"/>
              <a:gd name="connsiteY36" fmla="*/ 100559 h 1020146"/>
              <a:gd name="connsiteX37" fmla="*/ 1767232 w 1999144"/>
              <a:gd name="connsiteY37" fmla="*/ 103116 h 1020146"/>
              <a:gd name="connsiteX38" fmla="*/ 1789017 w 1999144"/>
              <a:gd name="connsiteY38" fmla="*/ 48819 h 1020146"/>
              <a:gd name="connsiteX39" fmla="*/ 1780905 w 1999144"/>
              <a:gd name="connsiteY39" fmla="*/ 44017 h 1020146"/>
              <a:gd name="connsiteX40" fmla="*/ 1771719 w 1999144"/>
              <a:gd name="connsiteY40" fmla="*/ 43545 h 1020146"/>
              <a:gd name="connsiteX41" fmla="*/ 1752264 w 1999144"/>
              <a:gd name="connsiteY41" fmla="*/ 38209 h 1020146"/>
              <a:gd name="connsiteX42" fmla="*/ 1227528 w 1999144"/>
              <a:gd name="connsiteY42" fmla="*/ 49151 h 1020146"/>
              <a:gd name="connsiteX43" fmla="*/ 1188347 w 1999144"/>
              <a:gd name="connsiteY43" fmla="*/ 42803 h 1020146"/>
              <a:gd name="connsiteX44" fmla="*/ 1060305 w 1999144"/>
              <a:gd name="connsiteY44" fmla="*/ 2129 h 1020146"/>
              <a:gd name="connsiteX45" fmla="*/ 927194 w 1999144"/>
              <a:gd name="connsiteY45" fmla="*/ 14093 h 1020146"/>
              <a:gd name="connsiteX46" fmla="*/ 677525 w 1999144"/>
              <a:gd name="connsiteY46" fmla="*/ 374680 h 1020146"/>
              <a:gd name="connsiteX47" fmla="*/ 668069 w 1999144"/>
              <a:gd name="connsiteY47" fmla="*/ 409403 h 1020146"/>
              <a:gd name="connsiteX48" fmla="*/ 440016 w 1999144"/>
              <a:gd name="connsiteY48" fmla="*/ 573349 h 1020146"/>
              <a:gd name="connsiteX49" fmla="*/ 33156 w 1999144"/>
              <a:gd name="connsiteY49" fmla="*/ 843890 h 1020146"/>
              <a:gd name="connsiteX50" fmla="*/ 7282 w 1999144"/>
              <a:gd name="connsiteY50" fmla="*/ 871586 h 1020146"/>
              <a:gd name="connsiteX0" fmla="*/ 1164435 w 1999144"/>
              <a:gd name="connsiteY0" fmla="*/ 170676 h 1020146"/>
              <a:gd name="connsiteX1" fmla="*/ 1221178 w 1999144"/>
              <a:gd name="connsiteY1" fmla="*/ 268692 h 1020146"/>
              <a:gd name="connsiteX2" fmla="*/ 1164435 w 1999144"/>
              <a:gd name="connsiteY2" fmla="*/ 170676 h 1020146"/>
              <a:gd name="connsiteX3" fmla="*/ 1093031 w 1999144"/>
              <a:gd name="connsiteY3" fmla="*/ 205533 h 1020146"/>
              <a:gd name="connsiteX4" fmla="*/ 1164098 w 1999144"/>
              <a:gd name="connsiteY4" fmla="*/ 312399 h 1020146"/>
              <a:gd name="connsiteX5" fmla="*/ 1101814 w 1999144"/>
              <a:gd name="connsiteY5" fmla="*/ 283420 h 1020146"/>
              <a:gd name="connsiteX6" fmla="*/ 1093031 w 1999144"/>
              <a:gd name="connsiteY6" fmla="*/ 205533 h 1020146"/>
              <a:gd name="connsiteX7" fmla="*/ 7282 w 1999144"/>
              <a:gd name="connsiteY7" fmla="*/ 871586 h 1020146"/>
              <a:gd name="connsiteX8" fmla="*/ 5392 w 1999144"/>
              <a:gd name="connsiteY8" fmla="*/ 977845 h 1020146"/>
              <a:gd name="connsiteX9" fmla="*/ 78686 w 1999144"/>
              <a:gd name="connsiteY9" fmla="*/ 1010945 h 1020146"/>
              <a:gd name="connsiteX10" fmla="*/ 81793 w 1999144"/>
              <a:gd name="connsiteY10" fmla="*/ 1012160 h 1020146"/>
              <a:gd name="connsiteX11" fmla="*/ 152586 w 1999144"/>
              <a:gd name="connsiteY11" fmla="*/ 1004662 h 1020146"/>
              <a:gd name="connsiteX12" fmla="*/ 421979 w 1999144"/>
              <a:gd name="connsiteY12" fmla="*/ 825315 h 1020146"/>
              <a:gd name="connsiteX13" fmla="*/ 466969 w 1999144"/>
              <a:gd name="connsiteY13" fmla="*/ 814843 h 1020146"/>
              <a:gd name="connsiteX14" fmla="*/ 472777 w 1999144"/>
              <a:gd name="connsiteY14" fmla="*/ 790188 h 1020146"/>
              <a:gd name="connsiteX15" fmla="*/ 502433 w 1999144"/>
              <a:gd name="connsiteY15" fmla="*/ 809913 h 1020146"/>
              <a:gd name="connsiteX16" fmla="*/ 531614 w 1999144"/>
              <a:gd name="connsiteY16" fmla="*/ 762019 h 1020146"/>
              <a:gd name="connsiteX17" fmla="*/ 570796 w 1999144"/>
              <a:gd name="connsiteY17" fmla="*/ 790863 h 1020146"/>
              <a:gd name="connsiteX18" fmla="*/ 576132 w 1999144"/>
              <a:gd name="connsiteY18" fmla="*/ 723243 h 1020146"/>
              <a:gd name="connsiteX19" fmla="*/ 616189 w 1999144"/>
              <a:gd name="connsiteY19" fmla="*/ 758370 h 1020146"/>
              <a:gd name="connsiteX20" fmla="*/ 799861 w 1999144"/>
              <a:gd name="connsiteY20" fmla="*/ 641981 h 1020146"/>
              <a:gd name="connsiteX21" fmla="*/ 847823 w 1999144"/>
              <a:gd name="connsiteY21" fmla="*/ 639886 h 1020146"/>
              <a:gd name="connsiteX22" fmla="*/ 1268260 w 1999144"/>
              <a:gd name="connsiteY22" fmla="*/ 582131 h 1020146"/>
              <a:gd name="connsiteX23" fmla="*/ 1360669 w 1999144"/>
              <a:gd name="connsiteY23" fmla="*/ 399608 h 1020146"/>
              <a:gd name="connsiteX24" fmla="*/ 1643213 w 1999144"/>
              <a:gd name="connsiteY24" fmla="*/ 428908 h 1020146"/>
              <a:gd name="connsiteX25" fmla="*/ 1993368 w 1999144"/>
              <a:gd name="connsiteY25" fmla="*/ 278410 h 1020146"/>
              <a:gd name="connsiteX26" fmla="*/ 1999144 w 1999144"/>
              <a:gd name="connsiteY26" fmla="*/ 238461 h 1020146"/>
              <a:gd name="connsiteX27" fmla="*/ 1975012 w 1999144"/>
              <a:gd name="connsiteY27" fmla="*/ 219344 h 1020146"/>
              <a:gd name="connsiteX28" fmla="*/ 1926221 w 1999144"/>
              <a:gd name="connsiteY28" fmla="*/ 221773 h 1020146"/>
              <a:gd name="connsiteX29" fmla="*/ 1929137 w 1999144"/>
              <a:gd name="connsiteY29" fmla="*/ 229099 h 1020146"/>
              <a:gd name="connsiteX30" fmla="*/ 1896584 w 1999144"/>
              <a:gd name="connsiteY30" fmla="*/ 292294 h 1020146"/>
              <a:gd name="connsiteX31" fmla="*/ 1642697 w 1999144"/>
              <a:gd name="connsiteY31" fmla="*/ 364482 h 1020146"/>
              <a:gd name="connsiteX32" fmla="*/ 1385597 w 1999144"/>
              <a:gd name="connsiteY32" fmla="*/ 338676 h 1020146"/>
              <a:gd name="connsiteX33" fmla="*/ 1365399 w 1999144"/>
              <a:gd name="connsiteY33" fmla="*/ 318412 h 1020146"/>
              <a:gd name="connsiteX34" fmla="*/ 1261369 w 1999144"/>
              <a:gd name="connsiteY34" fmla="*/ 97653 h 1020146"/>
              <a:gd name="connsiteX35" fmla="*/ 1512550 w 1999144"/>
              <a:gd name="connsiteY35" fmla="*/ 62756 h 1020146"/>
              <a:gd name="connsiteX36" fmla="*/ 1762464 w 1999144"/>
              <a:gd name="connsiteY36" fmla="*/ 100559 h 1020146"/>
              <a:gd name="connsiteX37" fmla="*/ 1767232 w 1999144"/>
              <a:gd name="connsiteY37" fmla="*/ 103116 h 1020146"/>
              <a:gd name="connsiteX38" fmla="*/ 1789017 w 1999144"/>
              <a:gd name="connsiteY38" fmla="*/ 48819 h 1020146"/>
              <a:gd name="connsiteX39" fmla="*/ 1837771 w 1999144"/>
              <a:gd name="connsiteY39" fmla="*/ 78910 h 1020146"/>
              <a:gd name="connsiteX40" fmla="*/ 1771719 w 1999144"/>
              <a:gd name="connsiteY40" fmla="*/ 43545 h 1020146"/>
              <a:gd name="connsiteX41" fmla="*/ 1752264 w 1999144"/>
              <a:gd name="connsiteY41" fmla="*/ 38209 h 1020146"/>
              <a:gd name="connsiteX42" fmla="*/ 1227528 w 1999144"/>
              <a:gd name="connsiteY42" fmla="*/ 49151 h 1020146"/>
              <a:gd name="connsiteX43" fmla="*/ 1188347 w 1999144"/>
              <a:gd name="connsiteY43" fmla="*/ 42803 h 1020146"/>
              <a:gd name="connsiteX44" fmla="*/ 1060305 w 1999144"/>
              <a:gd name="connsiteY44" fmla="*/ 2129 h 1020146"/>
              <a:gd name="connsiteX45" fmla="*/ 927194 w 1999144"/>
              <a:gd name="connsiteY45" fmla="*/ 14093 h 1020146"/>
              <a:gd name="connsiteX46" fmla="*/ 677525 w 1999144"/>
              <a:gd name="connsiteY46" fmla="*/ 374680 h 1020146"/>
              <a:gd name="connsiteX47" fmla="*/ 668069 w 1999144"/>
              <a:gd name="connsiteY47" fmla="*/ 409403 h 1020146"/>
              <a:gd name="connsiteX48" fmla="*/ 440016 w 1999144"/>
              <a:gd name="connsiteY48" fmla="*/ 573349 h 1020146"/>
              <a:gd name="connsiteX49" fmla="*/ 33156 w 1999144"/>
              <a:gd name="connsiteY49" fmla="*/ 843890 h 1020146"/>
              <a:gd name="connsiteX50" fmla="*/ 7282 w 1999144"/>
              <a:gd name="connsiteY50" fmla="*/ 871586 h 1020146"/>
              <a:gd name="connsiteX0" fmla="*/ 1164435 w 1999144"/>
              <a:gd name="connsiteY0" fmla="*/ 170676 h 1020146"/>
              <a:gd name="connsiteX1" fmla="*/ 1221178 w 1999144"/>
              <a:gd name="connsiteY1" fmla="*/ 268692 h 1020146"/>
              <a:gd name="connsiteX2" fmla="*/ 1164435 w 1999144"/>
              <a:gd name="connsiteY2" fmla="*/ 170676 h 1020146"/>
              <a:gd name="connsiteX3" fmla="*/ 1093031 w 1999144"/>
              <a:gd name="connsiteY3" fmla="*/ 205533 h 1020146"/>
              <a:gd name="connsiteX4" fmla="*/ 1164098 w 1999144"/>
              <a:gd name="connsiteY4" fmla="*/ 312399 h 1020146"/>
              <a:gd name="connsiteX5" fmla="*/ 1101814 w 1999144"/>
              <a:gd name="connsiteY5" fmla="*/ 283420 h 1020146"/>
              <a:gd name="connsiteX6" fmla="*/ 1093031 w 1999144"/>
              <a:gd name="connsiteY6" fmla="*/ 205533 h 1020146"/>
              <a:gd name="connsiteX7" fmla="*/ 7282 w 1999144"/>
              <a:gd name="connsiteY7" fmla="*/ 871586 h 1020146"/>
              <a:gd name="connsiteX8" fmla="*/ 5392 w 1999144"/>
              <a:gd name="connsiteY8" fmla="*/ 977845 h 1020146"/>
              <a:gd name="connsiteX9" fmla="*/ 78686 w 1999144"/>
              <a:gd name="connsiteY9" fmla="*/ 1010945 h 1020146"/>
              <a:gd name="connsiteX10" fmla="*/ 81793 w 1999144"/>
              <a:gd name="connsiteY10" fmla="*/ 1012160 h 1020146"/>
              <a:gd name="connsiteX11" fmla="*/ 152586 w 1999144"/>
              <a:gd name="connsiteY11" fmla="*/ 1004662 h 1020146"/>
              <a:gd name="connsiteX12" fmla="*/ 421979 w 1999144"/>
              <a:gd name="connsiteY12" fmla="*/ 825315 h 1020146"/>
              <a:gd name="connsiteX13" fmla="*/ 466969 w 1999144"/>
              <a:gd name="connsiteY13" fmla="*/ 814843 h 1020146"/>
              <a:gd name="connsiteX14" fmla="*/ 472777 w 1999144"/>
              <a:gd name="connsiteY14" fmla="*/ 790188 h 1020146"/>
              <a:gd name="connsiteX15" fmla="*/ 502433 w 1999144"/>
              <a:gd name="connsiteY15" fmla="*/ 809913 h 1020146"/>
              <a:gd name="connsiteX16" fmla="*/ 531614 w 1999144"/>
              <a:gd name="connsiteY16" fmla="*/ 762019 h 1020146"/>
              <a:gd name="connsiteX17" fmla="*/ 570796 w 1999144"/>
              <a:gd name="connsiteY17" fmla="*/ 790863 h 1020146"/>
              <a:gd name="connsiteX18" fmla="*/ 576132 w 1999144"/>
              <a:gd name="connsiteY18" fmla="*/ 723243 h 1020146"/>
              <a:gd name="connsiteX19" fmla="*/ 616189 w 1999144"/>
              <a:gd name="connsiteY19" fmla="*/ 758370 h 1020146"/>
              <a:gd name="connsiteX20" fmla="*/ 799861 w 1999144"/>
              <a:gd name="connsiteY20" fmla="*/ 641981 h 1020146"/>
              <a:gd name="connsiteX21" fmla="*/ 847823 w 1999144"/>
              <a:gd name="connsiteY21" fmla="*/ 639886 h 1020146"/>
              <a:gd name="connsiteX22" fmla="*/ 1268260 w 1999144"/>
              <a:gd name="connsiteY22" fmla="*/ 582131 h 1020146"/>
              <a:gd name="connsiteX23" fmla="*/ 1360669 w 1999144"/>
              <a:gd name="connsiteY23" fmla="*/ 399608 h 1020146"/>
              <a:gd name="connsiteX24" fmla="*/ 1643213 w 1999144"/>
              <a:gd name="connsiteY24" fmla="*/ 428908 h 1020146"/>
              <a:gd name="connsiteX25" fmla="*/ 1993368 w 1999144"/>
              <a:gd name="connsiteY25" fmla="*/ 278410 h 1020146"/>
              <a:gd name="connsiteX26" fmla="*/ 1999144 w 1999144"/>
              <a:gd name="connsiteY26" fmla="*/ 238461 h 1020146"/>
              <a:gd name="connsiteX27" fmla="*/ 1975012 w 1999144"/>
              <a:gd name="connsiteY27" fmla="*/ 219344 h 1020146"/>
              <a:gd name="connsiteX28" fmla="*/ 1926221 w 1999144"/>
              <a:gd name="connsiteY28" fmla="*/ 221773 h 1020146"/>
              <a:gd name="connsiteX29" fmla="*/ 1929137 w 1999144"/>
              <a:gd name="connsiteY29" fmla="*/ 229099 h 1020146"/>
              <a:gd name="connsiteX30" fmla="*/ 1896584 w 1999144"/>
              <a:gd name="connsiteY30" fmla="*/ 292294 h 1020146"/>
              <a:gd name="connsiteX31" fmla="*/ 1642697 w 1999144"/>
              <a:gd name="connsiteY31" fmla="*/ 364482 h 1020146"/>
              <a:gd name="connsiteX32" fmla="*/ 1385597 w 1999144"/>
              <a:gd name="connsiteY32" fmla="*/ 338676 h 1020146"/>
              <a:gd name="connsiteX33" fmla="*/ 1365399 w 1999144"/>
              <a:gd name="connsiteY33" fmla="*/ 318412 h 1020146"/>
              <a:gd name="connsiteX34" fmla="*/ 1261369 w 1999144"/>
              <a:gd name="connsiteY34" fmla="*/ 97653 h 1020146"/>
              <a:gd name="connsiteX35" fmla="*/ 1512550 w 1999144"/>
              <a:gd name="connsiteY35" fmla="*/ 62756 h 1020146"/>
              <a:gd name="connsiteX36" fmla="*/ 1762464 w 1999144"/>
              <a:gd name="connsiteY36" fmla="*/ 100559 h 1020146"/>
              <a:gd name="connsiteX37" fmla="*/ 1767232 w 1999144"/>
              <a:gd name="connsiteY37" fmla="*/ 103116 h 1020146"/>
              <a:gd name="connsiteX38" fmla="*/ 1797309 w 1999144"/>
              <a:gd name="connsiteY38" fmla="*/ 53508 h 1020146"/>
              <a:gd name="connsiteX39" fmla="*/ 1837771 w 1999144"/>
              <a:gd name="connsiteY39" fmla="*/ 78910 h 1020146"/>
              <a:gd name="connsiteX40" fmla="*/ 1771719 w 1999144"/>
              <a:gd name="connsiteY40" fmla="*/ 43545 h 1020146"/>
              <a:gd name="connsiteX41" fmla="*/ 1752264 w 1999144"/>
              <a:gd name="connsiteY41" fmla="*/ 38209 h 1020146"/>
              <a:gd name="connsiteX42" fmla="*/ 1227528 w 1999144"/>
              <a:gd name="connsiteY42" fmla="*/ 49151 h 1020146"/>
              <a:gd name="connsiteX43" fmla="*/ 1188347 w 1999144"/>
              <a:gd name="connsiteY43" fmla="*/ 42803 h 1020146"/>
              <a:gd name="connsiteX44" fmla="*/ 1060305 w 1999144"/>
              <a:gd name="connsiteY44" fmla="*/ 2129 h 1020146"/>
              <a:gd name="connsiteX45" fmla="*/ 927194 w 1999144"/>
              <a:gd name="connsiteY45" fmla="*/ 14093 h 1020146"/>
              <a:gd name="connsiteX46" fmla="*/ 677525 w 1999144"/>
              <a:gd name="connsiteY46" fmla="*/ 374680 h 1020146"/>
              <a:gd name="connsiteX47" fmla="*/ 668069 w 1999144"/>
              <a:gd name="connsiteY47" fmla="*/ 409403 h 1020146"/>
              <a:gd name="connsiteX48" fmla="*/ 440016 w 1999144"/>
              <a:gd name="connsiteY48" fmla="*/ 573349 h 1020146"/>
              <a:gd name="connsiteX49" fmla="*/ 33156 w 1999144"/>
              <a:gd name="connsiteY49" fmla="*/ 843890 h 1020146"/>
              <a:gd name="connsiteX50" fmla="*/ 7282 w 1999144"/>
              <a:gd name="connsiteY50" fmla="*/ 871586 h 1020146"/>
              <a:gd name="connsiteX0" fmla="*/ 1164435 w 1999144"/>
              <a:gd name="connsiteY0" fmla="*/ 170676 h 1020146"/>
              <a:gd name="connsiteX1" fmla="*/ 1221178 w 1999144"/>
              <a:gd name="connsiteY1" fmla="*/ 268692 h 1020146"/>
              <a:gd name="connsiteX2" fmla="*/ 1164435 w 1999144"/>
              <a:gd name="connsiteY2" fmla="*/ 170676 h 1020146"/>
              <a:gd name="connsiteX3" fmla="*/ 1093031 w 1999144"/>
              <a:gd name="connsiteY3" fmla="*/ 205533 h 1020146"/>
              <a:gd name="connsiteX4" fmla="*/ 1164098 w 1999144"/>
              <a:gd name="connsiteY4" fmla="*/ 312399 h 1020146"/>
              <a:gd name="connsiteX5" fmla="*/ 1101814 w 1999144"/>
              <a:gd name="connsiteY5" fmla="*/ 283420 h 1020146"/>
              <a:gd name="connsiteX6" fmla="*/ 1093031 w 1999144"/>
              <a:gd name="connsiteY6" fmla="*/ 205533 h 1020146"/>
              <a:gd name="connsiteX7" fmla="*/ 7282 w 1999144"/>
              <a:gd name="connsiteY7" fmla="*/ 871586 h 1020146"/>
              <a:gd name="connsiteX8" fmla="*/ 5392 w 1999144"/>
              <a:gd name="connsiteY8" fmla="*/ 977845 h 1020146"/>
              <a:gd name="connsiteX9" fmla="*/ 78686 w 1999144"/>
              <a:gd name="connsiteY9" fmla="*/ 1010945 h 1020146"/>
              <a:gd name="connsiteX10" fmla="*/ 81793 w 1999144"/>
              <a:gd name="connsiteY10" fmla="*/ 1012160 h 1020146"/>
              <a:gd name="connsiteX11" fmla="*/ 152586 w 1999144"/>
              <a:gd name="connsiteY11" fmla="*/ 1004662 h 1020146"/>
              <a:gd name="connsiteX12" fmla="*/ 421979 w 1999144"/>
              <a:gd name="connsiteY12" fmla="*/ 825315 h 1020146"/>
              <a:gd name="connsiteX13" fmla="*/ 466969 w 1999144"/>
              <a:gd name="connsiteY13" fmla="*/ 814843 h 1020146"/>
              <a:gd name="connsiteX14" fmla="*/ 472777 w 1999144"/>
              <a:gd name="connsiteY14" fmla="*/ 790188 h 1020146"/>
              <a:gd name="connsiteX15" fmla="*/ 502433 w 1999144"/>
              <a:gd name="connsiteY15" fmla="*/ 809913 h 1020146"/>
              <a:gd name="connsiteX16" fmla="*/ 531614 w 1999144"/>
              <a:gd name="connsiteY16" fmla="*/ 762019 h 1020146"/>
              <a:gd name="connsiteX17" fmla="*/ 570796 w 1999144"/>
              <a:gd name="connsiteY17" fmla="*/ 790863 h 1020146"/>
              <a:gd name="connsiteX18" fmla="*/ 576132 w 1999144"/>
              <a:gd name="connsiteY18" fmla="*/ 723243 h 1020146"/>
              <a:gd name="connsiteX19" fmla="*/ 616189 w 1999144"/>
              <a:gd name="connsiteY19" fmla="*/ 758370 h 1020146"/>
              <a:gd name="connsiteX20" fmla="*/ 799861 w 1999144"/>
              <a:gd name="connsiteY20" fmla="*/ 641981 h 1020146"/>
              <a:gd name="connsiteX21" fmla="*/ 847823 w 1999144"/>
              <a:gd name="connsiteY21" fmla="*/ 639886 h 1020146"/>
              <a:gd name="connsiteX22" fmla="*/ 1268260 w 1999144"/>
              <a:gd name="connsiteY22" fmla="*/ 582131 h 1020146"/>
              <a:gd name="connsiteX23" fmla="*/ 1360669 w 1999144"/>
              <a:gd name="connsiteY23" fmla="*/ 399608 h 1020146"/>
              <a:gd name="connsiteX24" fmla="*/ 1643213 w 1999144"/>
              <a:gd name="connsiteY24" fmla="*/ 428908 h 1020146"/>
              <a:gd name="connsiteX25" fmla="*/ 1993368 w 1999144"/>
              <a:gd name="connsiteY25" fmla="*/ 278410 h 1020146"/>
              <a:gd name="connsiteX26" fmla="*/ 1999144 w 1999144"/>
              <a:gd name="connsiteY26" fmla="*/ 238461 h 1020146"/>
              <a:gd name="connsiteX27" fmla="*/ 1975012 w 1999144"/>
              <a:gd name="connsiteY27" fmla="*/ 219344 h 1020146"/>
              <a:gd name="connsiteX28" fmla="*/ 1926221 w 1999144"/>
              <a:gd name="connsiteY28" fmla="*/ 221773 h 1020146"/>
              <a:gd name="connsiteX29" fmla="*/ 1929137 w 1999144"/>
              <a:gd name="connsiteY29" fmla="*/ 229099 h 1020146"/>
              <a:gd name="connsiteX30" fmla="*/ 1896584 w 1999144"/>
              <a:gd name="connsiteY30" fmla="*/ 292294 h 1020146"/>
              <a:gd name="connsiteX31" fmla="*/ 1642697 w 1999144"/>
              <a:gd name="connsiteY31" fmla="*/ 364482 h 1020146"/>
              <a:gd name="connsiteX32" fmla="*/ 1385597 w 1999144"/>
              <a:gd name="connsiteY32" fmla="*/ 338676 h 1020146"/>
              <a:gd name="connsiteX33" fmla="*/ 1365399 w 1999144"/>
              <a:gd name="connsiteY33" fmla="*/ 318412 h 1020146"/>
              <a:gd name="connsiteX34" fmla="*/ 1261369 w 1999144"/>
              <a:gd name="connsiteY34" fmla="*/ 97653 h 1020146"/>
              <a:gd name="connsiteX35" fmla="*/ 1512550 w 1999144"/>
              <a:gd name="connsiteY35" fmla="*/ 62756 h 1020146"/>
              <a:gd name="connsiteX36" fmla="*/ 1762464 w 1999144"/>
              <a:gd name="connsiteY36" fmla="*/ 100559 h 1020146"/>
              <a:gd name="connsiteX37" fmla="*/ 1767232 w 1999144"/>
              <a:gd name="connsiteY37" fmla="*/ 103116 h 1020146"/>
              <a:gd name="connsiteX38" fmla="*/ 1837771 w 1999144"/>
              <a:gd name="connsiteY38" fmla="*/ 78910 h 1020146"/>
              <a:gd name="connsiteX39" fmla="*/ 1771719 w 1999144"/>
              <a:gd name="connsiteY39" fmla="*/ 43545 h 1020146"/>
              <a:gd name="connsiteX40" fmla="*/ 1752264 w 1999144"/>
              <a:gd name="connsiteY40" fmla="*/ 38209 h 1020146"/>
              <a:gd name="connsiteX41" fmla="*/ 1227528 w 1999144"/>
              <a:gd name="connsiteY41" fmla="*/ 49151 h 1020146"/>
              <a:gd name="connsiteX42" fmla="*/ 1188347 w 1999144"/>
              <a:gd name="connsiteY42" fmla="*/ 42803 h 1020146"/>
              <a:gd name="connsiteX43" fmla="*/ 1060305 w 1999144"/>
              <a:gd name="connsiteY43" fmla="*/ 2129 h 1020146"/>
              <a:gd name="connsiteX44" fmla="*/ 927194 w 1999144"/>
              <a:gd name="connsiteY44" fmla="*/ 14093 h 1020146"/>
              <a:gd name="connsiteX45" fmla="*/ 677525 w 1999144"/>
              <a:gd name="connsiteY45" fmla="*/ 374680 h 1020146"/>
              <a:gd name="connsiteX46" fmla="*/ 668069 w 1999144"/>
              <a:gd name="connsiteY46" fmla="*/ 409403 h 1020146"/>
              <a:gd name="connsiteX47" fmla="*/ 440016 w 1999144"/>
              <a:gd name="connsiteY47" fmla="*/ 573349 h 1020146"/>
              <a:gd name="connsiteX48" fmla="*/ 33156 w 1999144"/>
              <a:gd name="connsiteY48" fmla="*/ 843890 h 1020146"/>
              <a:gd name="connsiteX49" fmla="*/ 7282 w 1999144"/>
              <a:gd name="connsiteY49" fmla="*/ 871586 h 1020146"/>
              <a:gd name="connsiteX0" fmla="*/ 1164435 w 1999144"/>
              <a:gd name="connsiteY0" fmla="*/ 170676 h 1020146"/>
              <a:gd name="connsiteX1" fmla="*/ 1221178 w 1999144"/>
              <a:gd name="connsiteY1" fmla="*/ 268692 h 1020146"/>
              <a:gd name="connsiteX2" fmla="*/ 1164435 w 1999144"/>
              <a:gd name="connsiteY2" fmla="*/ 170676 h 1020146"/>
              <a:gd name="connsiteX3" fmla="*/ 1093031 w 1999144"/>
              <a:gd name="connsiteY3" fmla="*/ 205533 h 1020146"/>
              <a:gd name="connsiteX4" fmla="*/ 1164098 w 1999144"/>
              <a:gd name="connsiteY4" fmla="*/ 312399 h 1020146"/>
              <a:gd name="connsiteX5" fmla="*/ 1101814 w 1999144"/>
              <a:gd name="connsiteY5" fmla="*/ 283420 h 1020146"/>
              <a:gd name="connsiteX6" fmla="*/ 1093031 w 1999144"/>
              <a:gd name="connsiteY6" fmla="*/ 205533 h 1020146"/>
              <a:gd name="connsiteX7" fmla="*/ 7282 w 1999144"/>
              <a:gd name="connsiteY7" fmla="*/ 871586 h 1020146"/>
              <a:gd name="connsiteX8" fmla="*/ 5392 w 1999144"/>
              <a:gd name="connsiteY8" fmla="*/ 977845 h 1020146"/>
              <a:gd name="connsiteX9" fmla="*/ 78686 w 1999144"/>
              <a:gd name="connsiteY9" fmla="*/ 1010945 h 1020146"/>
              <a:gd name="connsiteX10" fmla="*/ 81793 w 1999144"/>
              <a:gd name="connsiteY10" fmla="*/ 1012160 h 1020146"/>
              <a:gd name="connsiteX11" fmla="*/ 152586 w 1999144"/>
              <a:gd name="connsiteY11" fmla="*/ 1004662 h 1020146"/>
              <a:gd name="connsiteX12" fmla="*/ 421979 w 1999144"/>
              <a:gd name="connsiteY12" fmla="*/ 825315 h 1020146"/>
              <a:gd name="connsiteX13" fmla="*/ 466969 w 1999144"/>
              <a:gd name="connsiteY13" fmla="*/ 814843 h 1020146"/>
              <a:gd name="connsiteX14" fmla="*/ 472777 w 1999144"/>
              <a:gd name="connsiteY14" fmla="*/ 790188 h 1020146"/>
              <a:gd name="connsiteX15" fmla="*/ 502433 w 1999144"/>
              <a:gd name="connsiteY15" fmla="*/ 809913 h 1020146"/>
              <a:gd name="connsiteX16" fmla="*/ 531614 w 1999144"/>
              <a:gd name="connsiteY16" fmla="*/ 762019 h 1020146"/>
              <a:gd name="connsiteX17" fmla="*/ 570796 w 1999144"/>
              <a:gd name="connsiteY17" fmla="*/ 790863 h 1020146"/>
              <a:gd name="connsiteX18" fmla="*/ 576132 w 1999144"/>
              <a:gd name="connsiteY18" fmla="*/ 723243 h 1020146"/>
              <a:gd name="connsiteX19" fmla="*/ 616189 w 1999144"/>
              <a:gd name="connsiteY19" fmla="*/ 758370 h 1020146"/>
              <a:gd name="connsiteX20" fmla="*/ 799861 w 1999144"/>
              <a:gd name="connsiteY20" fmla="*/ 641981 h 1020146"/>
              <a:gd name="connsiteX21" fmla="*/ 847823 w 1999144"/>
              <a:gd name="connsiteY21" fmla="*/ 639886 h 1020146"/>
              <a:gd name="connsiteX22" fmla="*/ 1268260 w 1999144"/>
              <a:gd name="connsiteY22" fmla="*/ 582131 h 1020146"/>
              <a:gd name="connsiteX23" fmla="*/ 1360669 w 1999144"/>
              <a:gd name="connsiteY23" fmla="*/ 399608 h 1020146"/>
              <a:gd name="connsiteX24" fmla="*/ 1643213 w 1999144"/>
              <a:gd name="connsiteY24" fmla="*/ 428908 h 1020146"/>
              <a:gd name="connsiteX25" fmla="*/ 1993368 w 1999144"/>
              <a:gd name="connsiteY25" fmla="*/ 278410 h 1020146"/>
              <a:gd name="connsiteX26" fmla="*/ 1999144 w 1999144"/>
              <a:gd name="connsiteY26" fmla="*/ 238461 h 1020146"/>
              <a:gd name="connsiteX27" fmla="*/ 1975012 w 1999144"/>
              <a:gd name="connsiteY27" fmla="*/ 219344 h 1020146"/>
              <a:gd name="connsiteX28" fmla="*/ 1926221 w 1999144"/>
              <a:gd name="connsiteY28" fmla="*/ 221773 h 1020146"/>
              <a:gd name="connsiteX29" fmla="*/ 1929137 w 1999144"/>
              <a:gd name="connsiteY29" fmla="*/ 229099 h 1020146"/>
              <a:gd name="connsiteX30" fmla="*/ 1896584 w 1999144"/>
              <a:gd name="connsiteY30" fmla="*/ 292294 h 1020146"/>
              <a:gd name="connsiteX31" fmla="*/ 1642697 w 1999144"/>
              <a:gd name="connsiteY31" fmla="*/ 364482 h 1020146"/>
              <a:gd name="connsiteX32" fmla="*/ 1385597 w 1999144"/>
              <a:gd name="connsiteY32" fmla="*/ 338676 h 1020146"/>
              <a:gd name="connsiteX33" fmla="*/ 1365399 w 1999144"/>
              <a:gd name="connsiteY33" fmla="*/ 318412 h 1020146"/>
              <a:gd name="connsiteX34" fmla="*/ 1261369 w 1999144"/>
              <a:gd name="connsiteY34" fmla="*/ 97653 h 1020146"/>
              <a:gd name="connsiteX35" fmla="*/ 1512550 w 1999144"/>
              <a:gd name="connsiteY35" fmla="*/ 62756 h 1020146"/>
              <a:gd name="connsiteX36" fmla="*/ 1762464 w 1999144"/>
              <a:gd name="connsiteY36" fmla="*/ 100559 h 1020146"/>
              <a:gd name="connsiteX37" fmla="*/ 1767232 w 1999144"/>
              <a:gd name="connsiteY37" fmla="*/ 103116 h 1020146"/>
              <a:gd name="connsiteX38" fmla="*/ 1838944 w 1999144"/>
              <a:gd name="connsiteY38" fmla="*/ 76837 h 1020146"/>
              <a:gd name="connsiteX39" fmla="*/ 1771719 w 1999144"/>
              <a:gd name="connsiteY39" fmla="*/ 43545 h 1020146"/>
              <a:gd name="connsiteX40" fmla="*/ 1752264 w 1999144"/>
              <a:gd name="connsiteY40" fmla="*/ 38209 h 1020146"/>
              <a:gd name="connsiteX41" fmla="*/ 1227528 w 1999144"/>
              <a:gd name="connsiteY41" fmla="*/ 49151 h 1020146"/>
              <a:gd name="connsiteX42" fmla="*/ 1188347 w 1999144"/>
              <a:gd name="connsiteY42" fmla="*/ 42803 h 1020146"/>
              <a:gd name="connsiteX43" fmla="*/ 1060305 w 1999144"/>
              <a:gd name="connsiteY43" fmla="*/ 2129 h 1020146"/>
              <a:gd name="connsiteX44" fmla="*/ 927194 w 1999144"/>
              <a:gd name="connsiteY44" fmla="*/ 14093 h 1020146"/>
              <a:gd name="connsiteX45" fmla="*/ 677525 w 1999144"/>
              <a:gd name="connsiteY45" fmla="*/ 374680 h 1020146"/>
              <a:gd name="connsiteX46" fmla="*/ 668069 w 1999144"/>
              <a:gd name="connsiteY46" fmla="*/ 409403 h 1020146"/>
              <a:gd name="connsiteX47" fmla="*/ 440016 w 1999144"/>
              <a:gd name="connsiteY47" fmla="*/ 573349 h 1020146"/>
              <a:gd name="connsiteX48" fmla="*/ 33156 w 1999144"/>
              <a:gd name="connsiteY48" fmla="*/ 843890 h 1020146"/>
              <a:gd name="connsiteX49" fmla="*/ 7282 w 1999144"/>
              <a:gd name="connsiteY49" fmla="*/ 871586 h 1020146"/>
              <a:gd name="connsiteX0" fmla="*/ 1164435 w 1999144"/>
              <a:gd name="connsiteY0" fmla="*/ 170676 h 1020146"/>
              <a:gd name="connsiteX1" fmla="*/ 1221178 w 1999144"/>
              <a:gd name="connsiteY1" fmla="*/ 268692 h 1020146"/>
              <a:gd name="connsiteX2" fmla="*/ 1164435 w 1999144"/>
              <a:gd name="connsiteY2" fmla="*/ 170676 h 1020146"/>
              <a:gd name="connsiteX3" fmla="*/ 1093031 w 1999144"/>
              <a:gd name="connsiteY3" fmla="*/ 205533 h 1020146"/>
              <a:gd name="connsiteX4" fmla="*/ 1164098 w 1999144"/>
              <a:gd name="connsiteY4" fmla="*/ 312399 h 1020146"/>
              <a:gd name="connsiteX5" fmla="*/ 1101814 w 1999144"/>
              <a:gd name="connsiteY5" fmla="*/ 283420 h 1020146"/>
              <a:gd name="connsiteX6" fmla="*/ 1093031 w 1999144"/>
              <a:gd name="connsiteY6" fmla="*/ 205533 h 1020146"/>
              <a:gd name="connsiteX7" fmla="*/ 7282 w 1999144"/>
              <a:gd name="connsiteY7" fmla="*/ 871586 h 1020146"/>
              <a:gd name="connsiteX8" fmla="*/ 5392 w 1999144"/>
              <a:gd name="connsiteY8" fmla="*/ 977845 h 1020146"/>
              <a:gd name="connsiteX9" fmla="*/ 78686 w 1999144"/>
              <a:gd name="connsiteY9" fmla="*/ 1010945 h 1020146"/>
              <a:gd name="connsiteX10" fmla="*/ 81793 w 1999144"/>
              <a:gd name="connsiteY10" fmla="*/ 1012160 h 1020146"/>
              <a:gd name="connsiteX11" fmla="*/ 152586 w 1999144"/>
              <a:gd name="connsiteY11" fmla="*/ 1004662 h 1020146"/>
              <a:gd name="connsiteX12" fmla="*/ 421979 w 1999144"/>
              <a:gd name="connsiteY12" fmla="*/ 825315 h 1020146"/>
              <a:gd name="connsiteX13" fmla="*/ 466969 w 1999144"/>
              <a:gd name="connsiteY13" fmla="*/ 814843 h 1020146"/>
              <a:gd name="connsiteX14" fmla="*/ 472777 w 1999144"/>
              <a:gd name="connsiteY14" fmla="*/ 790188 h 1020146"/>
              <a:gd name="connsiteX15" fmla="*/ 502433 w 1999144"/>
              <a:gd name="connsiteY15" fmla="*/ 809913 h 1020146"/>
              <a:gd name="connsiteX16" fmla="*/ 531614 w 1999144"/>
              <a:gd name="connsiteY16" fmla="*/ 762019 h 1020146"/>
              <a:gd name="connsiteX17" fmla="*/ 570796 w 1999144"/>
              <a:gd name="connsiteY17" fmla="*/ 790863 h 1020146"/>
              <a:gd name="connsiteX18" fmla="*/ 576132 w 1999144"/>
              <a:gd name="connsiteY18" fmla="*/ 723243 h 1020146"/>
              <a:gd name="connsiteX19" fmla="*/ 616189 w 1999144"/>
              <a:gd name="connsiteY19" fmla="*/ 758370 h 1020146"/>
              <a:gd name="connsiteX20" fmla="*/ 799861 w 1999144"/>
              <a:gd name="connsiteY20" fmla="*/ 641981 h 1020146"/>
              <a:gd name="connsiteX21" fmla="*/ 847823 w 1999144"/>
              <a:gd name="connsiteY21" fmla="*/ 639886 h 1020146"/>
              <a:gd name="connsiteX22" fmla="*/ 1268260 w 1999144"/>
              <a:gd name="connsiteY22" fmla="*/ 582131 h 1020146"/>
              <a:gd name="connsiteX23" fmla="*/ 1360669 w 1999144"/>
              <a:gd name="connsiteY23" fmla="*/ 399608 h 1020146"/>
              <a:gd name="connsiteX24" fmla="*/ 1643213 w 1999144"/>
              <a:gd name="connsiteY24" fmla="*/ 428908 h 1020146"/>
              <a:gd name="connsiteX25" fmla="*/ 1993368 w 1999144"/>
              <a:gd name="connsiteY25" fmla="*/ 278410 h 1020146"/>
              <a:gd name="connsiteX26" fmla="*/ 1999144 w 1999144"/>
              <a:gd name="connsiteY26" fmla="*/ 238461 h 1020146"/>
              <a:gd name="connsiteX27" fmla="*/ 1975012 w 1999144"/>
              <a:gd name="connsiteY27" fmla="*/ 219344 h 1020146"/>
              <a:gd name="connsiteX28" fmla="*/ 1926221 w 1999144"/>
              <a:gd name="connsiteY28" fmla="*/ 221773 h 1020146"/>
              <a:gd name="connsiteX29" fmla="*/ 1929137 w 1999144"/>
              <a:gd name="connsiteY29" fmla="*/ 229099 h 1020146"/>
              <a:gd name="connsiteX30" fmla="*/ 1896584 w 1999144"/>
              <a:gd name="connsiteY30" fmla="*/ 292294 h 1020146"/>
              <a:gd name="connsiteX31" fmla="*/ 1642697 w 1999144"/>
              <a:gd name="connsiteY31" fmla="*/ 364482 h 1020146"/>
              <a:gd name="connsiteX32" fmla="*/ 1385597 w 1999144"/>
              <a:gd name="connsiteY32" fmla="*/ 338676 h 1020146"/>
              <a:gd name="connsiteX33" fmla="*/ 1365399 w 1999144"/>
              <a:gd name="connsiteY33" fmla="*/ 318412 h 1020146"/>
              <a:gd name="connsiteX34" fmla="*/ 1261369 w 1999144"/>
              <a:gd name="connsiteY34" fmla="*/ 97653 h 1020146"/>
              <a:gd name="connsiteX35" fmla="*/ 1512550 w 1999144"/>
              <a:gd name="connsiteY35" fmla="*/ 62756 h 1020146"/>
              <a:gd name="connsiteX36" fmla="*/ 1762464 w 1999144"/>
              <a:gd name="connsiteY36" fmla="*/ 100559 h 1020146"/>
              <a:gd name="connsiteX37" fmla="*/ 1767232 w 1999144"/>
              <a:gd name="connsiteY37" fmla="*/ 103116 h 1020146"/>
              <a:gd name="connsiteX38" fmla="*/ 1821462 w 1999144"/>
              <a:gd name="connsiteY38" fmla="*/ 64214 h 1020146"/>
              <a:gd name="connsiteX39" fmla="*/ 1771719 w 1999144"/>
              <a:gd name="connsiteY39" fmla="*/ 43545 h 1020146"/>
              <a:gd name="connsiteX40" fmla="*/ 1752264 w 1999144"/>
              <a:gd name="connsiteY40" fmla="*/ 38209 h 1020146"/>
              <a:gd name="connsiteX41" fmla="*/ 1227528 w 1999144"/>
              <a:gd name="connsiteY41" fmla="*/ 49151 h 1020146"/>
              <a:gd name="connsiteX42" fmla="*/ 1188347 w 1999144"/>
              <a:gd name="connsiteY42" fmla="*/ 42803 h 1020146"/>
              <a:gd name="connsiteX43" fmla="*/ 1060305 w 1999144"/>
              <a:gd name="connsiteY43" fmla="*/ 2129 h 1020146"/>
              <a:gd name="connsiteX44" fmla="*/ 927194 w 1999144"/>
              <a:gd name="connsiteY44" fmla="*/ 14093 h 1020146"/>
              <a:gd name="connsiteX45" fmla="*/ 677525 w 1999144"/>
              <a:gd name="connsiteY45" fmla="*/ 374680 h 1020146"/>
              <a:gd name="connsiteX46" fmla="*/ 668069 w 1999144"/>
              <a:gd name="connsiteY46" fmla="*/ 409403 h 1020146"/>
              <a:gd name="connsiteX47" fmla="*/ 440016 w 1999144"/>
              <a:gd name="connsiteY47" fmla="*/ 573349 h 1020146"/>
              <a:gd name="connsiteX48" fmla="*/ 33156 w 1999144"/>
              <a:gd name="connsiteY48" fmla="*/ 843890 h 1020146"/>
              <a:gd name="connsiteX49" fmla="*/ 7282 w 1999144"/>
              <a:gd name="connsiteY49" fmla="*/ 871586 h 1020146"/>
              <a:gd name="connsiteX0" fmla="*/ 1164435 w 1999144"/>
              <a:gd name="connsiteY0" fmla="*/ 170676 h 1020146"/>
              <a:gd name="connsiteX1" fmla="*/ 1221178 w 1999144"/>
              <a:gd name="connsiteY1" fmla="*/ 268692 h 1020146"/>
              <a:gd name="connsiteX2" fmla="*/ 1164435 w 1999144"/>
              <a:gd name="connsiteY2" fmla="*/ 170676 h 1020146"/>
              <a:gd name="connsiteX3" fmla="*/ 1093031 w 1999144"/>
              <a:gd name="connsiteY3" fmla="*/ 205533 h 1020146"/>
              <a:gd name="connsiteX4" fmla="*/ 1164098 w 1999144"/>
              <a:gd name="connsiteY4" fmla="*/ 312399 h 1020146"/>
              <a:gd name="connsiteX5" fmla="*/ 1101814 w 1999144"/>
              <a:gd name="connsiteY5" fmla="*/ 283420 h 1020146"/>
              <a:gd name="connsiteX6" fmla="*/ 1093031 w 1999144"/>
              <a:gd name="connsiteY6" fmla="*/ 205533 h 1020146"/>
              <a:gd name="connsiteX7" fmla="*/ 7282 w 1999144"/>
              <a:gd name="connsiteY7" fmla="*/ 871586 h 1020146"/>
              <a:gd name="connsiteX8" fmla="*/ 5392 w 1999144"/>
              <a:gd name="connsiteY8" fmla="*/ 977845 h 1020146"/>
              <a:gd name="connsiteX9" fmla="*/ 78686 w 1999144"/>
              <a:gd name="connsiteY9" fmla="*/ 1010945 h 1020146"/>
              <a:gd name="connsiteX10" fmla="*/ 81793 w 1999144"/>
              <a:gd name="connsiteY10" fmla="*/ 1012160 h 1020146"/>
              <a:gd name="connsiteX11" fmla="*/ 152586 w 1999144"/>
              <a:gd name="connsiteY11" fmla="*/ 1004662 h 1020146"/>
              <a:gd name="connsiteX12" fmla="*/ 421979 w 1999144"/>
              <a:gd name="connsiteY12" fmla="*/ 825315 h 1020146"/>
              <a:gd name="connsiteX13" fmla="*/ 466969 w 1999144"/>
              <a:gd name="connsiteY13" fmla="*/ 814843 h 1020146"/>
              <a:gd name="connsiteX14" fmla="*/ 472777 w 1999144"/>
              <a:gd name="connsiteY14" fmla="*/ 790188 h 1020146"/>
              <a:gd name="connsiteX15" fmla="*/ 502433 w 1999144"/>
              <a:gd name="connsiteY15" fmla="*/ 809913 h 1020146"/>
              <a:gd name="connsiteX16" fmla="*/ 531614 w 1999144"/>
              <a:gd name="connsiteY16" fmla="*/ 762019 h 1020146"/>
              <a:gd name="connsiteX17" fmla="*/ 570796 w 1999144"/>
              <a:gd name="connsiteY17" fmla="*/ 790863 h 1020146"/>
              <a:gd name="connsiteX18" fmla="*/ 576132 w 1999144"/>
              <a:gd name="connsiteY18" fmla="*/ 723243 h 1020146"/>
              <a:gd name="connsiteX19" fmla="*/ 616189 w 1999144"/>
              <a:gd name="connsiteY19" fmla="*/ 758370 h 1020146"/>
              <a:gd name="connsiteX20" fmla="*/ 799861 w 1999144"/>
              <a:gd name="connsiteY20" fmla="*/ 641981 h 1020146"/>
              <a:gd name="connsiteX21" fmla="*/ 847823 w 1999144"/>
              <a:gd name="connsiteY21" fmla="*/ 639886 h 1020146"/>
              <a:gd name="connsiteX22" fmla="*/ 1268260 w 1999144"/>
              <a:gd name="connsiteY22" fmla="*/ 582131 h 1020146"/>
              <a:gd name="connsiteX23" fmla="*/ 1360669 w 1999144"/>
              <a:gd name="connsiteY23" fmla="*/ 399608 h 1020146"/>
              <a:gd name="connsiteX24" fmla="*/ 1643213 w 1999144"/>
              <a:gd name="connsiteY24" fmla="*/ 428908 h 1020146"/>
              <a:gd name="connsiteX25" fmla="*/ 1993368 w 1999144"/>
              <a:gd name="connsiteY25" fmla="*/ 278410 h 1020146"/>
              <a:gd name="connsiteX26" fmla="*/ 1999144 w 1999144"/>
              <a:gd name="connsiteY26" fmla="*/ 238461 h 1020146"/>
              <a:gd name="connsiteX27" fmla="*/ 1975012 w 1999144"/>
              <a:gd name="connsiteY27" fmla="*/ 219344 h 1020146"/>
              <a:gd name="connsiteX28" fmla="*/ 1926221 w 1999144"/>
              <a:gd name="connsiteY28" fmla="*/ 221773 h 1020146"/>
              <a:gd name="connsiteX29" fmla="*/ 1929137 w 1999144"/>
              <a:gd name="connsiteY29" fmla="*/ 229099 h 1020146"/>
              <a:gd name="connsiteX30" fmla="*/ 1896584 w 1999144"/>
              <a:gd name="connsiteY30" fmla="*/ 292294 h 1020146"/>
              <a:gd name="connsiteX31" fmla="*/ 1642697 w 1999144"/>
              <a:gd name="connsiteY31" fmla="*/ 364482 h 1020146"/>
              <a:gd name="connsiteX32" fmla="*/ 1385597 w 1999144"/>
              <a:gd name="connsiteY32" fmla="*/ 338676 h 1020146"/>
              <a:gd name="connsiteX33" fmla="*/ 1365399 w 1999144"/>
              <a:gd name="connsiteY33" fmla="*/ 318412 h 1020146"/>
              <a:gd name="connsiteX34" fmla="*/ 1261369 w 1999144"/>
              <a:gd name="connsiteY34" fmla="*/ 97653 h 1020146"/>
              <a:gd name="connsiteX35" fmla="*/ 1512550 w 1999144"/>
              <a:gd name="connsiteY35" fmla="*/ 62756 h 1020146"/>
              <a:gd name="connsiteX36" fmla="*/ 1762464 w 1999144"/>
              <a:gd name="connsiteY36" fmla="*/ 100559 h 1020146"/>
              <a:gd name="connsiteX37" fmla="*/ 1767232 w 1999144"/>
              <a:gd name="connsiteY37" fmla="*/ 103116 h 1020146"/>
              <a:gd name="connsiteX38" fmla="*/ 1835972 w 1999144"/>
              <a:gd name="connsiteY38" fmla="*/ 72419 h 1020146"/>
              <a:gd name="connsiteX39" fmla="*/ 1771719 w 1999144"/>
              <a:gd name="connsiteY39" fmla="*/ 43545 h 1020146"/>
              <a:gd name="connsiteX40" fmla="*/ 1752264 w 1999144"/>
              <a:gd name="connsiteY40" fmla="*/ 38209 h 1020146"/>
              <a:gd name="connsiteX41" fmla="*/ 1227528 w 1999144"/>
              <a:gd name="connsiteY41" fmla="*/ 49151 h 1020146"/>
              <a:gd name="connsiteX42" fmla="*/ 1188347 w 1999144"/>
              <a:gd name="connsiteY42" fmla="*/ 42803 h 1020146"/>
              <a:gd name="connsiteX43" fmla="*/ 1060305 w 1999144"/>
              <a:gd name="connsiteY43" fmla="*/ 2129 h 1020146"/>
              <a:gd name="connsiteX44" fmla="*/ 927194 w 1999144"/>
              <a:gd name="connsiteY44" fmla="*/ 14093 h 1020146"/>
              <a:gd name="connsiteX45" fmla="*/ 677525 w 1999144"/>
              <a:gd name="connsiteY45" fmla="*/ 374680 h 1020146"/>
              <a:gd name="connsiteX46" fmla="*/ 668069 w 1999144"/>
              <a:gd name="connsiteY46" fmla="*/ 409403 h 1020146"/>
              <a:gd name="connsiteX47" fmla="*/ 440016 w 1999144"/>
              <a:gd name="connsiteY47" fmla="*/ 573349 h 1020146"/>
              <a:gd name="connsiteX48" fmla="*/ 33156 w 1999144"/>
              <a:gd name="connsiteY48" fmla="*/ 843890 h 1020146"/>
              <a:gd name="connsiteX49" fmla="*/ 7282 w 1999144"/>
              <a:gd name="connsiteY49" fmla="*/ 871586 h 102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999144" h="1020146">
                <a:moveTo>
                  <a:pt x="1164435" y="170676"/>
                </a:moveTo>
                <a:cubicBezTo>
                  <a:pt x="1216179" y="184322"/>
                  <a:pt x="1237186" y="221745"/>
                  <a:pt x="1221178" y="268692"/>
                </a:cubicBezTo>
                <a:cubicBezTo>
                  <a:pt x="1171663" y="241200"/>
                  <a:pt x="1154234" y="212084"/>
                  <a:pt x="1164435" y="170676"/>
                </a:cubicBezTo>
                <a:close/>
                <a:moveTo>
                  <a:pt x="1093031" y="205533"/>
                </a:moveTo>
                <a:lnTo>
                  <a:pt x="1164098" y="312399"/>
                </a:lnTo>
                <a:cubicBezTo>
                  <a:pt x="1138764" y="316789"/>
                  <a:pt x="1118162" y="304156"/>
                  <a:pt x="1101814" y="283420"/>
                </a:cubicBezTo>
                <a:cubicBezTo>
                  <a:pt x="1082021" y="258288"/>
                  <a:pt x="1081415" y="230796"/>
                  <a:pt x="1093031" y="205533"/>
                </a:cubicBezTo>
                <a:close/>
                <a:moveTo>
                  <a:pt x="7282" y="871586"/>
                </a:moveTo>
                <a:cubicBezTo>
                  <a:pt x="2826" y="907049"/>
                  <a:pt x="-5551" y="946231"/>
                  <a:pt x="5392" y="977845"/>
                </a:cubicBezTo>
                <a:cubicBezTo>
                  <a:pt x="11403" y="995273"/>
                  <a:pt x="53083" y="1000338"/>
                  <a:pt x="78686" y="1010945"/>
                </a:cubicBezTo>
                <a:cubicBezTo>
                  <a:pt x="79699" y="1011350"/>
                  <a:pt x="80779" y="1011620"/>
                  <a:pt x="81793" y="1012160"/>
                </a:cubicBezTo>
                <a:cubicBezTo>
                  <a:pt x="107125" y="1025401"/>
                  <a:pt x="128132" y="1021685"/>
                  <a:pt x="152586" y="1004662"/>
                </a:cubicBezTo>
                <a:cubicBezTo>
                  <a:pt x="241146" y="943123"/>
                  <a:pt x="331462" y="884015"/>
                  <a:pt x="421979" y="825315"/>
                </a:cubicBezTo>
                <a:cubicBezTo>
                  <a:pt x="433194" y="818018"/>
                  <a:pt x="449540" y="818627"/>
                  <a:pt x="466969" y="814843"/>
                </a:cubicBezTo>
                <a:lnTo>
                  <a:pt x="472777" y="790188"/>
                </a:lnTo>
                <a:lnTo>
                  <a:pt x="502433" y="809913"/>
                </a:lnTo>
                <a:lnTo>
                  <a:pt x="531614" y="762019"/>
                </a:lnTo>
                <a:lnTo>
                  <a:pt x="570796" y="790863"/>
                </a:lnTo>
                <a:cubicBezTo>
                  <a:pt x="572754" y="766206"/>
                  <a:pt x="574309" y="746751"/>
                  <a:pt x="576132" y="723243"/>
                </a:cubicBezTo>
                <a:lnTo>
                  <a:pt x="616189" y="758370"/>
                </a:lnTo>
                <a:lnTo>
                  <a:pt x="799861" y="641981"/>
                </a:lnTo>
                <a:cubicBezTo>
                  <a:pt x="816816" y="630971"/>
                  <a:pt x="828976" y="628876"/>
                  <a:pt x="847823" y="639886"/>
                </a:cubicBezTo>
                <a:cubicBezTo>
                  <a:pt x="987586" y="721622"/>
                  <a:pt x="1154909" y="697845"/>
                  <a:pt x="1268260" y="582131"/>
                </a:cubicBezTo>
                <a:cubicBezTo>
                  <a:pt x="1319329" y="529982"/>
                  <a:pt x="1349119" y="467089"/>
                  <a:pt x="1360669" y="399608"/>
                </a:cubicBezTo>
                <a:lnTo>
                  <a:pt x="1643213" y="428908"/>
                </a:lnTo>
                <a:cubicBezTo>
                  <a:pt x="1770152" y="434887"/>
                  <a:pt x="1952017" y="393263"/>
                  <a:pt x="1993368" y="278410"/>
                </a:cubicBezTo>
                <a:lnTo>
                  <a:pt x="1999144" y="238461"/>
                </a:lnTo>
                <a:lnTo>
                  <a:pt x="1975012" y="219344"/>
                </a:lnTo>
                <a:cubicBezTo>
                  <a:pt x="1955384" y="216427"/>
                  <a:pt x="1939630" y="221173"/>
                  <a:pt x="1926221" y="221773"/>
                </a:cubicBezTo>
                <a:lnTo>
                  <a:pt x="1929137" y="229099"/>
                </a:lnTo>
                <a:cubicBezTo>
                  <a:pt x="1926930" y="245708"/>
                  <a:pt x="1916513" y="265854"/>
                  <a:pt x="1896584" y="292294"/>
                </a:cubicBezTo>
                <a:cubicBezTo>
                  <a:pt x="1842930" y="363484"/>
                  <a:pt x="1727533" y="375234"/>
                  <a:pt x="1642697" y="364482"/>
                </a:cubicBezTo>
                <a:cubicBezTo>
                  <a:pt x="1552750" y="353082"/>
                  <a:pt x="1471116" y="348539"/>
                  <a:pt x="1385597" y="338676"/>
                </a:cubicBezTo>
                <a:cubicBezTo>
                  <a:pt x="1377897" y="337788"/>
                  <a:pt x="1366277" y="326111"/>
                  <a:pt x="1365399" y="318412"/>
                </a:cubicBezTo>
                <a:cubicBezTo>
                  <a:pt x="1356144" y="235255"/>
                  <a:pt x="1323381" y="163381"/>
                  <a:pt x="1261369" y="97653"/>
                </a:cubicBezTo>
                <a:cubicBezTo>
                  <a:pt x="1346146" y="71681"/>
                  <a:pt x="1429454" y="61159"/>
                  <a:pt x="1512550" y="62756"/>
                </a:cubicBezTo>
                <a:cubicBezTo>
                  <a:pt x="1595647" y="64350"/>
                  <a:pt x="1678533" y="78063"/>
                  <a:pt x="1762464" y="100559"/>
                </a:cubicBezTo>
                <a:lnTo>
                  <a:pt x="1767232" y="103116"/>
                </a:lnTo>
                <a:lnTo>
                  <a:pt x="1835972" y="72419"/>
                </a:lnTo>
                <a:cubicBezTo>
                  <a:pt x="1831245" y="72217"/>
                  <a:pt x="1785670" y="49247"/>
                  <a:pt x="1771719" y="43545"/>
                </a:cubicBezTo>
                <a:cubicBezTo>
                  <a:pt x="1757768" y="37843"/>
                  <a:pt x="1758817" y="39830"/>
                  <a:pt x="1752264" y="38209"/>
                </a:cubicBezTo>
                <a:cubicBezTo>
                  <a:pt x="1576429" y="-4619"/>
                  <a:pt x="1401471" y="-12185"/>
                  <a:pt x="1227528" y="49151"/>
                </a:cubicBezTo>
                <a:cubicBezTo>
                  <a:pt x="1216448" y="53069"/>
                  <a:pt x="1199628" y="48747"/>
                  <a:pt x="1188347" y="42803"/>
                </a:cubicBezTo>
                <a:cubicBezTo>
                  <a:pt x="1146567" y="20915"/>
                  <a:pt x="1103858" y="7136"/>
                  <a:pt x="1060305" y="2129"/>
                </a:cubicBezTo>
                <a:cubicBezTo>
                  <a:pt x="1016751" y="-2878"/>
                  <a:pt x="972352" y="887"/>
                  <a:pt x="927194" y="14093"/>
                </a:cubicBezTo>
                <a:cubicBezTo>
                  <a:pt x="765207" y="61514"/>
                  <a:pt x="668813" y="202695"/>
                  <a:pt x="677525" y="374680"/>
                </a:cubicBezTo>
                <a:cubicBezTo>
                  <a:pt x="678065" y="386367"/>
                  <a:pt x="675770" y="403727"/>
                  <a:pt x="668069" y="409403"/>
                </a:cubicBezTo>
                <a:cubicBezTo>
                  <a:pt x="592816" y="465131"/>
                  <a:pt x="514794" y="516403"/>
                  <a:pt x="440016" y="573349"/>
                </a:cubicBezTo>
                <a:cubicBezTo>
                  <a:pt x="310724" y="671771"/>
                  <a:pt x="169204" y="754182"/>
                  <a:pt x="33156" y="843890"/>
                </a:cubicBezTo>
                <a:cubicBezTo>
                  <a:pt x="22616" y="850849"/>
                  <a:pt x="8566" y="861318"/>
                  <a:pt x="7282" y="87158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14104" y="4548543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76">
            <a:extLst>
              <a:ext uri="{FF2B5EF4-FFF2-40B4-BE49-F238E27FC236}">
                <a16:creationId xmlns:a16="http://schemas.microsoft.com/office/drawing/2014/main" id="{7A3B4DA2-1F48-4E5F-9C43-3E87CF42F46F}"/>
              </a:ext>
            </a:extLst>
          </p:cNvPr>
          <p:cNvGrpSpPr/>
          <p:nvPr/>
        </p:nvGrpSpPr>
        <p:grpSpPr>
          <a:xfrm>
            <a:off x="1560735" y="1878295"/>
            <a:ext cx="4160796" cy="657567"/>
            <a:chOff x="2551705" y="4319146"/>
            <a:chExt cx="3683695" cy="65756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BF80DE-B4EB-4BB7-8331-A6F289492D12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Easy to change colors, photos. 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9FEFBE-BAE0-43D7-8AFD-2A334941D49D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79">
            <a:extLst>
              <a:ext uri="{FF2B5EF4-FFF2-40B4-BE49-F238E27FC236}">
                <a16:creationId xmlns:a16="http://schemas.microsoft.com/office/drawing/2014/main" id="{EF95A544-A105-4354-BA7A-AEF3CEE6A0C9}"/>
              </a:ext>
            </a:extLst>
          </p:cNvPr>
          <p:cNvGrpSpPr/>
          <p:nvPr/>
        </p:nvGrpSpPr>
        <p:grpSpPr>
          <a:xfrm>
            <a:off x="6764562" y="1873768"/>
            <a:ext cx="4160796" cy="666620"/>
            <a:chOff x="2551705" y="4296700"/>
            <a:chExt cx="3552136" cy="6666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1CD314-5672-4181-B056-EF8A1CE3B890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Easy to change colors, photos. 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EC74E27-8C02-4245-A2C1-75A148162C00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82">
            <a:extLst>
              <a:ext uri="{FF2B5EF4-FFF2-40B4-BE49-F238E27FC236}">
                <a16:creationId xmlns:a16="http://schemas.microsoft.com/office/drawing/2014/main" id="{958B625E-486B-436B-9F45-3E7353BE85AC}"/>
              </a:ext>
            </a:extLst>
          </p:cNvPr>
          <p:cNvGrpSpPr/>
          <p:nvPr/>
        </p:nvGrpSpPr>
        <p:grpSpPr>
          <a:xfrm>
            <a:off x="1560734" y="2843152"/>
            <a:ext cx="4160800" cy="675673"/>
            <a:chOff x="2551704" y="4319146"/>
            <a:chExt cx="2894333" cy="67567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7BBA53D-9537-4EA7-9490-039A81A09524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Easy to change colors, photos. 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D33D68F-CE75-4ECB-A778-0B250C1FB8CB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85">
            <a:extLst>
              <a:ext uri="{FF2B5EF4-FFF2-40B4-BE49-F238E27FC236}">
                <a16:creationId xmlns:a16="http://schemas.microsoft.com/office/drawing/2014/main" id="{2DFEC4CC-D419-4F36-960A-01B0AD3BD3B8}"/>
              </a:ext>
            </a:extLst>
          </p:cNvPr>
          <p:cNvGrpSpPr/>
          <p:nvPr/>
        </p:nvGrpSpPr>
        <p:grpSpPr>
          <a:xfrm>
            <a:off x="6764562" y="2843152"/>
            <a:ext cx="4148667" cy="675673"/>
            <a:chOff x="2729835" y="4319146"/>
            <a:chExt cx="2208570" cy="67567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4B68D8-488B-48A9-A4E1-600EF938C85B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Easy to change colors, photos. 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09DFE83-44C9-4DFF-BE21-37BFE223FDCC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88">
            <a:extLst>
              <a:ext uri="{FF2B5EF4-FFF2-40B4-BE49-F238E27FC236}">
                <a16:creationId xmlns:a16="http://schemas.microsoft.com/office/drawing/2014/main" id="{F01D181F-BE2F-44C6-AD73-DA26727EF4FA}"/>
              </a:ext>
            </a:extLst>
          </p:cNvPr>
          <p:cNvGrpSpPr/>
          <p:nvPr/>
        </p:nvGrpSpPr>
        <p:grpSpPr>
          <a:xfrm>
            <a:off x="929397" y="555131"/>
            <a:ext cx="7280001" cy="1031966"/>
            <a:chOff x="2551704" y="4283314"/>
            <a:chExt cx="2357002" cy="103196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20D5966-83A6-4676-92C8-CFE0A6806DA0}"/>
                </a:ext>
              </a:extLst>
            </p:cNvPr>
            <p:cNvSpPr txBox="1"/>
            <p:nvPr/>
          </p:nvSpPr>
          <p:spPr>
            <a:xfrm>
              <a:off x="2551704" y="4668949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E94BD0E-EA77-4455-9E44-9D62BEACB537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1"/>
                  </a:solidFill>
                </a:rPr>
                <a:t>We Create Quality Professional PPT Presentation</a:t>
              </a:r>
              <a:endParaRPr lang="ko-KR" alt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7" name="Rectangle 91">
            <a:extLst>
              <a:ext uri="{FF2B5EF4-FFF2-40B4-BE49-F238E27FC236}">
                <a16:creationId xmlns:a16="http://schemas.microsoft.com/office/drawing/2014/main" id="{A8026C57-19B2-4217-ADFD-E0F5DB40A19A}"/>
              </a:ext>
            </a:extLst>
          </p:cNvPr>
          <p:cNvSpPr/>
          <p:nvPr/>
        </p:nvSpPr>
        <p:spPr>
          <a:xfrm>
            <a:off x="974530" y="1937078"/>
            <a:ext cx="540000" cy="54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28" name="Rectangle 92">
            <a:extLst>
              <a:ext uri="{FF2B5EF4-FFF2-40B4-BE49-F238E27FC236}">
                <a16:creationId xmlns:a16="http://schemas.microsoft.com/office/drawing/2014/main" id="{1F2207BF-B6DE-4EA3-AED4-0428A962E786}"/>
              </a:ext>
            </a:extLst>
          </p:cNvPr>
          <p:cNvSpPr/>
          <p:nvPr/>
        </p:nvSpPr>
        <p:spPr>
          <a:xfrm>
            <a:off x="6108035" y="1937078"/>
            <a:ext cx="540000" cy="5400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29" name="Rectangle 93">
            <a:extLst>
              <a:ext uri="{FF2B5EF4-FFF2-40B4-BE49-F238E27FC236}">
                <a16:creationId xmlns:a16="http://schemas.microsoft.com/office/drawing/2014/main" id="{2BE80051-BDF9-41A6-9179-97BE9236938B}"/>
              </a:ext>
            </a:extLst>
          </p:cNvPr>
          <p:cNvSpPr/>
          <p:nvPr/>
        </p:nvSpPr>
        <p:spPr>
          <a:xfrm>
            <a:off x="974530" y="2910988"/>
            <a:ext cx="540000" cy="5400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30" name="Rectangle 94">
            <a:extLst>
              <a:ext uri="{FF2B5EF4-FFF2-40B4-BE49-F238E27FC236}">
                <a16:creationId xmlns:a16="http://schemas.microsoft.com/office/drawing/2014/main" id="{6CC0F6D4-2845-4BBF-A4A0-1ADC75F2A72A}"/>
              </a:ext>
            </a:extLst>
          </p:cNvPr>
          <p:cNvSpPr/>
          <p:nvPr/>
        </p:nvSpPr>
        <p:spPr>
          <a:xfrm>
            <a:off x="6108035" y="2910988"/>
            <a:ext cx="540000" cy="54000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743002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D175D5-262B-4E15-86BF-0A64D845960F}"/>
              </a:ext>
            </a:extLst>
          </p:cNvPr>
          <p:cNvSpPr txBox="1"/>
          <p:nvPr/>
        </p:nvSpPr>
        <p:spPr>
          <a:xfrm rot="16200000">
            <a:off x="9017400" y="3601575"/>
            <a:ext cx="496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37F60-B616-4042-A7A6-16C178CDA463}"/>
              </a:ext>
            </a:extLst>
          </p:cNvPr>
          <p:cNvSpPr txBox="1"/>
          <p:nvPr/>
        </p:nvSpPr>
        <p:spPr>
          <a:xfrm>
            <a:off x="554362" y="380142"/>
            <a:ext cx="3123641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LIDE</a:t>
            </a:r>
            <a:endParaRPr lang="ko-KR" altLang="en-US" sz="4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DB6D18-1E0D-4BFA-9977-85BD7BD7C242}"/>
              </a:ext>
            </a:extLst>
          </p:cNvPr>
          <p:cNvSpPr txBox="1"/>
          <p:nvPr/>
        </p:nvSpPr>
        <p:spPr>
          <a:xfrm>
            <a:off x="459648" y="4923586"/>
            <a:ext cx="29582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A239E5-60EC-4852-83D9-B495DC59EECB}"/>
              </a:ext>
            </a:extLst>
          </p:cNvPr>
          <p:cNvSpPr txBox="1"/>
          <p:nvPr/>
        </p:nvSpPr>
        <p:spPr>
          <a:xfrm>
            <a:off x="3977065" y="5202718"/>
            <a:ext cx="234802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FB610700-0AE8-4209-8EA0-5F70F18B74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E5ABC612-2422-4B30-B426-071C742F43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664BECDF-9F21-4573-A2E9-6E5ED8CDF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136535"/>
              </p:ext>
            </p:extLst>
          </p:nvPr>
        </p:nvGraphicFramePr>
        <p:xfrm>
          <a:off x="3610727" y="1823250"/>
          <a:ext cx="2263100" cy="4244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221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46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$1,800</a:t>
                      </a:r>
                      <a:endParaRPr lang="ko-KR" altLang="en-US" sz="2800" b="1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07A39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7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 can simply impress your audience and add a unique zing and appeal to your Presentations.      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86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369C2EA6-AFD3-427A-AA17-E3AD4000A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662093"/>
              </p:ext>
            </p:extLst>
          </p:nvPr>
        </p:nvGraphicFramePr>
        <p:xfrm>
          <a:off x="6305703" y="1823250"/>
          <a:ext cx="2263100" cy="4244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221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46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$1,600</a:t>
                      </a:r>
                      <a:endParaRPr lang="ko-KR" altLang="en-US" sz="2800" b="1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7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 can simply impress your audience and add a unique zing and appeal to your Presentations.      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86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able 15">
            <a:extLst>
              <a:ext uri="{FF2B5EF4-FFF2-40B4-BE49-F238E27FC236}">
                <a16:creationId xmlns:a16="http://schemas.microsoft.com/office/drawing/2014/main" id="{7CF11743-0146-413A-80DE-35273CCE0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944375"/>
              </p:ext>
            </p:extLst>
          </p:nvPr>
        </p:nvGraphicFramePr>
        <p:xfrm>
          <a:off x="915751" y="1823250"/>
          <a:ext cx="2263100" cy="4244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221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46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$1,500</a:t>
                      </a:r>
                      <a:endParaRPr lang="ko-KR" altLang="en-US" sz="2800" b="1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7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 can simply impress your audience and add a unique zing and appeal to your Presentations.      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86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Table 22">
            <a:extLst>
              <a:ext uri="{FF2B5EF4-FFF2-40B4-BE49-F238E27FC236}">
                <a16:creationId xmlns:a16="http://schemas.microsoft.com/office/drawing/2014/main" id="{00EE523E-B939-490C-BA72-E68030B07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279724"/>
              </p:ext>
            </p:extLst>
          </p:nvPr>
        </p:nvGraphicFramePr>
        <p:xfrm>
          <a:off x="9000678" y="1823250"/>
          <a:ext cx="2263100" cy="4244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221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46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4"/>
                          </a:solidFill>
                          <a:latin typeface="Arial" pitchFamily="34" charset="0"/>
                          <a:cs typeface="Arial" pitchFamily="34" charset="0"/>
                        </a:rPr>
                        <a:t>$1,100</a:t>
                      </a:r>
                      <a:endParaRPr lang="ko-KR" altLang="en-US" sz="2800" b="1" dirty="0">
                        <a:solidFill>
                          <a:schemeClr val="accent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7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 can simply impress your audience and add a unique zing and appeal to your Presentations.      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86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3" name="그룹 22">
            <a:extLst>
              <a:ext uri="{FF2B5EF4-FFF2-40B4-BE49-F238E27FC236}">
                <a16:creationId xmlns:a16="http://schemas.microsoft.com/office/drawing/2014/main" id="{4A539526-F06D-48A5-8AE3-34D5A6280B5F}"/>
              </a:ext>
            </a:extLst>
          </p:cNvPr>
          <p:cNvGrpSpPr/>
          <p:nvPr/>
        </p:nvGrpSpPr>
        <p:grpSpPr>
          <a:xfrm>
            <a:off x="1147301" y="5260306"/>
            <a:ext cx="9884927" cy="523220"/>
            <a:chOff x="1147301" y="5260306"/>
            <a:chExt cx="9884927" cy="523220"/>
          </a:xfrm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4280C90D-FF2E-4DA6-8F6B-2E682801DAD3}"/>
                </a:ext>
              </a:extLst>
            </p:cNvPr>
            <p:cNvGrpSpPr/>
            <p:nvPr/>
          </p:nvGrpSpPr>
          <p:grpSpPr>
            <a:xfrm>
              <a:off x="3842277" y="5260306"/>
              <a:ext cx="1800000" cy="523220"/>
              <a:chOff x="2627784" y="3498272"/>
              <a:chExt cx="1986980" cy="523220"/>
            </a:xfrm>
            <a:solidFill>
              <a:srgbClr val="07A398"/>
            </a:solidFill>
          </p:grpSpPr>
          <p:sp>
            <p:nvSpPr>
              <p:cNvPr id="5" name="Rounded Rectangle 9">
                <a:extLst>
                  <a:ext uri="{FF2B5EF4-FFF2-40B4-BE49-F238E27FC236}">
                    <a16:creationId xmlns:a16="http://schemas.microsoft.com/office/drawing/2014/main" id="{7252835D-3164-4287-B54F-07E664D83E28}"/>
                  </a:ext>
                </a:extLst>
              </p:cNvPr>
              <p:cNvSpPr/>
              <p:nvPr/>
            </p:nvSpPr>
            <p:spPr>
              <a:xfrm>
                <a:off x="2627784" y="3579862"/>
                <a:ext cx="1986980" cy="36004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70F40B-B695-4D7E-9B8E-4CBCB425ED25}"/>
                  </a:ext>
                </a:extLst>
              </p:cNvPr>
              <p:cNvSpPr txBox="1"/>
              <p:nvPr/>
            </p:nvSpPr>
            <p:spPr>
              <a:xfrm>
                <a:off x="2965571" y="3498272"/>
                <a:ext cx="1311407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" name="Group 12">
              <a:extLst>
                <a:ext uri="{FF2B5EF4-FFF2-40B4-BE49-F238E27FC236}">
                  <a16:creationId xmlns:a16="http://schemas.microsoft.com/office/drawing/2014/main" id="{6B61BB6A-2C15-41F5-8310-6CB05BB98E6A}"/>
                </a:ext>
              </a:extLst>
            </p:cNvPr>
            <p:cNvGrpSpPr/>
            <p:nvPr/>
          </p:nvGrpSpPr>
          <p:grpSpPr>
            <a:xfrm>
              <a:off x="6537253" y="5260306"/>
              <a:ext cx="1800000" cy="523220"/>
              <a:chOff x="2627784" y="3498272"/>
              <a:chExt cx="1986980" cy="523220"/>
            </a:xfrm>
          </p:grpSpPr>
          <p:sp>
            <p:nvSpPr>
              <p:cNvPr id="9" name="Rounded Rectangle 13">
                <a:extLst>
                  <a:ext uri="{FF2B5EF4-FFF2-40B4-BE49-F238E27FC236}">
                    <a16:creationId xmlns:a16="http://schemas.microsoft.com/office/drawing/2014/main" id="{B62654E6-04CD-477B-847E-6545EB7ADE2A}"/>
                  </a:ext>
                </a:extLst>
              </p:cNvPr>
              <p:cNvSpPr/>
              <p:nvPr/>
            </p:nvSpPr>
            <p:spPr>
              <a:xfrm>
                <a:off x="2627784" y="3579862"/>
                <a:ext cx="1986980" cy="36004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A6D3F6-AECA-4D35-94BA-996885D99867}"/>
                  </a:ext>
                </a:extLst>
              </p:cNvPr>
              <p:cNvSpPr txBox="1"/>
              <p:nvPr/>
            </p:nvSpPr>
            <p:spPr>
              <a:xfrm>
                <a:off x="2965571" y="3498272"/>
                <a:ext cx="1311407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2" name="Group 16">
              <a:extLst>
                <a:ext uri="{FF2B5EF4-FFF2-40B4-BE49-F238E27FC236}">
                  <a16:creationId xmlns:a16="http://schemas.microsoft.com/office/drawing/2014/main" id="{48C2575B-7BA1-407C-8CAE-F2C48DB70297}"/>
                </a:ext>
              </a:extLst>
            </p:cNvPr>
            <p:cNvGrpSpPr/>
            <p:nvPr/>
          </p:nvGrpSpPr>
          <p:grpSpPr>
            <a:xfrm>
              <a:off x="1147301" y="5341896"/>
              <a:ext cx="1800000" cy="360040"/>
              <a:chOff x="2627784" y="3579862"/>
              <a:chExt cx="1752173" cy="360040"/>
            </a:xfrm>
            <a:solidFill>
              <a:srgbClr val="0680C3"/>
            </a:solidFill>
          </p:grpSpPr>
          <p:sp>
            <p:nvSpPr>
              <p:cNvPr id="13" name="Rounded Rectangle 17">
                <a:extLst>
                  <a:ext uri="{FF2B5EF4-FFF2-40B4-BE49-F238E27FC236}">
                    <a16:creationId xmlns:a16="http://schemas.microsoft.com/office/drawing/2014/main" id="{D1F770F7-5668-484D-A2F3-A62BF2F4F971}"/>
                  </a:ext>
                </a:extLst>
              </p:cNvPr>
              <p:cNvSpPr/>
              <p:nvPr/>
            </p:nvSpPr>
            <p:spPr>
              <a:xfrm>
                <a:off x="2627784" y="3579862"/>
                <a:ext cx="1752173" cy="36004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9582060-3F84-4BCE-8A29-63BD45631F28}"/>
                  </a:ext>
                </a:extLst>
              </p:cNvPr>
              <p:cNvSpPr txBox="1"/>
              <p:nvPr/>
            </p:nvSpPr>
            <p:spPr>
              <a:xfrm>
                <a:off x="2925653" y="3605994"/>
                <a:ext cx="115643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6" name="Group 23">
              <a:extLst>
                <a:ext uri="{FF2B5EF4-FFF2-40B4-BE49-F238E27FC236}">
                  <a16:creationId xmlns:a16="http://schemas.microsoft.com/office/drawing/2014/main" id="{7E52CB55-73C3-4B34-845E-5414C4A02F27}"/>
                </a:ext>
              </a:extLst>
            </p:cNvPr>
            <p:cNvGrpSpPr/>
            <p:nvPr/>
          </p:nvGrpSpPr>
          <p:grpSpPr>
            <a:xfrm>
              <a:off x="9232228" y="5260306"/>
              <a:ext cx="1800000" cy="523220"/>
              <a:chOff x="2627784" y="3498272"/>
              <a:chExt cx="1986980" cy="523220"/>
            </a:xfrm>
            <a:solidFill>
              <a:srgbClr val="FBA200"/>
            </a:solidFill>
          </p:grpSpPr>
          <p:sp>
            <p:nvSpPr>
              <p:cNvPr id="17" name="Rounded Rectangle 24">
                <a:extLst>
                  <a:ext uri="{FF2B5EF4-FFF2-40B4-BE49-F238E27FC236}">
                    <a16:creationId xmlns:a16="http://schemas.microsoft.com/office/drawing/2014/main" id="{F4BFFCE9-3FEF-4325-B784-ED529ECEDE40}"/>
                  </a:ext>
                </a:extLst>
              </p:cNvPr>
              <p:cNvSpPr/>
              <p:nvPr/>
            </p:nvSpPr>
            <p:spPr>
              <a:xfrm>
                <a:off x="2627784" y="3579862"/>
                <a:ext cx="1986980" cy="36004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C1140F-88D5-4629-86B4-6718751A18EE}"/>
                  </a:ext>
                </a:extLst>
              </p:cNvPr>
              <p:cNvSpPr txBox="1"/>
              <p:nvPr/>
            </p:nvSpPr>
            <p:spPr>
              <a:xfrm>
                <a:off x="2965571" y="3498272"/>
                <a:ext cx="1311407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9" name="Rectangle 16">
            <a:extLst>
              <a:ext uri="{FF2B5EF4-FFF2-40B4-BE49-F238E27FC236}">
                <a16:creationId xmlns:a16="http://schemas.microsoft.com/office/drawing/2014/main" id="{42913A58-9741-452E-9C3E-A693CD84D53D}"/>
              </a:ext>
            </a:extLst>
          </p:cNvPr>
          <p:cNvSpPr/>
          <p:nvPr/>
        </p:nvSpPr>
        <p:spPr>
          <a:xfrm rot="2700000">
            <a:off x="4586544" y="2086475"/>
            <a:ext cx="311464" cy="5583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EF206BC3-C5DF-4450-82CF-2FC33E31B7DF}"/>
              </a:ext>
            </a:extLst>
          </p:cNvPr>
          <p:cNvSpPr/>
          <p:nvPr/>
        </p:nvSpPr>
        <p:spPr>
          <a:xfrm flipH="1">
            <a:off x="7207871" y="2176447"/>
            <a:ext cx="458765" cy="37845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ed Rectangle 27">
            <a:extLst>
              <a:ext uri="{FF2B5EF4-FFF2-40B4-BE49-F238E27FC236}">
                <a16:creationId xmlns:a16="http://schemas.microsoft.com/office/drawing/2014/main" id="{E16FC448-3479-456C-96DA-353CB655ECBB}"/>
              </a:ext>
            </a:extLst>
          </p:cNvPr>
          <p:cNvSpPr/>
          <p:nvPr/>
        </p:nvSpPr>
        <p:spPr>
          <a:xfrm>
            <a:off x="9929081" y="2209848"/>
            <a:ext cx="405723" cy="31165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자유형 151">
            <a:extLst>
              <a:ext uri="{FF2B5EF4-FFF2-40B4-BE49-F238E27FC236}">
                <a16:creationId xmlns:a16="http://schemas.microsoft.com/office/drawing/2014/main" id="{FD73E6C9-7D3C-46B7-97B8-ADDE15A9F0AE}"/>
              </a:ext>
            </a:extLst>
          </p:cNvPr>
          <p:cNvSpPr/>
          <p:nvPr/>
        </p:nvSpPr>
        <p:spPr>
          <a:xfrm>
            <a:off x="1857198" y="2138804"/>
            <a:ext cx="432306" cy="453736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A3F2BA30-1A5E-4725-ABCA-A715328CEB30}"/>
              </a:ext>
            </a:extLst>
          </p:cNvPr>
          <p:cNvGrpSpPr/>
          <p:nvPr/>
        </p:nvGrpSpPr>
        <p:grpSpPr>
          <a:xfrm>
            <a:off x="4213030" y="2089514"/>
            <a:ext cx="3765942" cy="3743763"/>
            <a:chOff x="2670753" y="2114334"/>
            <a:chExt cx="3765942" cy="3743763"/>
          </a:xfrm>
        </p:grpSpPr>
        <p:sp>
          <p:nvSpPr>
            <p:cNvPr id="4" name="Block Arc 2">
              <a:extLst>
                <a:ext uri="{FF2B5EF4-FFF2-40B4-BE49-F238E27FC236}">
                  <a16:creationId xmlns:a16="http://schemas.microsoft.com/office/drawing/2014/main" id="{63A5E221-8E89-436B-B0EB-74317AF2A3B9}"/>
                </a:ext>
              </a:extLst>
            </p:cNvPr>
            <p:cNvSpPr/>
            <p:nvPr/>
          </p:nvSpPr>
          <p:spPr>
            <a:xfrm>
              <a:off x="2680279" y="2119944"/>
              <a:ext cx="3619171" cy="3619170"/>
            </a:xfrm>
            <a:prstGeom prst="blockArc">
              <a:avLst>
                <a:gd name="adj1" fmla="val 11665054"/>
                <a:gd name="adj2" fmla="val 16188267"/>
                <a:gd name="adj3" fmla="val 29857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Block Arc 3">
              <a:extLst>
                <a:ext uri="{FF2B5EF4-FFF2-40B4-BE49-F238E27FC236}">
                  <a16:creationId xmlns:a16="http://schemas.microsoft.com/office/drawing/2014/main" id="{606EA21A-EE2F-4333-97C2-788302C2B263}"/>
                </a:ext>
              </a:extLst>
            </p:cNvPr>
            <p:cNvSpPr/>
            <p:nvPr/>
          </p:nvSpPr>
          <p:spPr>
            <a:xfrm rot="4500000">
              <a:off x="2784252" y="2114333"/>
              <a:ext cx="3619170" cy="3619171"/>
            </a:xfrm>
            <a:prstGeom prst="blockArc">
              <a:avLst>
                <a:gd name="adj1" fmla="val 11684609"/>
                <a:gd name="adj2" fmla="val 16173964"/>
                <a:gd name="adj3" fmla="val 29814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Block Arc 4">
              <a:extLst>
                <a:ext uri="{FF2B5EF4-FFF2-40B4-BE49-F238E27FC236}">
                  <a16:creationId xmlns:a16="http://schemas.microsoft.com/office/drawing/2014/main" id="{9BF08921-6627-468D-BE95-7F8C5147A0AA}"/>
                </a:ext>
              </a:extLst>
            </p:cNvPr>
            <p:cNvSpPr/>
            <p:nvPr/>
          </p:nvSpPr>
          <p:spPr>
            <a:xfrm rot="9180000">
              <a:off x="2817524" y="2209409"/>
              <a:ext cx="3619171" cy="3619170"/>
            </a:xfrm>
            <a:prstGeom prst="blockArc">
              <a:avLst>
                <a:gd name="adj1" fmla="val 11508045"/>
                <a:gd name="adj2" fmla="val 16173964"/>
                <a:gd name="adj3" fmla="val 29814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Block Arc 5">
              <a:extLst>
                <a:ext uri="{FF2B5EF4-FFF2-40B4-BE49-F238E27FC236}">
                  <a16:creationId xmlns:a16="http://schemas.microsoft.com/office/drawing/2014/main" id="{365A247D-9A42-4992-8860-A1AAE779B992}"/>
                </a:ext>
              </a:extLst>
            </p:cNvPr>
            <p:cNvSpPr/>
            <p:nvPr/>
          </p:nvSpPr>
          <p:spPr>
            <a:xfrm rot="17100000">
              <a:off x="2670754" y="2238926"/>
              <a:ext cx="3619170" cy="3619171"/>
            </a:xfrm>
            <a:prstGeom prst="blockArc">
              <a:avLst>
                <a:gd name="adj1" fmla="val 11665054"/>
                <a:gd name="adj2" fmla="val 16173964"/>
                <a:gd name="adj3" fmla="val 29814"/>
              </a:avLst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" name="Teardrop 6">
            <a:extLst>
              <a:ext uri="{FF2B5EF4-FFF2-40B4-BE49-F238E27FC236}">
                <a16:creationId xmlns:a16="http://schemas.microsoft.com/office/drawing/2014/main" id="{56AD7ECD-1740-4CB9-BAF3-460845CF80C4}"/>
              </a:ext>
            </a:extLst>
          </p:cNvPr>
          <p:cNvSpPr/>
          <p:nvPr/>
        </p:nvSpPr>
        <p:spPr>
          <a:xfrm rot="8100000">
            <a:off x="5484340" y="3395848"/>
            <a:ext cx="1195410" cy="1195410"/>
          </a:xfrm>
          <a:prstGeom prst="teardrop">
            <a:avLst>
              <a:gd name="adj" fmla="val 182889"/>
            </a:avLst>
          </a:prstGeom>
          <a:solidFill>
            <a:schemeClr val="accent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E6FD015F-AE12-4AAC-AA19-F494BBF141EE}"/>
              </a:ext>
            </a:extLst>
          </p:cNvPr>
          <p:cNvSpPr/>
          <p:nvPr/>
        </p:nvSpPr>
        <p:spPr>
          <a:xfrm>
            <a:off x="5830169" y="3641288"/>
            <a:ext cx="537236" cy="64021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10" name="Group 12">
            <a:extLst>
              <a:ext uri="{FF2B5EF4-FFF2-40B4-BE49-F238E27FC236}">
                <a16:creationId xmlns:a16="http://schemas.microsoft.com/office/drawing/2014/main" id="{D5D7A480-4D68-4D8B-934F-6E94F2EBE5A7}"/>
              </a:ext>
            </a:extLst>
          </p:cNvPr>
          <p:cNvGrpSpPr/>
          <p:nvPr/>
        </p:nvGrpSpPr>
        <p:grpSpPr>
          <a:xfrm>
            <a:off x="9131568" y="1768905"/>
            <a:ext cx="2194813" cy="1107996"/>
            <a:chOff x="3017860" y="4283314"/>
            <a:chExt cx="1624783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ABC78C-7FD6-4265-94F4-E3538E8BBAFA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4F9C2FD-28FD-40B7-8767-22F0FAA0C732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5">
            <a:extLst>
              <a:ext uri="{FF2B5EF4-FFF2-40B4-BE49-F238E27FC236}">
                <a16:creationId xmlns:a16="http://schemas.microsoft.com/office/drawing/2014/main" id="{6588E638-7B4E-4D6D-A9A6-EBEE59C6363D}"/>
              </a:ext>
            </a:extLst>
          </p:cNvPr>
          <p:cNvGrpSpPr/>
          <p:nvPr/>
        </p:nvGrpSpPr>
        <p:grpSpPr>
          <a:xfrm>
            <a:off x="9131568" y="4964733"/>
            <a:ext cx="2194813" cy="1107996"/>
            <a:chOff x="3017860" y="4283314"/>
            <a:chExt cx="1624783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DF92CF-E6C0-4D65-B92F-F315756638BC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30D83C-FAFC-4821-A4CB-21CF06E3F50D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8">
            <a:extLst>
              <a:ext uri="{FF2B5EF4-FFF2-40B4-BE49-F238E27FC236}">
                <a16:creationId xmlns:a16="http://schemas.microsoft.com/office/drawing/2014/main" id="{02518B22-4D28-45E0-BD16-DC3AC27F7033}"/>
              </a:ext>
            </a:extLst>
          </p:cNvPr>
          <p:cNvGrpSpPr/>
          <p:nvPr/>
        </p:nvGrpSpPr>
        <p:grpSpPr>
          <a:xfrm>
            <a:off x="879966" y="1768905"/>
            <a:ext cx="2194813" cy="1107996"/>
            <a:chOff x="3017860" y="4283314"/>
            <a:chExt cx="1624783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34D226-0CDD-4BC6-8892-3E590E848A69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AF4E3E4-ABE9-4F3F-8195-49AA092215AA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1">
            <a:extLst>
              <a:ext uri="{FF2B5EF4-FFF2-40B4-BE49-F238E27FC236}">
                <a16:creationId xmlns:a16="http://schemas.microsoft.com/office/drawing/2014/main" id="{AE37263A-A2BB-4F6A-B375-C79ADD4F8DD3}"/>
              </a:ext>
            </a:extLst>
          </p:cNvPr>
          <p:cNvGrpSpPr/>
          <p:nvPr/>
        </p:nvGrpSpPr>
        <p:grpSpPr>
          <a:xfrm>
            <a:off x="879968" y="4964733"/>
            <a:ext cx="2194811" cy="1107996"/>
            <a:chOff x="3017861" y="4283314"/>
            <a:chExt cx="1624782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104760-CC34-4292-B26C-50C210C31CCB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D78F17-032B-49F1-971D-704CE63E7A4B}"/>
                </a:ext>
              </a:extLst>
            </p:cNvPr>
            <p:cNvSpPr txBox="1"/>
            <p:nvPr/>
          </p:nvSpPr>
          <p:spPr>
            <a:xfrm>
              <a:off x="3017861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4F0C9F3-0A32-45E6-8CC4-EB6D4C273179}"/>
              </a:ext>
            </a:extLst>
          </p:cNvPr>
          <p:cNvSpPr txBox="1"/>
          <p:nvPr/>
        </p:nvSpPr>
        <p:spPr>
          <a:xfrm>
            <a:off x="8004814" y="1768906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003941-69A3-4D06-A1CF-3FFEB5973C55}"/>
              </a:ext>
            </a:extLst>
          </p:cNvPr>
          <p:cNvSpPr txBox="1"/>
          <p:nvPr/>
        </p:nvSpPr>
        <p:spPr>
          <a:xfrm>
            <a:off x="8004814" y="4964734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986DC1-E9A5-424D-ADA3-42DCEA9D1E5F}"/>
              </a:ext>
            </a:extLst>
          </p:cNvPr>
          <p:cNvSpPr txBox="1"/>
          <p:nvPr/>
        </p:nvSpPr>
        <p:spPr>
          <a:xfrm>
            <a:off x="3163961" y="1768906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9BD465-E6AA-48FD-9901-E912F4C65E17}"/>
              </a:ext>
            </a:extLst>
          </p:cNvPr>
          <p:cNvSpPr txBox="1"/>
          <p:nvPr/>
        </p:nvSpPr>
        <p:spPr>
          <a:xfrm>
            <a:off x="3163961" y="4964734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52%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Rounded Rectangle 10">
            <a:extLst>
              <a:ext uri="{FF2B5EF4-FFF2-40B4-BE49-F238E27FC236}">
                <a16:creationId xmlns:a16="http://schemas.microsoft.com/office/drawing/2014/main" id="{76E65313-12B7-48AD-96BF-88752D2B784E}"/>
              </a:ext>
            </a:extLst>
          </p:cNvPr>
          <p:cNvSpPr/>
          <p:nvPr/>
        </p:nvSpPr>
        <p:spPr>
          <a:xfrm>
            <a:off x="7141726" y="4203095"/>
            <a:ext cx="362252" cy="47940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id="{A13D8912-A319-4853-B1C7-4A8FB1EF57B4}"/>
              </a:ext>
            </a:extLst>
          </p:cNvPr>
          <p:cNvSpPr/>
          <p:nvPr/>
        </p:nvSpPr>
        <p:spPr>
          <a:xfrm>
            <a:off x="6672754" y="2669920"/>
            <a:ext cx="493148" cy="50137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8F761F9-E99D-42F9-A89C-41F76BC46421}"/>
              </a:ext>
            </a:extLst>
          </p:cNvPr>
          <p:cNvSpPr/>
          <p:nvPr/>
        </p:nvSpPr>
        <p:spPr>
          <a:xfrm>
            <a:off x="4650881" y="4253175"/>
            <a:ext cx="493715" cy="37924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13FC553D-8563-4A14-97CB-52B0345F7568}"/>
              </a:ext>
            </a:extLst>
          </p:cNvPr>
          <p:cNvSpPr/>
          <p:nvPr/>
        </p:nvSpPr>
        <p:spPr>
          <a:xfrm>
            <a:off x="5025521" y="2690423"/>
            <a:ext cx="501953" cy="43318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3">
            <a:extLst>
              <a:ext uri="{FF2B5EF4-FFF2-40B4-BE49-F238E27FC236}">
                <a16:creationId xmlns:a16="http://schemas.microsoft.com/office/drawing/2014/main" id="{34E6E4CC-544A-4A71-9437-149842CD1283}"/>
              </a:ext>
            </a:extLst>
          </p:cNvPr>
          <p:cNvSpPr/>
          <p:nvPr/>
        </p:nvSpPr>
        <p:spPr>
          <a:xfrm>
            <a:off x="7026424" y="3622179"/>
            <a:ext cx="4478237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6861A1C9-1285-429F-99E3-44EEFFF0343D}"/>
              </a:ext>
            </a:extLst>
          </p:cNvPr>
          <p:cNvSpPr/>
          <p:nvPr/>
        </p:nvSpPr>
        <p:spPr>
          <a:xfrm>
            <a:off x="7026424" y="4999800"/>
            <a:ext cx="4478237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4E820C-1E83-4B08-8D3E-C1EA34844593}"/>
              </a:ext>
            </a:extLst>
          </p:cNvPr>
          <p:cNvSpPr txBox="1"/>
          <p:nvPr/>
        </p:nvSpPr>
        <p:spPr>
          <a:xfrm>
            <a:off x="8711544" y="362600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FA7211-10ED-4F22-ACCD-6B8AAC504B7A}"/>
              </a:ext>
            </a:extLst>
          </p:cNvPr>
          <p:cNvSpPr txBox="1"/>
          <p:nvPr/>
        </p:nvSpPr>
        <p:spPr>
          <a:xfrm>
            <a:off x="8711544" y="498491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82DA0-431D-4EAE-9629-25EE2D672D58}"/>
              </a:ext>
            </a:extLst>
          </p:cNvPr>
          <p:cNvSpPr txBox="1"/>
          <p:nvPr/>
        </p:nvSpPr>
        <p:spPr>
          <a:xfrm>
            <a:off x="7154143" y="4237237"/>
            <a:ext cx="4222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. 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C70174-2626-4A26-9EA3-DD51BDA68042}"/>
              </a:ext>
            </a:extLst>
          </p:cNvPr>
          <p:cNvSpPr txBox="1"/>
          <p:nvPr/>
        </p:nvSpPr>
        <p:spPr>
          <a:xfrm>
            <a:off x="7154143" y="5659521"/>
            <a:ext cx="4222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. 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E7803B-0AE8-4A5B-948D-EF1CE5728FD9}"/>
              </a:ext>
            </a:extLst>
          </p:cNvPr>
          <p:cNvSpPr txBox="1"/>
          <p:nvPr/>
        </p:nvSpPr>
        <p:spPr>
          <a:xfrm>
            <a:off x="7026424" y="1522964"/>
            <a:ext cx="4478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73208-1638-4080-804D-4E42764E5C9F}"/>
              </a:ext>
            </a:extLst>
          </p:cNvPr>
          <p:cNvSpPr txBox="1"/>
          <p:nvPr/>
        </p:nvSpPr>
        <p:spPr>
          <a:xfrm>
            <a:off x="7026424" y="2429095"/>
            <a:ext cx="4478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3" name="그룹 42">
            <a:extLst>
              <a:ext uri="{FF2B5EF4-FFF2-40B4-BE49-F238E27FC236}">
                <a16:creationId xmlns:a16="http://schemas.microsoft.com/office/drawing/2014/main" id="{85535016-8AF8-4DD6-B583-AC35DD6112D4}"/>
              </a:ext>
            </a:extLst>
          </p:cNvPr>
          <p:cNvGrpSpPr/>
          <p:nvPr/>
        </p:nvGrpSpPr>
        <p:grpSpPr>
          <a:xfrm>
            <a:off x="519558" y="1935352"/>
            <a:ext cx="4230407" cy="944910"/>
            <a:chOff x="2279575" y="5092585"/>
            <a:chExt cx="4230407" cy="94490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9FD3653-F0F2-43CF-8AF3-E4A640047854}"/>
                </a:ext>
              </a:extLst>
            </p:cNvPr>
            <p:cNvSpPr txBox="1"/>
            <p:nvPr/>
          </p:nvSpPr>
          <p:spPr>
            <a:xfrm>
              <a:off x="2279575" y="5092585"/>
              <a:ext cx="4230407" cy="30777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55AB782-B0A3-4103-92A2-34D267E6C36F}"/>
                </a:ext>
              </a:extLst>
            </p:cNvPr>
            <p:cNvSpPr txBox="1"/>
            <p:nvPr/>
          </p:nvSpPr>
          <p:spPr>
            <a:xfrm>
              <a:off x="2279575" y="5391164"/>
              <a:ext cx="423040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그룹 41">
            <a:extLst>
              <a:ext uri="{FF2B5EF4-FFF2-40B4-BE49-F238E27FC236}">
                <a16:creationId xmlns:a16="http://schemas.microsoft.com/office/drawing/2014/main" id="{41DE9901-7B9E-4D8C-AE7A-BC1B95D22E80}"/>
              </a:ext>
            </a:extLst>
          </p:cNvPr>
          <p:cNvGrpSpPr/>
          <p:nvPr/>
        </p:nvGrpSpPr>
        <p:grpSpPr>
          <a:xfrm>
            <a:off x="7442035" y="1935352"/>
            <a:ext cx="4230407" cy="944910"/>
            <a:chOff x="7032103" y="5083387"/>
            <a:chExt cx="4230407" cy="94490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73C811-3505-42F9-9651-EC0FBF0090C2}"/>
                </a:ext>
              </a:extLst>
            </p:cNvPr>
            <p:cNvSpPr txBox="1"/>
            <p:nvPr/>
          </p:nvSpPr>
          <p:spPr>
            <a:xfrm>
              <a:off x="7032103" y="5083387"/>
              <a:ext cx="4230407" cy="307776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E9AD3D-B346-4E7E-ACF4-560C46D197EB}"/>
                </a:ext>
              </a:extLst>
            </p:cNvPr>
            <p:cNvSpPr txBox="1"/>
            <p:nvPr/>
          </p:nvSpPr>
          <p:spPr>
            <a:xfrm>
              <a:off x="7032103" y="5381966"/>
              <a:ext cx="423040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BEE64D8A-B91F-4554-B3DF-7441A92C181D}"/>
              </a:ext>
            </a:extLst>
          </p:cNvPr>
          <p:cNvGrpSpPr/>
          <p:nvPr/>
        </p:nvGrpSpPr>
        <p:grpSpPr>
          <a:xfrm>
            <a:off x="8423761" y="2880262"/>
            <a:ext cx="3032273" cy="3391190"/>
            <a:chOff x="8384468" y="2880262"/>
            <a:chExt cx="3032273" cy="339119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ABEC54-5FFE-40EF-A121-971B52AB5FE6}"/>
                </a:ext>
              </a:extLst>
            </p:cNvPr>
            <p:cNvSpPr txBox="1"/>
            <p:nvPr/>
          </p:nvSpPr>
          <p:spPr>
            <a:xfrm>
              <a:off x="10633048" y="2880262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000" b="1" dirty="0">
                  <a:solidFill>
                    <a:schemeClr val="accent3"/>
                  </a:solidFill>
                  <a:cs typeface="Arial" pitchFamily="34" charset="0"/>
                </a:rPr>
                <a:t>Q</a:t>
              </a:r>
              <a:endParaRPr lang="ko-KR" altLang="en-US" sz="4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CB7F528-4386-45BB-BF23-650331234904}"/>
                </a:ext>
              </a:extLst>
            </p:cNvPr>
            <p:cNvSpPr txBox="1"/>
            <p:nvPr/>
          </p:nvSpPr>
          <p:spPr>
            <a:xfrm>
              <a:off x="10633048" y="4579413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000" b="1" dirty="0">
                  <a:solidFill>
                    <a:schemeClr val="accent3"/>
                  </a:solidFill>
                  <a:cs typeface="Arial" pitchFamily="34" charset="0"/>
                </a:rPr>
                <a:t>A</a:t>
              </a:r>
              <a:endParaRPr lang="ko-KR" altLang="en-US" sz="4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A2F3376D-2751-4CAF-9624-54D4AB52E101}"/>
                </a:ext>
              </a:extLst>
            </p:cNvPr>
            <p:cNvGrpSpPr/>
            <p:nvPr/>
          </p:nvGrpSpPr>
          <p:grpSpPr>
            <a:xfrm>
              <a:off x="8384468" y="3667271"/>
              <a:ext cx="3032273" cy="896263"/>
              <a:chOff x="6372200" y="1720413"/>
              <a:chExt cx="2160240" cy="896263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4ED9A1C-D92C-4BAD-8E16-028207DB57DD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5DB05F3-5F4C-4C95-A232-22F40B1ABCF2}"/>
                  </a:ext>
                </a:extLst>
              </p:cNvPr>
              <p:cNvSpPr txBox="1"/>
              <p:nvPr/>
            </p:nvSpPr>
            <p:spPr>
              <a:xfrm>
                <a:off x="6372200" y="1720413"/>
                <a:ext cx="2160239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400" b="1" dirty="0"/>
                  <a:t>Contents Title</a:t>
                </a:r>
                <a:endParaRPr lang="ko-KR" altLang="en-US" sz="1400" b="1" dirty="0"/>
              </a:p>
            </p:txBody>
          </p:sp>
        </p:grpSp>
        <p:grpSp>
          <p:nvGrpSpPr>
            <p:cNvPr id="23" name="Group 23">
              <a:extLst>
                <a:ext uri="{FF2B5EF4-FFF2-40B4-BE49-F238E27FC236}">
                  <a16:creationId xmlns:a16="http://schemas.microsoft.com/office/drawing/2014/main" id="{73C8825A-4BF6-4D46-B8DD-E3C811314774}"/>
                </a:ext>
              </a:extLst>
            </p:cNvPr>
            <p:cNvGrpSpPr/>
            <p:nvPr/>
          </p:nvGrpSpPr>
          <p:grpSpPr>
            <a:xfrm>
              <a:off x="8384468" y="5375189"/>
              <a:ext cx="3032273" cy="896263"/>
              <a:chOff x="6372200" y="1720413"/>
              <a:chExt cx="2160240" cy="896263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A50083F-DA06-41DD-9B57-D6001149EED6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637F8EB-153E-4A91-94AE-629EAD530ECC}"/>
                  </a:ext>
                </a:extLst>
              </p:cNvPr>
              <p:cNvSpPr txBox="1"/>
              <p:nvPr/>
            </p:nvSpPr>
            <p:spPr>
              <a:xfrm>
                <a:off x="6372200" y="1720413"/>
                <a:ext cx="2160239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400" b="1" dirty="0"/>
                  <a:t>Contents Title</a:t>
                </a:r>
                <a:endParaRPr lang="ko-KR" altLang="en-US" sz="1400" b="1" dirty="0"/>
              </a:p>
            </p:txBody>
          </p:sp>
        </p:grp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D172785E-664A-4340-BCDA-FCCD0F9035F4}"/>
              </a:ext>
            </a:extLst>
          </p:cNvPr>
          <p:cNvGrpSpPr/>
          <p:nvPr/>
        </p:nvGrpSpPr>
        <p:grpSpPr>
          <a:xfrm>
            <a:off x="735967" y="2880262"/>
            <a:ext cx="3032273" cy="3391190"/>
            <a:chOff x="8384466" y="2880262"/>
            <a:chExt cx="3032273" cy="339119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EF53E6B-7FAC-433E-A1CE-DA435D935E66}"/>
                </a:ext>
              </a:extLst>
            </p:cNvPr>
            <p:cNvSpPr txBox="1"/>
            <p:nvPr/>
          </p:nvSpPr>
          <p:spPr>
            <a:xfrm>
              <a:off x="8529431" y="2880262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4000" b="1" dirty="0">
                  <a:solidFill>
                    <a:schemeClr val="accent3"/>
                  </a:solidFill>
                  <a:cs typeface="Arial" pitchFamily="34" charset="0"/>
                </a:rPr>
                <a:t>Q</a:t>
              </a:r>
              <a:endParaRPr lang="ko-KR" altLang="en-US" sz="4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78CFDCE-8871-4687-A0B9-C72E39B2F418}"/>
                </a:ext>
              </a:extLst>
            </p:cNvPr>
            <p:cNvSpPr txBox="1"/>
            <p:nvPr/>
          </p:nvSpPr>
          <p:spPr>
            <a:xfrm>
              <a:off x="8529431" y="4579413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4000" b="1" dirty="0">
                  <a:solidFill>
                    <a:schemeClr val="accent3"/>
                  </a:solidFill>
                  <a:cs typeface="Arial" pitchFamily="34" charset="0"/>
                </a:rPr>
                <a:t>A</a:t>
              </a:r>
              <a:endParaRPr lang="ko-KR" altLang="en-US" sz="4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31" name="Group 31">
              <a:extLst>
                <a:ext uri="{FF2B5EF4-FFF2-40B4-BE49-F238E27FC236}">
                  <a16:creationId xmlns:a16="http://schemas.microsoft.com/office/drawing/2014/main" id="{8FB06868-CF92-444A-A256-D40A4FC33EBB}"/>
                </a:ext>
              </a:extLst>
            </p:cNvPr>
            <p:cNvGrpSpPr/>
            <p:nvPr/>
          </p:nvGrpSpPr>
          <p:grpSpPr>
            <a:xfrm>
              <a:off x="8384466" y="3667271"/>
              <a:ext cx="3032273" cy="896263"/>
              <a:chOff x="6372199" y="1720413"/>
              <a:chExt cx="2160240" cy="896263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F1D9A71-5C28-4B7E-B4A8-F01BE954AE94}"/>
                  </a:ext>
                </a:extLst>
              </p:cNvPr>
              <p:cNvSpPr txBox="1"/>
              <p:nvPr/>
            </p:nvSpPr>
            <p:spPr>
              <a:xfrm>
                <a:off x="6372200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4E37298-AF34-4035-BC65-133BE22101B8}"/>
                  </a:ext>
                </a:extLst>
              </p:cNvPr>
              <p:cNvSpPr txBox="1"/>
              <p:nvPr/>
            </p:nvSpPr>
            <p:spPr>
              <a:xfrm>
                <a:off x="6372199" y="1720413"/>
                <a:ext cx="2160239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 dirty="0"/>
                  <a:t>Contents Title</a:t>
                </a:r>
                <a:endParaRPr lang="ko-KR" altLang="en-US" sz="1400" b="1" dirty="0"/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AFAE5417-9B6D-4859-A035-A36255B8D768}"/>
                </a:ext>
              </a:extLst>
            </p:cNvPr>
            <p:cNvGrpSpPr/>
            <p:nvPr/>
          </p:nvGrpSpPr>
          <p:grpSpPr>
            <a:xfrm>
              <a:off x="8384466" y="5375189"/>
              <a:ext cx="3032273" cy="896263"/>
              <a:chOff x="6372199" y="1720413"/>
              <a:chExt cx="2160240" cy="896263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9889372-CFA2-457B-B33B-43294B9A44EE}"/>
                  </a:ext>
                </a:extLst>
              </p:cNvPr>
              <p:cNvSpPr txBox="1"/>
              <p:nvPr/>
            </p:nvSpPr>
            <p:spPr>
              <a:xfrm>
                <a:off x="6372200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1C89B8E-E2F0-48E0-B5C9-5FB32AB28887}"/>
                  </a:ext>
                </a:extLst>
              </p:cNvPr>
              <p:cNvSpPr txBox="1"/>
              <p:nvPr/>
            </p:nvSpPr>
            <p:spPr>
              <a:xfrm>
                <a:off x="6372199" y="1720413"/>
                <a:ext cx="2160239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 dirty="0"/>
                  <a:t>Contents Title</a:t>
                </a:r>
                <a:endParaRPr lang="ko-KR" altLang="en-US" sz="1400" b="1" dirty="0"/>
              </a:p>
            </p:txBody>
          </p:sp>
        </p:grpSp>
      </p:grpSp>
      <p:grpSp>
        <p:nvGrpSpPr>
          <p:cNvPr id="37" name="Group 108">
            <a:extLst>
              <a:ext uri="{FF2B5EF4-FFF2-40B4-BE49-F238E27FC236}">
                <a16:creationId xmlns:a16="http://schemas.microsoft.com/office/drawing/2014/main" id="{C0E166A4-2A96-419B-AF3A-25434A6FA8CF}"/>
              </a:ext>
            </a:extLst>
          </p:cNvPr>
          <p:cNvGrpSpPr/>
          <p:nvPr/>
        </p:nvGrpSpPr>
        <p:grpSpPr>
          <a:xfrm>
            <a:off x="3461018" y="2456600"/>
            <a:ext cx="5488758" cy="4213868"/>
            <a:chOff x="2080049" y="3221897"/>
            <a:chExt cx="3180918" cy="2442077"/>
          </a:xfrm>
        </p:grpSpPr>
        <p:sp>
          <p:nvSpPr>
            <p:cNvPr id="38" name="Freeform: Shape 109">
              <a:extLst>
                <a:ext uri="{FF2B5EF4-FFF2-40B4-BE49-F238E27FC236}">
                  <a16:creationId xmlns:a16="http://schemas.microsoft.com/office/drawing/2014/main" id="{9C91C4FC-09D9-43E6-B763-DCD03B6C74D4}"/>
                </a:ext>
              </a:extLst>
            </p:cNvPr>
            <p:cNvSpPr/>
            <p:nvPr/>
          </p:nvSpPr>
          <p:spPr>
            <a:xfrm>
              <a:off x="2550903" y="3221897"/>
              <a:ext cx="2291211" cy="2442077"/>
            </a:xfrm>
            <a:custGeom>
              <a:avLst/>
              <a:gdLst>
                <a:gd name="connsiteX0" fmla="*/ 4269973 w 4919667"/>
                <a:gd name="connsiteY0" fmla="*/ 2794663 h 5243603"/>
                <a:gd name="connsiteX1" fmla="*/ 4904318 w 4919667"/>
                <a:gd name="connsiteY1" fmla="*/ 3218444 h 5243603"/>
                <a:gd name="connsiteX2" fmla="*/ 4919111 w 4919667"/>
                <a:gd name="connsiteY2" fmla="*/ 3238704 h 5243603"/>
                <a:gd name="connsiteX3" fmla="*/ 4906408 w 4919667"/>
                <a:gd name="connsiteY3" fmla="*/ 3274240 h 5243603"/>
                <a:gd name="connsiteX4" fmla="*/ 4187484 w 4919667"/>
                <a:gd name="connsiteY4" fmla="*/ 4354556 h 5243603"/>
                <a:gd name="connsiteX5" fmla="*/ 3924500 w 4919667"/>
                <a:gd name="connsiteY5" fmla="*/ 4631530 h 5243603"/>
                <a:gd name="connsiteX6" fmla="*/ 3740468 w 4919667"/>
                <a:gd name="connsiteY6" fmla="*/ 4697536 h 5243603"/>
                <a:gd name="connsiteX7" fmla="*/ 3696650 w 4919667"/>
                <a:gd name="connsiteY7" fmla="*/ 4683226 h 5243603"/>
                <a:gd name="connsiteX8" fmla="*/ 3519854 w 4919667"/>
                <a:gd name="connsiteY8" fmla="*/ 4485364 h 5243603"/>
                <a:gd name="connsiteX9" fmla="*/ 3328023 w 4919667"/>
                <a:gd name="connsiteY9" fmla="*/ 3905047 h 5243603"/>
                <a:gd name="connsiteX10" fmla="*/ 3459876 w 4919667"/>
                <a:gd name="connsiteY10" fmla="*/ 5217796 h 5243603"/>
                <a:gd name="connsiteX11" fmla="*/ 3452560 w 4919667"/>
                <a:gd name="connsiteY11" fmla="*/ 5243604 h 5243603"/>
                <a:gd name="connsiteX12" fmla="*/ 1313797 w 4919667"/>
                <a:gd name="connsiteY12" fmla="*/ 5243604 h 5243603"/>
                <a:gd name="connsiteX13" fmla="*/ 1320792 w 4919667"/>
                <a:gd name="connsiteY13" fmla="*/ 4340004 h 5243603"/>
                <a:gd name="connsiteX14" fmla="*/ 1114007 w 4919667"/>
                <a:gd name="connsiteY14" fmla="*/ 4618987 h 5243603"/>
                <a:gd name="connsiteX15" fmla="*/ 968565 w 4919667"/>
                <a:gd name="connsiteY15" fmla="*/ 4732108 h 5243603"/>
                <a:gd name="connsiteX16" fmla="*/ 797397 w 4919667"/>
                <a:gd name="connsiteY16" fmla="*/ 4720933 h 5243603"/>
                <a:gd name="connsiteX17" fmla="*/ 542533 w 4919667"/>
                <a:gd name="connsiteY17" fmla="*/ 4424986 h 5243603"/>
                <a:gd name="connsiteX18" fmla="*/ 3702 w 4919667"/>
                <a:gd name="connsiteY18" fmla="*/ 3219247 h 5243603"/>
                <a:gd name="connsiteX19" fmla="*/ 15199 w 4919667"/>
                <a:gd name="connsiteY19" fmla="*/ 3181139 h 5243603"/>
                <a:gd name="connsiteX20" fmla="*/ 492766 w 4919667"/>
                <a:gd name="connsiteY20" fmla="*/ 2820069 h 5243603"/>
                <a:gd name="connsiteX21" fmla="*/ 550493 w 4919667"/>
                <a:gd name="connsiteY21" fmla="*/ 2837676 h 5243603"/>
                <a:gd name="connsiteX22" fmla="*/ 663694 w 4919667"/>
                <a:gd name="connsiteY22" fmla="*/ 3056360 h 5243603"/>
                <a:gd name="connsiteX23" fmla="*/ 672377 w 4919667"/>
                <a:gd name="connsiteY23" fmla="*/ 3066812 h 5243603"/>
                <a:gd name="connsiteX24" fmla="*/ 690949 w 4919667"/>
                <a:gd name="connsiteY24" fmla="*/ 3027497 h 5243603"/>
                <a:gd name="connsiteX25" fmla="*/ 841696 w 4919667"/>
                <a:gd name="connsiteY25" fmla="*/ 2321838 h 5243603"/>
                <a:gd name="connsiteX26" fmla="*/ 863082 w 4919667"/>
                <a:gd name="connsiteY26" fmla="*/ 2299970 h 5243603"/>
                <a:gd name="connsiteX27" fmla="*/ 1227610 w 4919667"/>
                <a:gd name="connsiteY27" fmla="*/ 2153725 h 5243603"/>
                <a:gd name="connsiteX28" fmla="*/ 1277055 w 4919667"/>
                <a:gd name="connsiteY28" fmla="*/ 2119958 h 5243603"/>
                <a:gd name="connsiteX29" fmla="*/ 1467197 w 4919667"/>
                <a:gd name="connsiteY29" fmla="*/ 1544786 h 5243603"/>
                <a:gd name="connsiteX30" fmla="*/ 1452404 w 4919667"/>
                <a:gd name="connsiteY30" fmla="*/ 945736 h 5243603"/>
                <a:gd name="connsiteX31" fmla="*/ 1733879 w 4919667"/>
                <a:gd name="connsiteY31" fmla="*/ 228661 h 5243603"/>
                <a:gd name="connsiteX32" fmla="*/ 2064800 w 4919667"/>
                <a:gd name="connsiteY32" fmla="*/ 24288 h 5243603"/>
                <a:gd name="connsiteX33" fmla="*/ 2610707 w 4919667"/>
                <a:gd name="connsiteY33" fmla="*/ 127841 h 5243603"/>
                <a:gd name="connsiteX34" fmla="*/ 2706783 w 4919667"/>
                <a:gd name="connsiteY34" fmla="*/ 207114 h 5243603"/>
                <a:gd name="connsiteX35" fmla="*/ 2859460 w 4919667"/>
                <a:gd name="connsiteY35" fmla="*/ 391066 h 5243603"/>
                <a:gd name="connsiteX36" fmla="*/ 2968722 w 4919667"/>
                <a:gd name="connsiteY36" fmla="*/ 786386 h 5243603"/>
                <a:gd name="connsiteX37" fmla="*/ 2979977 w 4919667"/>
                <a:gd name="connsiteY37" fmla="*/ 1054756 h 5243603"/>
                <a:gd name="connsiteX38" fmla="*/ 2980620 w 4919667"/>
                <a:gd name="connsiteY38" fmla="*/ 1498557 h 5243603"/>
                <a:gd name="connsiteX39" fmla="*/ 3091892 w 4919667"/>
                <a:gd name="connsiteY39" fmla="*/ 1866863 h 5243603"/>
                <a:gd name="connsiteX40" fmla="*/ 3224148 w 4919667"/>
                <a:gd name="connsiteY40" fmla="*/ 2012143 h 5243603"/>
                <a:gd name="connsiteX41" fmla="*/ 3434712 w 4919667"/>
                <a:gd name="connsiteY41" fmla="*/ 2117465 h 5243603"/>
                <a:gd name="connsiteX42" fmla="*/ 3687807 w 4919667"/>
                <a:gd name="connsiteY42" fmla="*/ 2172779 h 5243603"/>
                <a:gd name="connsiteX43" fmla="*/ 3727282 w 4919667"/>
                <a:gd name="connsiteY43" fmla="*/ 2211773 h 5243603"/>
                <a:gd name="connsiteX44" fmla="*/ 3731302 w 4919667"/>
                <a:gd name="connsiteY44" fmla="*/ 2227772 h 5243603"/>
                <a:gd name="connsiteX45" fmla="*/ 3750357 w 4919667"/>
                <a:gd name="connsiteY45" fmla="*/ 2266605 h 5243603"/>
                <a:gd name="connsiteX46" fmla="*/ 4001281 w 4919667"/>
                <a:gd name="connsiteY46" fmla="*/ 3424183 h 5243603"/>
                <a:gd name="connsiteX47" fmla="*/ 4269973 w 4919667"/>
                <a:gd name="connsiteY47" fmla="*/ 2794663 h 524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919667" h="5243603">
                  <a:moveTo>
                    <a:pt x="4269973" y="2794663"/>
                  </a:moveTo>
                  <a:cubicBezTo>
                    <a:pt x="4292806" y="2808732"/>
                    <a:pt x="4842732" y="3176717"/>
                    <a:pt x="4904318" y="3218444"/>
                  </a:cubicBezTo>
                  <a:cubicBezTo>
                    <a:pt x="4911553" y="3223348"/>
                    <a:pt x="4921845" y="3226323"/>
                    <a:pt x="4919111" y="3238704"/>
                  </a:cubicBezTo>
                  <a:cubicBezTo>
                    <a:pt x="4922006" y="3253095"/>
                    <a:pt x="4913001" y="3263306"/>
                    <a:pt x="4906408" y="3274240"/>
                  </a:cubicBezTo>
                  <a:cubicBezTo>
                    <a:pt x="4818372" y="3419842"/>
                    <a:pt x="4351497" y="4148977"/>
                    <a:pt x="4187484" y="4354556"/>
                  </a:cubicBezTo>
                  <a:cubicBezTo>
                    <a:pt x="4107889" y="4454331"/>
                    <a:pt x="4027089" y="4553301"/>
                    <a:pt x="3924500" y="4631530"/>
                  </a:cubicBezTo>
                  <a:cubicBezTo>
                    <a:pt x="3869990" y="4673095"/>
                    <a:pt x="3810816" y="4700431"/>
                    <a:pt x="3740468" y="4697536"/>
                  </a:cubicBezTo>
                  <a:cubicBezTo>
                    <a:pt x="3724227" y="4696894"/>
                    <a:pt x="3709273" y="4693999"/>
                    <a:pt x="3696650" y="4683226"/>
                  </a:cubicBezTo>
                  <a:cubicBezTo>
                    <a:pt x="3608533" y="4643348"/>
                    <a:pt x="3561742" y="4566246"/>
                    <a:pt x="3519854" y="4485364"/>
                  </a:cubicBezTo>
                  <a:cubicBezTo>
                    <a:pt x="3487212" y="4422332"/>
                    <a:pt x="3346273" y="4018812"/>
                    <a:pt x="3328023" y="3905047"/>
                  </a:cubicBezTo>
                  <a:cubicBezTo>
                    <a:pt x="3345308" y="3978451"/>
                    <a:pt x="3457063" y="5158623"/>
                    <a:pt x="3459876" y="5217796"/>
                  </a:cubicBezTo>
                  <a:cubicBezTo>
                    <a:pt x="3460359" y="5227363"/>
                    <a:pt x="3459474" y="5236288"/>
                    <a:pt x="3452560" y="5243604"/>
                  </a:cubicBezTo>
                  <a:cubicBezTo>
                    <a:pt x="2739666" y="5243604"/>
                    <a:pt x="2026772" y="5243604"/>
                    <a:pt x="1313797" y="5243604"/>
                  </a:cubicBezTo>
                  <a:cubicBezTo>
                    <a:pt x="1317495" y="5049602"/>
                    <a:pt x="1320390" y="4385188"/>
                    <a:pt x="1320792" y="4340004"/>
                  </a:cubicBezTo>
                  <a:cubicBezTo>
                    <a:pt x="1256232" y="4437608"/>
                    <a:pt x="1191591" y="4533121"/>
                    <a:pt x="1114007" y="4618987"/>
                  </a:cubicBezTo>
                  <a:cubicBezTo>
                    <a:pt x="1072199" y="4665217"/>
                    <a:pt x="1026694" y="4707747"/>
                    <a:pt x="968565" y="4732108"/>
                  </a:cubicBezTo>
                  <a:cubicBezTo>
                    <a:pt x="910678" y="4756388"/>
                    <a:pt x="852148" y="4759685"/>
                    <a:pt x="797397" y="4720933"/>
                  </a:cubicBezTo>
                  <a:cubicBezTo>
                    <a:pt x="675914" y="4653719"/>
                    <a:pt x="608701" y="4539232"/>
                    <a:pt x="542533" y="4424986"/>
                  </a:cubicBezTo>
                  <a:cubicBezTo>
                    <a:pt x="426759" y="4225195"/>
                    <a:pt x="80884" y="3414696"/>
                    <a:pt x="3702" y="3219247"/>
                  </a:cubicBezTo>
                  <a:cubicBezTo>
                    <a:pt x="-3534" y="3200997"/>
                    <a:pt x="-399" y="3192234"/>
                    <a:pt x="15199" y="3181139"/>
                  </a:cubicBezTo>
                  <a:cubicBezTo>
                    <a:pt x="73086" y="3139975"/>
                    <a:pt x="400791" y="2887845"/>
                    <a:pt x="492766" y="2820069"/>
                  </a:cubicBezTo>
                  <a:cubicBezTo>
                    <a:pt x="525489" y="2798682"/>
                    <a:pt x="532885" y="2801014"/>
                    <a:pt x="550493" y="2837676"/>
                  </a:cubicBezTo>
                  <a:cubicBezTo>
                    <a:pt x="585948" y="2911723"/>
                    <a:pt x="628077" y="2982394"/>
                    <a:pt x="663694" y="3056360"/>
                  </a:cubicBezTo>
                  <a:cubicBezTo>
                    <a:pt x="665623" y="3060299"/>
                    <a:pt x="667151" y="3064963"/>
                    <a:pt x="672377" y="3066812"/>
                  </a:cubicBezTo>
                  <a:cubicBezTo>
                    <a:pt x="679532" y="3054028"/>
                    <a:pt x="677362" y="3036984"/>
                    <a:pt x="690949" y="3027497"/>
                  </a:cubicBezTo>
                  <a:cubicBezTo>
                    <a:pt x="715149" y="2915743"/>
                    <a:pt x="816291" y="2445491"/>
                    <a:pt x="841696" y="2321838"/>
                  </a:cubicBezTo>
                  <a:cubicBezTo>
                    <a:pt x="844510" y="2308010"/>
                    <a:pt x="852631" y="2304231"/>
                    <a:pt x="863082" y="2299970"/>
                  </a:cubicBezTo>
                  <a:cubicBezTo>
                    <a:pt x="984565" y="2251248"/>
                    <a:pt x="1106047" y="2202286"/>
                    <a:pt x="1227610" y="2153725"/>
                  </a:cubicBezTo>
                  <a:cubicBezTo>
                    <a:pt x="1246744" y="2146087"/>
                    <a:pt x="1262744" y="2135475"/>
                    <a:pt x="1277055" y="2119958"/>
                  </a:cubicBezTo>
                  <a:cubicBezTo>
                    <a:pt x="1427561" y="1956829"/>
                    <a:pt x="1476765" y="1760495"/>
                    <a:pt x="1467197" y="1544786"/>
                  </a:cubicBezTo>
                  <a:cubicBezTo>
                    <a:pt x="1458354" y="1345156"/>
                    <a:pt x="1448304" y="1145607"/>
                    <a:pt x="1452404" y="945736"/>
                  </a:cubicBezTo>
                  <a:cubicBezTo>
                    <a:pt x="1457952" y="672542"/>
                    <a:pt x="1542933" y="429336"/>
                    <a:pt x="1733879" y="228661"/>
                  </a:cubicBezTo>
                  <a:cubicBezTo>
                    <a:pt x="1826016" y="131861"/>
                    <a:pt x="1936002" y="59985"/>
                    <a:pt x="2064800" y="24288"/>
                  </a:cubicBezTo>
                  <a:cubicBezTo>
                    <a:pt x="2262259" y="-30303"/>
                    <a:pt x="2445166" y="8369"/>
                    <a:pt x="2610707" y="127841"/>
                  </a:cubicBezTo>
                  <a:cubicBezTo>
                    <a:pt x="2644313" y="152041"/>
                    <a:pt x="2674865" y="180583"/>
                    <a:pt x="2706783" y="207114"/>
                  </a:cubicBezTo>
                  <a:cubicBezTo>
                    <a:pt x="2768690" y="259293"/>
                    <a:pt x="2820627" y="319753"/>
                    <a:pt x="2859460" y="391066"/>
                  </a:cubicBezTo>
                  <a:cubicBezTo>
                    <a:pt x="2926673" y="514398"/>
                    <a:pt x="2956742" y="647940"/>
                    <a:pt x="2968722" y="786386"/>
                  </a:cubicBezTo>
                  <a:cubicBezTo>
                    <a:pt x="2976440" y="875628"/>
                    <a:pt x="2980058" y="965112"/>
                    <a:pt x="2979977" y="1054756"/>
                  </a:cubicBezTo>
                  <a:cubicBezTo>
                    <a:pt x="2979817" y="1202690"/>
                    <a:pt x="2977726" y="1350623"/>
                    <a:pt x="2980620" y="1498557"/>
                  </a:cubicBezTo>
                  <a:cubicBezTo>
                    <a:pt x="2983193" y="1630973"/>
                    <a:pt x="3011333" y="1757521"/>
                    <a:pt x="3091892" y="1866863"/>
                  </a:cubicBezTo>
                  <a:cubicBezTo>
                    <a:pt x="3130805" y="1919765"/>
                    <a:pt x="3177517" y="1965994"/>
                    <a:pt x="3224148" y="2012143"/>
                  </a:cubicBezTo>
                  <a:cubicBezTo>
                    <a:pt x="3282839" y="2070271"/>
                    <a:pt x="3353027" y="2103074"/>
                    <a:pt x="3434712" y="2117465"/>
                  </a:cubicBezTo>
                  <a:cubicBezTo>
                    <a:pt x="3519693" y="2132419"/>
                    <a:pt x="3603308" y="2155092"/>
                    <a:pt x="3687807" y="2172779"/>
                  </a:cubicBezTo>
                  <a:cubicBezTo>
                    <a:pt x="3711122" y="2177684"/>
                    <a:pt x="3726880" y="2185563"/>
                    <a:pt x="3727282" y="2211773"/>
                  </a:cubicBezTo>
                  <a:cubicBezTo>
                    <a:pt x="3727363" y="2217160"/>
                    <a:pt x="3729855" y="2222466"/>
                    <a:pt x="3731302" y="2227772"/>
                  </a:cubicBezTo>
                  <a:cubicBezTo>
                    <a:pt x="3743925" y="2237661"/>
                    <a:pt x="3747301" y="2252052"/>
                    <a:pt x="3750357" y="2266605"/>
                  </a:cubicBezTo>
                  <a:cubicBezTo>
                    <a:pt x="3812424" y="2560220"/>
                    <a:pt x="3980216" y="3330760"/>
                    <a:pt x="4001281" y="3424183"/>
                  </a:cubicBezTo>
                  <a:cubicBezTo>
                    <a:pt x="4020094" y="3398939"/>
                    <a:pt x="4195122" y="2978132"/>
                    <a:pt x="4269973" y="2794663"/>
                  </a:cubicBezTo>
                  <a:close/>
                </a:path>
              </a:pathLst>
            </a:custGeom>
            <a:solidFill>
              <a:srgbClr val="010101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110">
              <a:extLst>
                <a:ext uri="{FF2B5EF4-FFF2-40B4-BE49-F238E27FC236}">
                  <a16:creationId xmlns:a16="http://schemas.microsoft.com/office/drawing/2014/main" id="{5A8B7B9F-543E-469E-9E95-947BDDBD1DE0}"/>
                </a:ext>
              </a:extLst>
            </p:cNvPr>
            <p:cNvSpPr/>
            <p:nvPr/>
          </p:nvSpPr>
          <p:spPr>
            <a:xfrm>
              <a:off x="2080049" y="4335637"/>
              <a:ext cx="704631" cy="308784"/>
            </a:xfrm>
            <a:custGeom>
              <a:avLst/>
              <a:gdLst>
                <a:gd name="connsiteX0" fmla="*/ 1509327 w 1512977"/>
                <a:gd name="connsiteY0" fmla="*/ 435090 h 663019"/>
                <a:gd name="connsiteX1" fmla="*/ 1197943 w 1512977"/>
                <a:gd name="connsiteY1" fmla="*/ 663020 h 663019"/>
                <a:gd name="connsiteX2" fmla="*/ 1174547 w 1512977"/>
                <a:gd name="connsiteY2" fmla="*/ 529719 h 663019"/>
                <a:gd name="connsiteX3" fmla="*/ 1131293 w 1512977"/>
                <a:gd name="connsiteY3" fmla="*/ 415473 h 663019"/>
                <a:gd name="connsiteX4" fmla="*/ 1005951 w 1512977"/>
                <a:gd name="connsiteY4" fmla="*/ 341024 h 663019"/>
                <a:gd name="connsiteX5" fmla="*/ 884952 w 1512977"/>
                <a:gd name="connsiteY5" fmla="*/ 314010 h 663019"/>
                <a:gd name="connsiteX6" fmla="*/ 439383 w 1512977"/>
                <a:gd name="connsiteY6" fmla="*/ 295679 h 663019"/>
                <a:gd name="connsiteX7" fmla="*/ 259290 w 1512977"/>
                <a:gd name="connsiteY7" fmla="*/ 277026 h 663019"/>
                <a:gd name="connsiteX8" fmla="*/ 103558 w 1512977"/>
                <a:gd name="connsiteY8" fmla="*/ 244465 h 663019"/>
                <a:gd name="connsiteX9" fmla="*/ 85307 w 1512977"/>
                <a:gd name="connsiteY9" fmla="*/ 232486 h 663019"/>
                <a:gd name="connsiteX10" fmla="*/ 4 w 1512977"/>
                <a:gd name="connsiteY10" fmla="*/ 197834 h 663019"/>
                <a:gd name="connsiteX11" fmla="*/ 42857 w 1512977"/>
                <a:gd name="connsiteY11" fmla="*/ 178056 h 663019"/>
                <a:gd name="connsiteX12" fmla="*/ 163294 w 1512977"/>
                <a:gd name="connsiteY12" fmla="*/ 166639 h 663019"/>
                <a:gd name="connsiteX13" fmla="*/ 919121 w 1512977"/>
                <a:gd name="connsiteY13" fmla="*/ 61317 h 663019"/>
                <a:gd name="connsiteX14" fmla="*/ 1180497 w 1512977"/>
                <a:gd name="connsiteY14" fmla="*/ 3912 h 663019"/>
                <a:gd name="connsiteX15" fmla="*/ 1506111 w 1512977"/>
                <a:gd name="connsiteY15" fmla="*/ 398267 h 663019"/>
                <a:gd name="connsiteX16" fmla="*/ 1509327 w 1512977"/>
                <a:gd name="connsiteY16" fmla="*/ 435090 h 66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12977" h="663019">
                  <a:moveTo>
                    <a:pt x="1509327" y="435090"/>
                  </a:moveTo>
                  <a:cubicBezTo>
                    <a:pt x="1405533" y="511067"/>
                    <a:pt x="1301738" y="587043"/>
                    <a:pt x="1197943" y="663020"/>
                  </a:cubicBezTo>
                  <a:cubicBezTo>
                    <a:pt x="1210807" y="653614"/>
                    <a:pt x="1178808" y="545316"/>
                    <a:pt x="1174547" y="529719"/>
                  </a:cubicBezTo>
                  <a:cubicBezTo>
                    <a:pt x="1165060" y="494826"/>
                    <a:pt x="1154448" y="443612"/>
                    <a:pt x="1131293" y="415473"/>
                  </a:cubicBezTo>
                  <a:cubicBezTo>
                    <a:pt x="1107575" y="386690"/>
                    <a:pt x="1041166" y="354129"/>
                    <a:pt x="1005951" y="341024"/>
                  </a:cubicBezTo>
                  <a:cubicBezTo>
                    <a:pt x="966958" y="326472"/>
                    <a:pt x="926277" y="318190"/>
                    <a:pt x="884952" y="314010"/>
                  </a:cubicBezTo>
                  <a:cubicBezTo>
                    <a:pt x="737742" y="298975"/>
                    <a:pt x="587316" y="303960"/>
                    <a:pt x="439383" y="295679"/>
                  </a:cubicBezTo>
                  <a:cubicBezTo>
                    <a:pt x="379084" y="292302"/>
                    <a:pt x="318946" y="286353"/>
                    <a:pt x="259290" y="277026"/>
                  </a:cubicBezTo>
                  <a:cubicBezTo>
                    <a:pt x="215071" y="270112"/>
                    <a:pt x="141667" y="268102"/>
                    <a:pt x="103558" y="244465"/>
                  </a:cubicBezTo>
                  <a:cubicBezTo>
                    <a:pt x="97367" y="240606"/>
                    <a:pt x="91819" y="235621"/>
                    <a:pt x="85307" y="232486"/>
                  </a:cubicBezTo>
                  <a:cubicBezTo>
                    <a:pt x="70996" y="225571"/>
                    <a:pt x="-639" y="222677"/>
                    <a:pt x="4" y="197834"/>
                  </a:cubicBezTo>
                  <a:cubicBezTo>
                    <a:pt x="487" y="178860"/>
                    <a:pt x="28546" y="180227"/>
                    <a:pt x="42857" y="178056"/>
                  </a:cubicBezTo>
                  <a:cubicBezTo>
                    <a:pt x="82654" y="172106"/>
                    <a:pt x="123577" y="167122"/>
                    <a:pt x="163294" y="166639"/>
                  </a:cubicBezTo>
                  <a:cubicBezTo>
                    <a:pt x="418077" y="163584"/>
                    <a:pt x="674548" y="134158"/>
                    <a:pt x="919121" y="61317"/>
                  </a:cubicBezTo>
                  <a:cubicBezTo>
                    <a:pt x="1003459" y="36233"/>
                    <a:pt x="1089968" y="-14418"/>
                    <a:pt x="1180497" y="3912"/>
                  </a:cubicBezTo>
                  <a:cubicBezTo>
                    <a:pt x="1340249" y="36393"/>
                    <a:pt x="1456184" y="259499"/>
                    <a:pt x="1506111" y="398267"/>
                  </a:cubicBezTo>
                  <a:cubicBezTo>
                    <a:pt x="1510533" y="410408"/>
                    <a:pt x="1517206" y="422066"/>
                    <a:pt x="1509327" y="435090"/>
                  </a:cubicBezTo>
                  <a:close/>
                </a:path>
              </a:pathLst>
            </a:custGeom>
            <a:solidFill>
              <a:srgbClr val="FDCFA2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11">
              <a:extLst>
                <a:ext uri="{FF2B5EF4-FFF2-40B4-BE49-F238E27FC236}">
                  <a16:creationId xmlns:a16="http://schemas.microsoft.com/office/drawing/2014/main" id="{A9CC8002-C737-42C7-B08E-4D5C99A2783C}"/>
                </a:ext>
              </a:extLst>
            </p:cNvPr>
            <p:cNvSpPr/>
            <p:nvPr/>
          </p:nvSpPr>
          <p:spPr>
            <a:xfrm>
              <a:off x="4569116" y="4365951"/>
              <a:ext cx="691851" cy="268885"/>
            </a:xfrm>
            <a:custGeom>
              <a:avLst/>
              <a:gdLst>
                <a:gd name="connsiteX0" fmla="*/ 296992 w 1485536"/>
                <a:gd name="connsiteY0" fmla="*/ 577347 h 577347"/>
                <a:gd name="connsiteX1" fmla="*/ 0 w 1485536"/>
                <a:gd name="connsiteY1" fmla="*/ 377235 h 577347"/>
                <a:gd name="connsiteX2" fmla="*/ 120116 w 1485536"/>
                <a:gd name="connsiteY2" fmla="*/ 164822 h 577347"/>
                <a:gd name="connsiteX3" fmla="*/ 292571 w 1485536"/>
                <a:gd name="connsiteY3" fmla="*/ 10296 h 577347"/>
                <a:gd name="connsiteX4" fmla="*/ 555876 w 1485536"/>
                <a:gd name="connsiteY4" fmla="*/ 58455 h 577347"/>
                <a:gd name="connsiteX5" fmla="*/ 962612 w 1485536"/>
                <a:gd name="connsiteY5" fmla="*/ 143034 h 577347"/>
                <a:gd name="connsiteX6" fmla="*/ 1371359 w 1485536"/>
                <a:gd name="connsiteY6" fmla="*/ 169405 h 577347"/>
                <a:gd name="connsiteX7" fmla="*/ 1467596 w 1485536"/>
                <a:gd name="connsiteY7" fmla="*/ 187012 h 577347"/>
                <a:gd name="connsiteX8" fmla="*/ 1485524 w 1485536"/>
                <a:gd name="connsiteY8" fmla="*/ 199715 h 577347"/>
                <a:gd name="connsiteX9" fmla="*/ 1470088 w 1485536"/>
                <a:gd name="connsiteY9" fmla="*/ 217563 h 577347"/>
                <a:gd name="connsiteX10" fmla="*/ 1442753 w 1485536"/>
                <a:gd name="connsiteY10" fmla="*/ 227372 h 577347"/>
                <a:gd name="connsiteX11" fmla="*/ 1371519 w 1485536"/>
                <a:gd name="connsiteY11" fmla="*/ 252939 h 577347"/>
                <a:gd name="connsiteX12" fmla="*/ 1017685 w 1485536"/>
                <a:gd name="connsiteY12" fmla="*/ 298686 h 577347"/>
                <a:gd name="connsiteX13" fmla="*/ 480703 w 1485536"/>
                <a:gd name="connsiteY13" fmla="*/ 340654 h 577347"/>
                <a:gd name="connsiteX14" fmla="*/ 329875 w 1485536"/>
                <a:gd name="connsiteY14" fmla="*/ 514475 h 577347"/>
                <a:gd name="connsiteX15" fmla="*/ 315404 w 1485536"/>
                <a:gd name="connsiteY15" fmla="*/ 559257 h 577347"/>
                <a:gd name="connsiteX16" fmla="*/ 296992 w 1485536"/>
                <a:gd name="connsiteY16" fmla="*/ 577347 h 57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85536" h="577347">
                  <a:moveTo>
                    <a:pt x="296992" y="577347"/>
                  </a:moveTo>
                  <a:cubicBezTo>
                    <a:pt x="198022" y="510616"/>
                    <a:pt x="98971" y="443886"/>
                    <a:pt x="0" y="377235"/>
                  </a:cubicBezTo>
                  <a:cubicBezTo>
                    <a:pt x="32240" y="302062"/>
                    <a:pt x="75816" y="233080"/>
                    <a:pt x="120116" y="164822"/>
                  </a:cubicBezTo>
                  <a:cubicBezTo>
                    <a:pt x="161038" y="101709"/>
                    <a:pt x="218282" y="36506"/>
                    <a:pt x="292571" y="10296"/>
                  </a:cubicBezTo>
                  <a:cubicBezTo>
                    <a:pt x="383260" y="-21703"/>
                    <a:pt x="471698" y="28385"/>
                    <a:pt x="555876" y="58455"/>
                  </a:cubicBezTo>
                  <a:cubicBezTo>
                    <a:pt x="686684" y="105166"/>
                    <a:pt x="824728" y="129205"/>
                    <a:pt x="962612" y="143034"/>
                  </a:cubicBezTo>
                  <a:cubicBezTo>
                    <a:pt x="1097923" y="156621"/>
                    <a:pt x="1237093" y="148984"/>
                    <a:pt x="1371359" y="169405"/>
                  </a:cubicBezTo>
                  <a:cubicBezTo>
                    <a:pt x="1403036" y="174228"/>
                    <a:pt x="1437446" y="170611"/>
                    <a:pt x="1467596" y="187012"/>
                  </a:cubicBezTo>
                  <a:cubicBezTo>
                    <a:pt x="1474269" y="190630"/>
                    <a:pt x="1485042" y="187655"/>
                    <a:pt x="1485524" y="199715"/>
                  </a:cubicBezTo>
                  <a:cubicBezTo>
                    <a:pt x="1485927" y="210167"/>
                    <a:pt x="1475877" y="212498"/>
                    <a:pt x="1470088" y="217563"/>
                  </a:cubicBezTo>
                  <a:cubicBezTo>
                    <a:pt x="1462611" y="224076"/>
                    <a:pt x="1449426" y="216840"/>
                    <a:pt x="1442753" y="227372"/>
                  </a:cubicBezTo>
                  <a:cubicBezTo>
                    <a:pt x="1423698" y="248758"/>
                    <a:pt x="1395961" y="247311"/>
                    <a:pt x="1371519" y="252939"/>
                  </a:cubicBezTo>
                  <a:cubicBezTo>
                    <a:pt x="1256951" y="279470"/>
                    <a:pt x="1135228" y="293942"/>
                    <a:pt x="1017685" y="298686"/>
                  </a:cubicBezTo>
                  <a:cubicBezTo>
                    <a:pt x="841853" y="305841"/>
                    <a:pt x="649781" y="282204"/>
                    <a:pt x="480703" y="340654"/>
                  </a:cubicBezTo>
                  <a:cubicBezTo>
                    <a:pt x="397008" y="369597"/>
                    <a:pt x="349975" y="430459"/>
                    <a:pt x="329875" y="514475"/>
                  </a:cubicBezTo>
                  <a:cubicBezTo>
                    <a:pt x="326177" y="529832"/>
                    <a:pt x="320469" y="544464"/>
                    <a:pt x="315404" y="559257"/>
                  </a:cubicBezTo>
                  <a:cubicBezTo>
                    <a:pt x="312348" y="567860"/>
                    <a:pt x="308570" y="576945"/>
                    <a:pt x="296992" y="577347"/>
                  </a:cubicBezTo>
                  <a:close/>
                </a:path>
              </a:pathLst>
            </a:custGeom>
            <a:solidFill>
              <a:srgbClr val="FDCFA2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12">
              <a:extLst>
                <a:ext uri="{FF2B5EF4-FFF2-40B4-BE49-F238E27FC236}">
                  <a16:creationId xmlns:a16="http://schemas.microsoft.com/office/drawing/2014/main" id="{42CB0EA6-E0EE-4562-B0A8-37BC7A266CC0}"/>
                </a:ext>
              </a:extLst>
            </p:cNvPr>
            <p:cNvSpPr/>
            <p:nvPr/>
          </p:nvSpPr>
          <p:spPr>
            <a:xfrm>
              <a:off x="3289425" y="3426531"/>
              <a:ext cx="596177" cy="1013474"/>
            </a:xfrm>
            <a:custGeom>
              <a:avLst/>
              <a:gdLst>
                <a:gd name="connsiteX0" fmla="*/ 276770 w 1280106"/>
                <a:gd name="connsiteY0" fmla="*/ 1237253 h 2176122"/>
                <a:gd name="connsiteX1" fmla="*/ 261253 w 1280106"/>
                <a:gd name="connsiteY1" fmla="*/ 1212972 h 2176122"/>
                <a:gd name="connsiteX2" fmla="*/ 141620 w 1280106"/>
                <a:gd name="connsiteY2" fmla="*/ 995816 h 2176122"/>
                <a:gd name="connsiteX3" fmla="*/ 133098 w 1280106"/>
                <a:gd name="connsiteY3" fmla="*/ 879801 h 2176122"/>
                <a:gd name="connsiteX4" fmla="*/ 116053 w 1280106"/>
                <a:gd name="connsiteY4" fmla="*/ 856244 h 2176122"/>
                <a:gd name="connsiteX5" fmla="*/ 14671 w 1280106"/>
                <a:gd name="connsiteY5" fmla="*/ 737334 h 2176122"/>
                <a:gd name="connsiteX6" fmla="*/ 279 w 1280106"/>
                <a:gd name="connsiteY6" fmla="*/ 624615 h 2176122"/>
                <a:gd name="connsiteX7" fmla="*/ 9766 w 1280106"/>
                <a:gd name="connsiteY7" fmla="*/ 585300 h 2176122"/>
                <a:gd name="connsiteX8" fmla="*/ 66367 w 1280106"/>
                <a:gd name="connsiteY8" fmla="*/ 701155 h 2176122"/>
                <a:gd name="connsiteX9" fmla="*/ 71593 w 1280106"/>
                <a:gd name="connsiteY9" fmla="*/ 699868 h 2176122"/>
                <a:gd name="connsiteX10" fmla="*/ 71753 w 1280106"/>
                <a:gd name="connsiteY10" fmla="*/ 560055 h 2176122"/>
                <a:gd name="connsiteX11" fmla="*/ 102546 w 1280106"/>
                <a:gd name="connsiteY11" fmla="*/ 358255 h 2176122"/>
                <a:gd name="connsiteX12" fmla="*/ 296789 w 1280106"/>
                <a:gd name="connsiteY12" fmla="*/ 104838 h 2176122"/>
                <a:gd name="connsiteX13" fmla="*/ 605520 w 1280106"/>
                <a:gd name="connsiteY13" fmla="*/ 883 h 2176122"/>
                <a:gd name="connsiteX14" fmla="*/ 871237 w 1280106"/>
                <a:gd name="connsiteY14" fmla="*/ 80478 h 2176122"/>
                <a:gd name="connsiteX15" fmla="*/ 1106885 w 1280106"/>
                <a:gd name="connsiteY15" fmla="*/ 324487 h 2176122"/>
                <a:gd name="connsiteX16" fmla="*/ 1183505 w 1280106"/>
                <a:gd name="connsiteY16" fmla="*/ 564718 h 2176122"/>
                <a:gd name="connsiteX17" fmla="*/ 1192992 w 1280106"/>
                <a:gd name="connsiteY17" fmla="*/ 629198 h 2176122"/>
                <a:gd name="connsiteX18" fmla="*/ 1210600 w 1280106"/>
                <a:gd name="connsiteY18" fmla="*/ 584899 h 2176122"/>
                <a:gd name="connsiteX19" fmla="*/ 1241633 w 1280106"/>
                <a:gd name="connsiteY19" fmla="*/ 573643 h 2176122"/>
                <a:gd name="connsiteX20" fmla="*/ 1277974 w 1280106"/>
                <a:gd name="connsiteY20" fmla="*/ 646966 h 2176122"/>
                <a:gd name="connsiteX21" fmla="*/ 1184711 w 1280106"/>
                <a:gd name="connsiteY21" fmla="*/ 811542 h 2176122"/>
                <a:gd name="connsiteX22" fmla="*/ 1171526 w 1280106"/>
                <a:gd name="connsiteY22" fmla="*/ 842013 h 2176122"/>
                <a:gd name="connsiteX23" fmla="*/ 1176028 w 1280106"/>
                <a:gd name="connsiteY23" fmla="*/ 972259 h 2176122"/>
                <a:gd name="connsiteX24" fmla="*/ 1091529 w 1280106"/>
                <a:gd name="connsiteY24" fmla="*/ 1181858 h 2176122"/>
                <a:gd name="connsiteX25" fmla="*/ 1097720 w 1280106"/>
                <a:gd name="connsiteY25" fmla="*/ 1201797 h 2176122"/>
                <a:gd name="connsiteX26" fmla="*/ 1106725 w 1280106"/>
                <a:gd name="connsiteY26" fmla="*/ 1350695 h 2176122"/>
                <a:gd name="connsiteX27" fmla="*/ 1088313 w 1280106"/>
                <a:gd name="connsiteY27" fmla="*/ 1455133 h 2176122"/>
                <a:gd name="connsiteX28" fmla="*/ 879036 w 1280106"/>
                <a:gd name="connsiteY28" fmla="*/ 1899576 h 2176122"/>
                <a:gd name="connsiteX29" fmla="*/ 736811 w 1280106"/>
                <a:gd name="connsiteY29" fmla="*/ 2153556 h 2176122"/>
                <a:gd name="connsiteX30" fmla="*/ 682140 w 1280106"/>
                <a:gd name="connsiteY30" fmla="*/ 2155807 h 2176122"/>
                <a:gd name="connsiteX31" fmla="*/ 402272 w 1280106"/>
                <a:gd name="connsiteY31" fmla="*/ 1783240 h 2176122"/>
                <a:gd name="connsiteX32" fmla="*/ 317854 w 1280106"/>
                <a:gd name="connsiteY32" fmla="*/ 1676792 h 2176122"/>
                <a:gd name="connsiteX33" fmla="*/ 289634 w 1280106"/>
                <a:gd name="connsiteY33" fmla="*/ 1603307 h 2176122"/>
                <a:gd name="connsiteX34" fmla="*/ 269534 w 1280106"/>
                <a:gd name="connsiteY34" fmla="*/ 1296265 h 2176122"/>
                <a:gd name="connsiteX35" fmla="*/ 276770 w 1280106"/>
                <a:gd name="connsiteY35" fmla="*/ 1237253 h 217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80106" h="2176122">
                  <a:moveTo>
                    <a:pt x="276770" y="1237253"/>
                  </a:moveTo>
                  <a:cubicBezTo>
                    <a:pt x="278378" y="1224871"/>
                    <a:pt x="267524" y="1220047"/>
                    <a:pt x="261253" y="1212972"/>
                  </a:cubicBezTo>
                  <a:cubicBezTo>
                    <a:pt x="204572" y="1149779"/>
                    <a:pt x="152554" y="1084093"/>
                    <a:pt x="141620" y="995816"/>
                  </a:cubicBezTo>
                  <a:cubicBezTo>
                    <a:pt x="136876" y="957305"/>
                    <a:pt x="131650" y="918713"/>
                    <a:pt x="133098" y="879801"/>
                  </a:cubicBezTo>
                  <a:cubicBezTo>
                    <a:pt x="133580" y="866454"/>
                    <a:pt x="128515" y="859942"/>
                    <a:pt x="116053" y="856244"/>
                  </a:cubicBezTo>
                  <a:cubicBezTo>
                    <a:pt x="56799" y="838476"/>
                    <a:pt x="24962" y="797472"/>
                    <a:pt x="14671" y="737334"/>
                  </a:cubicBezTo>
                  <a:cubicBezTo>
                    <a:pt x="8239" y="699949"/>
                    <a:pt x="2772" y="662483"/>
                    <a:pt x="279" y="624615"/>
                  </a:cubicBezTo>
                  <a:cubicBezTo>
                    <a:pt x="-525" y="611752"/>
                    <a:pt x="-203" y="599129"/>
                    <a:pt x="9766" y="585300"/>
                  </a:cubicBezTo>
                  <a:cubicBezTo>
                    <a:pt x="29142" y="624937"/>
                    <a:pt x="47795" y="663046"/>
                    <a:pt x="66367" y="701155"/>
                  </a:cubicBezTo>
                  <a:cubicBezTo>
                    <a:pt x="68136" y="700753"/>
                    <a:pt x="69824" y="700270"/>
                    <a:pt x="71593" y="699868"/>
                  </a:cubicBezTo>
                  <a:cubicBezTo>
                    <a:pt x="71593" y="653237"/>
                    <a:pt x="70789" y="606687"/>
                    <a:pt x="71753" y="560055"/>
                  </a:cubicBezTo>
                  <a:cubicBezTo>
                    <a:pt x="73201" y="491556"/>
                    <a:pt x="84698" y="424423"/>
                    <a:pt x="102546" y="358255"/>
                  </a:cubicBezTo>
                  <a:cubicBezTo>
                    <a:pt x="132535" y="246983"/>
                    <a:pt x="202642" y="167067"/>
                    <a:pt x="296789" y="104838"/>
                  </a:cubicBezTo>
                  <a:cubicBezTo>
                    <a:pt x="390695" y="42771"/>
                    <a:pt x="494087" y="8521"/>
                    <a:pt x="605520" y="883"/>
                  </a:cubicBezTo>
                  <a:cubicBezTo>
                    <a:pt x="703204" y="-5790"/>
                    <a:pt x="791321" y="25807"/>
                    <a:pt x="871237" y="80478"/>
                  </a:cubicBezTo>
                  <a:cubicBezTo>
                    <a:pt x="966429" y="145601"/>
                    <a:pt x="1041200" y="230823"/>
                    <a:pt x="1106885" y="324487"/>
                  </a:cubicBezTo>
                  <a:cubicBezTo>
                    <a:pt x="1157376" y="396444"/>
                    <a:pt x="1169034" y="481104"/>
                    <a:pt x="1183505" y="564718"/>
                  </a:cubicBezTo>
                  <a:cubicBezTo>
                    <a:pt x="1186721" y="583290"/>
                    <a:pt x="1189053" y="602023"/>
                    <a:pt x="1192992" y="629198"/>
                  </a:cubicBezTo>
                  <a:cubicBezTo>
                    <a:pt x="1201032" y="609340"/>
                    <a:pt x="1207384" y="597521"/>
                    <a:pt x="1210600" y="584899"/>
                  </a:cubicBezTo>
                  <a:cubicBezTo>
                    <a:pt x="1215825" y="564558"/>
                    <a:pt x="1225875" y="565201"/>
                    <a:pt x="1241633" y="573643"/>
                  </a:cubicBezTo>
                  <a:cubicBezTo>
                    <a:pt x="1275562" y="591813"/>
                    <a:pt x="1284888" y="609098"/>
                    <a:pt x="1277974" y="646966"/>
                  </a:cubicBezTo>
                  <a:cubicBezTo>
                    <a:pt x="1265914" y="712571"/>
                    <a:pt x="1238578" y="769815"/>
                    <a:pt x="1184711" y="811542"/>
                  </a:cubicBezTo>
                  <a:cubicBezTo>
                    <a:pt x="1173697" y="820064"/>
                    <a:pt x="1171285" y="828989"/>
                    <a:pt x="1171526" y="842013"/>
                  </a:cubicBezTo>
                  <a:cubicBezTo>
                    <a:pt x="1172249" y="885428"/>
                    <a:pt x="1177797" y="928603"/>
                    <a:pt x="1176028" y="972259"/>
                  </a:cubicBezTo>
                  <a:cubicBezTo>
                    <a:pt x="1172812" y="1052658"/>
                    <a:pt x="1137437" y="1119228"/>
                    <a:pt x="1091529" y="1181858"/>
                  </a:cubicBezTo>
                  <a:cubicBezTo>
                    <a:pt x="1083730" y="1192551"/>
                    <a:pt x="1078022" y="1200591"/>
                    <a:pt x="1097720" y="1201797"/>
                  </a:cubicBezTo>
                  <a:cubicBezTo>
                    <a:pt x="1095227" y="1251725"/>
                    <a:pt x="1099408" y="1301572"/>
                    <a:pt x="1106725" y="1350695"/>
                  </a:cubicBezTo>
                  <a:cubicBezTo>
                    <a:pt x="1112352" y="1388724"/>
                    <a:pt x="1104795" y="1422169"/>
                    <a:pt x="1088313" y="1455133"/>
                  </a:cubicBezTo>
                  <a:cubicBezTo>
                    <a:pt x="1015231" y="1601700"/>
                    <a:pt x="952440" y="1753171"/>
                    <a:pt x="879036" y="1899576"/>
                  </a:cubicBezTo>
                  <a:cubicBezTo>
                    <a:pt x="835540" y="1986246"/>
                    <a:pt x="786899" y="2070423"/>
                    <a:pt x="736811" y="2153556"/>
                  </a:cubicBezTo>
                  <a:cubicBezTo>
                    <a:pt x="718801" y="2183464"/>
                    <a:pt x="702561" y="2183062"/>
                    <a:pt x="682140" y="2155807"/>
                  </a:cubicBezTo>
                  <a:cubicBezTo>
                    <a:pt x="589199" y="2031350"/>
                    <a:pt x="498429" y="1905285"/>
                    <a:pt x="402272" y="1783240"/>
                  </a:cubicBezTo>
                  <a:cubicBezTo>
                    <a:pt x="374213" y="1747703"/>
                    <a:pt x="346717" y="1711685"/>
                    <a:pt x="317854" y="1676792"/>
                  </a:cubicBezTo>
                  <a:cubicBezTo>
                    <a:pt x="300246" y="1655486"/>
                    <a:pt x="291724" y="1631527"/>
                    <a:pt x="289634" y="1603307"/>
                  </a:cubicBezTo>
                  <a:cubicBezTo>
                    <a:pt x="282076" y="1501040"/>
                    <a:pt x="279986" y="1398371"/>
                    <a:pt x="269534" y="1296265"/>
                  </a:cubicBezTo>
                  <a:cubicBezTo>
                    <a:pt x="267524" y="1276326"/>
                    <a:pt x="263585" y="1255584"/>
                    <a:pt x="276770" y="1237253"/>
                  </a:cubicBezTo>
                  <a:close/>
                </a:path>
              </a:pathLst>
            </a:custGeom>
            <a:solidFill>
              <a:srgbClr val="FDCFA1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13">
              <a:extLst>
                <a:ext uri="{FF2B5EF4-FFF2-40B4-BE49-F238E27FC236}">
                  <a16:creationId xmlns:a16="http://schemas.microsoft.com/office/drawing/2014/main" id="{B4A9F58F-2612-4AFD-AFEC-7DF4DF3DCC7A}"/>
                </a:ext>
              </a:extLst>
            </p:cNvPr>
            <p:cNvSpPr/>
            <p:nvPr/>
          </p:nvSpPr>
          <p:spPr>
            <a:xfrm>
              <a:off x="3240616" y="3986260"/>
              <a:ext cx="778041" cy="1202479"/>
            </a:xfrm>
            <a:custGeom>
              <a:avLst/>
              <a:gdLst>
                <a:gd name="connsiteX0" fmla="*/ 381572 w 1670602"/>
                <a:gd name="connsiteY0" fmla="*/ 35408 h 2581952"/>
                <a:gd name="connsiteX1" fmla="*/ 405048 w 1670602"/>
                <a:gd name="connsiteY1" fmla="*/ 413683 h 2581952"/>
                <a:gd name="connsiteX2" fmla="*/ 426193 w 1670602"/>
                <a:gd name="connsiteY2" fmla="*/ 463048 h 2581952"/>
                <a:gd name="connsiteX3" fmla="*/ 797956 w 1670602"/>
                <a:gd name="connsiteY3" fmla="*/ 954444 h 2581952"/>
                <a:gd name="connsiteX4" fmla="*/ 831161 w 1670602"/>
                <a:gd name="connsiteY4" fmla="*/ 951308 h 2581952"/>
                <a:gd name="connsiteX5" fmla="*/ 1171005 w 1670602"/>
                <a:gd name="connsiteY5" fmla="*/ 274593 h 2581952"/>
                <a:gd name="connsiteX6" fmla="*/ 1193035 w 1670602"/>
                <a:gd name="connsiteY6" fmla="*/ 230133 h 2581952"/>
                <a:gd name="connsiteX7" fmla="*/ 1196894 w 1670602"/>
                <a:gd name="connsiteY7" fmla="*/ 110982 h 2581952"/>
                <a:gd name="connsiteX8" fmla="*/ 1188211 w 1670602"/>
                <a:gd name="connsiteY8" fmla="*/ 14826 h 2581952"/>
                <a:gd name="connsiteX9" fmla="*/ 1202602 w 1670602"/>
                <a:gd name="connsiteY9" fmla="*/ 113 h 2581952"/>
                <a:gd name="connsiteX10" fmla="*/ 1247063 w 1670602"/>
                <a:gd name="connsiteY10" fmla="*/ 29136 h 2581952"/>
                <a:gd name="connsiteX11" fmla="*/ 1504097 w 1670602"/>
                <a:gd name="connsiteY11" fmla="*/ 400176 h 2581952"/>
                <a:gd name="connsiteX12" fmla="*/ 1550085 w 1670602"/>
                <a:gd name="connsiteY12" fmla="*/ 511930 h 2581952"/>
                <a:gd name="connsiteX13" fmla="*/ 1669799 w 1670602"/>
                <a:gd name="connsiteY13" fmla="*/ 832158 h 2581952"/>
                <a:gd name="connsiteX14" fmla="*/ 1670602 w 1670602"/>
                <a:gd name="connsiteY14" fmla="*/ 843655 h 2581952"/>
                <a:gd name="connsiteX15" fmla="*/ 1279865 w 1670602"/>
                <a:gd name="connsiteY15" fmla="*/ 463771 h 2581952"/>
                <a:gd name="connsiteX16" fmla="*/ 835502 w 1670602"/>
                <a:gd name="connsiteY16" fmla="*/ 2581953 h 2581952"/>
                <a:gd name="connsiteX17" fmla="*/ 374014 w 1670602"/>
                <a:gd name="connsiteY17" fmla="*/ 737207 h 2581952"/>
                <a:gd name="connsiteX18" fmla="*/ 295224 w 1670602"/>
                <a:gd name="connsiteY18" fmla="*/ 576329 h 2581952"/>
                <a:gd name="connsiteX19" fmla="*/ 209680 w 1670602"/>
                <a:gd name="connsiteY19" fmla="*/ 466183 h 2581952"/>
                <a:gd name="connsiteX20" fmla="*/ 3698 w 1670602"/>
                <a:gd name="connsiteY20" fmla="*/ 829907 h 2581952"/>
                <a:gd name="connsiteX21" fmla="*/ 0 w 1670602"/>
                <a:gd name="connsiteY21" fmla="*/ 828057 h 2581952"/>
                <a:gd name="connsiteX22" fmla="*/ 50249 w 1670602"/>
                <a:gd name="connsiteY22" fmla="*/ 716544 h 2581952"/>
                <a:gd name="connsiteX23" fmla="*/ 349493 w 1670602"/>
                <a:gd name="connsiteY23" fmla="*/ 58241 h 2581952"/>
                <a:gd name="connsiteX24" fmla="*/ 381572 w 1670602"/>
                <a:gd name="connsiteY24" fmla="*/ 35408 h 258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70602" h="2581952">
                  <a:moveTo>
                    <a:pt x="381572" y="35408"/>
                  </a:moveTo>
                  <a:cubicBezTo>
                    <a:pt x="389370" y="161472"/>
                    <a:pt x="397330" y="287538"/>
                    <a:pt x="405048" y="413683"/>
                  </a:cubicBezTo>
                  <a:cubicBezTo>
                    <a:pt x="406254" y="432818"/>
                    <a:pt x="414616" y="448415"/>
                    <a:pt x="426193" y="463048"/>
                  </a:cubicBezTo>
                  <a:cubicBezTo>
                    <a:pt x="479739" y="530743"/>
                    <a:pt x="728251" y="857885"/>
                    <a:pt x="797956" y="954444"/>
                  </a:cubicBezTo>
                  <a:cubicBezTo>
                    <a:pt x="813553" y="976071"/>
                    <a:pt x="822478" y="967308"/>
                    <a:pt x="831161" y="951308"/>
                  </a:cubicBezTo>
                  <a:cubicBezTo>
                    <a:pt x="870234" y="879432"/>
                    <a:pt x="1121400" y="381282"/>
                    <a:pt x="1171005" y="274593"/>
                  </a:cubicBezTo>
                  <a:cubicBezTo>
                    <a:pt x="1178000" y="259559"/>
                    <a:pt x="1184754" y="244363"/>
                    <a:pt x="1193035" y="230133"/>
                  </a:cubicBezTo>
                  <a:cubicBezTo>
                    <a:pt x="1215707" y="191059"/>
                    <a:pt x="1201155" y="150217"/>
                    <a:pt x="1196894" y="110982"/>
                  </a:cubicBezTo>
                  <a:cubicBezTo>
                    <a:pt x="1193357" y="78984"/>
                    <a:pt x="1199064" y="46020"/>
                    <a:pt x="1188211" y="14826"/>
                  </a:cubicBezTo>
                  <a:cubicBezTo>
                    <a:pt x="1183065" y="113"/>
                    <a:pt x="1200029" y="7188"/>
                    <a:pt x="1202602" y="113"/>
                  </a:cubicBezTo>
                  <a:cubicBezTo>
                    <a:pt x="1224792" y="-1415"/>
                    <a:pt x="1235726" y="12816"/>
                    <a:pt x="1247063" y="29136"/>
                  </a:cubicBezTo>
                  <a:cubicBezTo>
                    <a:pt x="1332446" y="153031"/>
                    <a:pt x="1418553" y="276443"/>
                    <a:pt x="1504097" y="400176"/>
                  </a:cubicBezTo>
                  <a:cubicBezTo>
                    <a:pt x="1527493" y="433943"/>
                    <a:pt x="1535693" y="474303"/>
                    <a:pt x="1550085" y="511930"/>
                  </a:cubicBezTo>
                  <a:cubicBezTo>
                    <a:pt x="1590686" y="618378"/>
                    <a:pt x="1630082" y="725308"/>
                    <a:pt x="1669799" y="832158"/>
                  </a:cubicBezTo>
                  <a:cubicBezTo>
                    <a:pt x="1670683" y="834489"/>
                    <a:pt x="1670201" y="837384"/>
                    <a:pt x="1670602" y="843655"/>
                  </a:cubicBezTo>
                  <a:cubicBezTo>
                    <a:pt x="1540035" y="716705"/>
                    <a:pt x="1411638" y="591927"/>
                    <a:pt x="1279865" y="463771"/>
                  </a:cubicBezTo>
                  <a:cubicBezTo>
                    <a:pt x="1131771" y="1169832"/>
                    <a:pt x="984400" y="1872114"/>
                    <a:pt x="835502" y="2581953"/>
                  </a:cubicBezTo>
                  <a:cubicBezTo>
                    <a:pt x="822478" y="2531141"/>
                    <a:pt x="514631" y="1306027"/>
                    <a:pt x="374014" y="737207"/>
                  </a:cubicBezTo>
                  <a:cubicBezTo>
                    <a:pt x="358980" y="676506"/>
                    <a:pt x="336790" y="623121"/>
                    <a:pt x="295224" y="576329"/>
                  </a:cubicBezTo>
                  <a:cubicBezTo>
                    <a:pt x="265315" y="542723"/>
                    <a:pt x="239749" y="505337"/>
                    <a:pt x="209680" y="466183"/>
                  </a:cubicBezTo>
                  <a:cubicBezTo>
                    <a:pt x="140054" y="589113"/>
                    <a:pt x="71876" y="709550"/>
                    <a:pt x="3698" y="829907"/>
                  </a:cubicBezTo>
                  <a:cubicBezTo>
                    <a:pt x="2492" y="829263"/>
                    <a:pt x="1206" y="828701"/>
                    <a:pt x="0" y="828057"/>
                  </a:cubicBezTo>
                  <a:cubicBezTo>
                    <a:pt x="16723" y="790913"/>
                    <a:pt x="33365" y="753689"/>
                    <a:pt x="50249" y="716544"/>
                  </a:cubicBezTo>
                  <a:cubicBezTo>
                    <a:pt x="150104" y="497137"/>
                    <a:pt x="250120" y="277809"/>
                    <a:pt x="349493" y="58241"/>
                  </a:cubicBezTo>
                  <a:cubicBezTo>
                    <a:pt x="356327" y="42885"/>
                    <a:pt x="364527" y="34041"/>
                    <a:pt x="381572" y="35408"/>
                  </a:cubicBezTo>
                  <a:close/>
                </a:path>
              </a:pathLst>
            </a:custGeom>
            <a:solidFill>
              <a:srgbClr val="FFFFFF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35">
            <a:extLst>
              <a:ext uri="{FF2B5EF4-FFF2-40B4-BE49-F238E27FC236}">
                <a16:creationId xmlns:a16="http://schemas.microsoft.com/office/drawing/2014/main" id="{BC552489-40FB-4242-A9AB-B6CAEE1902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3440303"/>
              </p:ext>
            </p:extLst>
          </p:nvPr>
        </p:nvGraphicFramePr>
        <p:xfrm>
          <a:off x="4683318" y="2138902"/>
          <a:ext cx="6629722" cy="39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078066DF-6C8F-4F13-B163-948C8BFE184B}"/>
              </a:ext>
            </a:extLst>
          </p:cNvPr>
          <p:cNvGrpSpPr/>
          <p:nvPr/>
        </p:nvGrpSpPr>
        <p:grpSpPr>
          <a:xfrm>
            <a:off x="5716337" y="1781692"/>
            <a:ext cx="4563684" cy="246221"/>
            <a:chOff x="3842395" y="1772816"/>
            <a:chExt cx="4563684" cy="246221"/>
          </a:xfrm>
        </p:grpSpPr>
        <p:grpSp>
          <p:nvGrpSpPr>
            <p:cNvPr id="5" name="Group 37">
              <a:extLst>
                <a:ext uri="{FF2B5EF4-FFF2-40B4-BE49-F238E27FC236}">
                  <a16:creationId xmlns:a16="http://schemas.microsoft.com/office/drawing/2014/main" id="{17064FE9-3D8C-4108-8855-4D204D122AAF}"/>
                </a:ext>
              </a:extLst>
            </p:cNvPr>
            <p:cNvGrpSpPr/>
            <p:nvPr/>
          </p:nvGrpSpPr>
          <p:grpSpPr>
            <a:xfrm>
              <a:off x="3842395" y="1772816"/>
              <a:ext cx="1457815" cy="246221"/>
              <a:chOff x="5119489" y="2112184"/>
              <a:chExt cx="1457815" cy="246221"/>
            </a:xfrm>
          </p:grpSpPr>
          <p:sp>
            <p:nvSpPr>
              <p:cNvPr id="12" name="Rectangle 49">
                <a:extLst>
                  <a:ext uri="{FF2B5EF4-FFF2-40B4-BE49-F238E27FC236}">
                    <a16:creationId xmlns:a16="http://schemas.microsoft.com/office/drawing/2014/main" id="{86703DAC-E2CD-4FEE-B28A-E4756ED6707D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B88379-67C4-4C5B-94FC-1D69CF445054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6" name="Group 38">
              <a:extLst>
                <a:ext uri="{FF2B5EF4-FFF2-40B4-BE49-F238E27FC236}">
                  <a16:creationId xmlns:a16="http://schemas.microsoft.com/office/drawing/2014/main" id="{2571E91A-A591-4BE1-8E88-A667D9A3810D}"/>
                </a:ext>
              </a:extLst>
            </p:cNvPr>
            <p:cNvGrpSpPr/>
            <p:nvPr/>
          </p:nvGrpSpPr>
          <p:grpSpPr>
            <a:xfrm>
              <a:off x="5395329" y="1772816"/>
              <a:ext cx="1457815" cy="246221"/>
              <a:chOff x="5119489" y="2112184"/>
              <a:chExt cx="1457815" cy="246221"/>
            </a:xfrm>
          </p:grpSpPr>
          <p:sp>
            <p:nvSpPr>
              <p:cNvPr id="10" name="Rectangle 47">
                <a:extLst>
                  <a:ext uri="{FF2B5EF4-FFF2-40B4-BE49-F238E27FC236}">
                    <a16:creationId xmlns:a16="http://schemas.microsoft.com/office/drawing/2014/main" id="{EDE6EF90-6806-4019-B1F0-DF8FE72F8CA4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0CE196-0D32-4EDB-AAD7-6F99703E9BB2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7" name="Group 39">
              <a:extLst>
                <a:ext uri="{FF2B5EF4-FFF2-40B4-BE49-F238E27FC236}">
                  <a16:creationId xmlns:a16="http://schemas.microsoft.com/office/drawing/2014/main" id="{FC528EE2-4785-42AD-9C78-408192D8F961}"/>
                </a:ext>
              </a:extLst>
            </p:cNvPr>
            <p:cNvGrpSpPr/>
            <p:nvPr/>
          </p:nvGrpSpPr>
          <p:grpSpPr>
            <a:xfrm>
              <a:off x="6948264" y="1772816"/>
              <a:ext cx="1457815" cy="246221"/>
              <a:chOff x="5119489" y="2112184"/>
              <a:chExt cx="1457815" cy="246221"/>
            </a:xfrm>
          </p:grpSpPr>
          <p:sp>
            <p:nvSpPr>
              <p:cNvPr id="8" name="Rectangle 45">
                <a:extLst>
                  <a:ext uri="{FF2B5EF4-FFF2-40B4-BE49-F238E27FC236}">
                    <a16:creationId xmlns:a16="http://schemas.microsoft.com/office/drawing/2014/main" id="{060C5852-7CF4-4106-B255-22384692E798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9E267D-95A8-411E-A3A9-E4F57F1D1C70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14" name="Group 51">
            <a:extLst>
              <a:ext uri="{FF2B5EF4-FFF2-40B4-BE49-F238E27FC236}">
                <a16:creationId xmlns:a16="http://schemas.microsoft.com/office/drawing/2014/main" id="{DCE70FE6-F1FA-4FF6-B577-01127374AC0D}"/>
              </a:ext>
            </a:extLst>
          </p:cNvPr>
          <p:cNvGrpSpPr/>
          <p:nvPr/>
        </p:nvGrpSpPr>
        <p:grpSpPr>
          <a:xfrm>
            <a:off x="878960" y="2143054"/>
            <a:ext cx="3560773" cy="918652"/>
            <a:chOff x="270023" y="1671304"/>
            <a:chExt cx="2552450" cy="81018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FC7C0F-B261-4747-9C58-00B1D689028E}"/>
                </a:ext>
              </a:extLst>
            </p:cNvPr>
            <p:cNvSpPr txBox="1"/>
            <p:nvPr/>
          </p:nvSpPr>
          <p:spPr>
            <a:xfrm>
              <a:off x="270024" y="1911472"/>
              <a:ext cx="2552449" cy="570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6039A5B-E371-4B0D-BF2C-818D711CDEB2}"/>
                </a:ext>
              </a:extLst>
            </p:cNvPr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63">
            <a:extLst>
              <a:ext uri="{FF2B5EF4-FFF2-40B4-BE49-F238E27FC236}">
                <a16:creationId xmlns:a16="http://schemas.microsoft.com/office/drawing/2014/main" id="{66C9C46B-709B-454E-9748-8B06BF369F58}"/>
              </a:ext>
            </a:extLst>
          </p:cNvPr>
          <p:cNvGrpSpPr/>
          <p:nvPr/>
        </p:nvGrpSpPr>
        <p:grpSpPr>
          <a:xfrm>
            <a:off x="878960" y="3511206"/>
            <a:ext cx="3560773" cy="918652"/>
            <a:chOff x="270023" y="1671304"/>
            <a:chExt cx="2552450" cy="81018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3D65292-0059-466C-8061-72B2CCD4588D}"/>
                </a:ext>
              </a:extLst>
            </p:cNvPr>
            <p:cNvSpPr txBox="1"/>
            <p:nvPr/>
          </p:nvSpPr>
          <p:spPr>
            <a:xfrm>
              <a:off x="270024" y="1911472"/>
              <a:ext cx="2552449" cy="570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969D033-D47F-4EC9-80A7-76E33F338AE7}"/>
                </a:ext>
              </a:extLst>
            </p:cNvPr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66">
            <a:extLst>
              <a:ext uri="{FF2B5EF4-FFF2-40B4-BE49-F238E27FC236}">
                <a16:creationId xmlns:a16="http://schemas.microsoft.com/office/drawing/2014/main" id="{43564433-220C-410A-AF95-4F74EE69761F}"/>
              </a:ext>
            </a:extLst>
          </p:cNvPr>
          <p:cNvGrpSpPr/>
          <p:nvPr/>
        </p:nvGrpSpPr>
        <p:grpSpPr>
          <a:xfrm>
            <a:off x="878960" y="4879358"/>
            <a:ext cx="3560773" cy="918652"/>
            <a:chOff x="270023" y="1671304"/>
            <a:chExt cx="2552450" cy="81018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BE3C09C-5AF2-4410-9C3F-755BA5568E7B}"/>
                </a:ext>
              </a:extLst>
            </p:cNvPr>
            <p:cNvSpPr txBox="1"/>
            <p:nvPr/>
          </p:nvSpPr>
          <p:spPr>
            <a:xfrm>
              <a:off x="270024" y="1911472"/>
              <a:ext cx="2552449" cy="570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847E7B3-CA2A-48EA-98E8-138C1D7E5D61}"/>
                </a:ext>
              </a:extLst>
            </p:cNvPr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C0C71431-9E71-4666-B92F-FCF3C5E391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93D73340-2C0E-403E-997C-A7ABF5ABDFC7}"/>
              </a:ext>
            </a:extLst>
          </p:cNvPr>
          <p:cNvGrpSpPr/>
          <p:nvPr/>
        </p:nvGrpSpPr>
        <p:grpSpPr>
          <a:xfrm>
            <a:off x="4250948" y="1812542"/>
            <a:ext cx="3698080" cy="4135128"/>
            <a:chOff x="4250948" y="1812542"/>
            <a:chExt cx="3698080" cy="4135128"/>
          </a:xfrm>
        </p:grpSpPr>
        <p:grpSp>
          <p:nvGrpSpPr>
            <p:cNvPr id="5" name="그룹 3">
              <a:extLst>
                <a:ext uri="{FF2B5EF4-FFF2-40B4-BE49-F238E27FC236}">
                  <a16:creationId xmlns:a16="http://schemas.microsoft.com/office/drawing/2014/main" id="{83064C4C-0BE9-49AB-9D37-78ED6CB53CBC}"/>
                </a:ext>
              </a:extLst>
            </p:cNvPr>
            <p:cNvGrpSpPr/>
            <p:nvPr/>
          </p:nvGrpSpPr>
          <p:grpSpPr>
            <a:xfrm>
              <a:off x="4250948" y="1812542"/>
              <a:ext cx="3698080" cy="796636"/>
              <a:chOff x="4223789" y="1900462"/>
              <a:chExt cx="3698080" cy="796636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BAA6AA-4F6F-4677-A8B0-F1D6F1C2AABE}"/>
                  </a:ext>
                </a:extLst>
              </p:cNvPr>
              <p:cNvSpPr txBox="1"/>
              <p:nvPr/>
            </p:nvSpPr>
            <p:spPr>
              <a:xfrm>
                <a:off x="4223789" y="1900462"/>
                <a:ext cx="2232252" cy="340519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accent4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9628FF-2C91-4D2A-BFA6-1349FA6506C9}"/>
                  </a:ext>
                </a:extLst>
              </p:cNvPr>
              <p:cNvSpPr txBox="1"/>
              <p:nvPr/>
            </p:nvSpPr>
            <p:spPr>
              <a:xfrm>
                <a:off x="4547826" y="2235433"/>
                <a:ext cx="33740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  <p:grpSp>
          <p:nvGrpSpPr>
            <p:cNvPr id="8" name="그룹 4">
              <a:extLst>
                <a:ext uri="{FF2B5EF4-FFF2-40B4-BE49-F238E27FC236}">
                  <a16:creationId xmlns:a16="http://schemas.microsoft.com/office/drawing/2014/main" id="{C41BE2BF-24A4-4A6C-8781-4288FBE2FF34}"/>
                </a:ext>
              </a:extLst>
            </p:cNvPr>
            <p:cNvGrpSpPr/>
            <p:nvPr/>
          </p:nvGrpSpPr>
          <p:grpSpPr>
            <a:xfrm>
              <a:off x="4250948" y="2925373"/>
              <a:ext cx="3698080" cy="796636"/>
              <a:chOff x="4223789" y="3013293"/>
              <a:chExt cx="3698080" cy="796636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31F3D6-B0BD-41B5-B008-084EF5BFDF9A}"/>
                  </a:ext>
                </a:extLst>
              </p:cNvPr>
              <p:cNvSpPr txBox="1"/>
              <p:nvPr/>
            </p:nvSpPr>
            <p:spPr>
              <a:xfrm>
                <a:off x="4223789" y="3013293"/>
                <a:ext cx="2232252" cy="340519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accent3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3A9B86-006E-4ED1-A751-70FB35349FDE}"/>
                  </a:ext>
                </a:extLst>
              </p:cNvPr>
              <p:cNvSpPr txBox="1"/>
              <p:nvPr/>
            </p:nvSpPr>
            <p:spPr>
              <a:xfrm>
                <a:off x="4547826" y="3348264"/>
                <a:ext cx="33740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  <p:grpSp>
          <p:nvGrpSpPr>
            <p:cNvPr id="11" name="그룹 7">
              <a:extLst>
                <a:ext uri="{FF2B5EF4-FFF2-40B4-BE49-F238E27FC236}">
                  <a16:creationId xmlns:a16="http://schemas.microsoft.com/office/drawing/2014/main" id="{8A80303E-B036-469A-B9CB-268EA034AF50}"/>
                </a:ext>
              </a:extLst>
            </p:cNvPr>
            <p:cNvGrpSpPr/>
            <p:nvPr/>
          </p:nvGrpSpPr>
          <p:grpSpPr>
            <a:xfrm>
              <a:off x="4250948" y="4038204"/>
              <a:ext cx="3698080" cy="796636"/>
              <a:chOff x="4223789" y="4126124"/>
              <a:chExt cx="3698080" cy="796636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D2D6B5-483E-4DBD-9DC0-5C6210C6DA0E}"/>
                  </a:ext>
                </a:extLst>
              </p:cNvPr>
              <p:cNvSpPr txBox="1"/>
              <p:nvPr/>
            </p:nvSpPr>
            <p:spPr>
              <a:xfrm>
                <a:off x="4223789" y="4126124"/>
                <a:ext cx="2232252" cy="340519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21A21F-767F-46A0-BA02-10C70BB036AE}"/>
                  </a:ext>
                </a:extLst>
              </p:cNvPr>
              <p:cNvSpPr txBox="1"/>
              <p:nvPr/>
            </p:nvSpPr>
            <p:spPr>
              <a:xfrm>
                <a:off x="4547826" y="4461095"/>
                <a:ext cx="33740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  <p:grpSp>
          <p:nvGrpSpPr>
            <p:cNvPr id="14" name="그룹 8">
              <a:extLst>
                <a:ext uri="{FF2B5EF4-FFF2-40B4-BE49-F238E27FC236}">
                  <a16:creationId xmlns:a16="http://schemas.microsoft.com/office/drawing/2014/main" id="{24FADC65-710D-4F18-975C-5114ABCAF851}"/>
                </a:ext>
              </a:extLst>
            </p:cNvPr>
            <p:cNvGrpSpPr/>
            <p:nvPr/>
          </p:nvGrpSpPr>
          <p:grpSpPr>
            <a:xfrm>
              <a:off x="4250948" y="5151034"/>
              <a:ext cx="3698080" cy="796636"/>
              <a:chOff x="4223789" y="5238954"/>
              <a:chExt cx="3698080" cy="796636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1B7BF9-2449-4888-9F9D-72617B747366}"/>
                  </a:ext>
                </a:extLst>
              </p:cNvPr>
              <p:cNvSpPr txBox="1"/>
              <p:nvPr/>
            </p:nvSpPr>
            <p:spPr>
              <a:xfrm>
                <a:off x="4223789" y="5238954"/>
                <a:ext cx="2232252" cy="340519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7FFD5A-DC6D-4F9F-A01A-9F7A193C5FBD}"/>
                  </a:ext>
                </a:extLst>
              </p:cNvPr>
              <p:cNvSpPr txBox="1"/>
              <p:nvPr/>
            </p:nvSpPr>
            <p:spPr>
              <a:xfrm>
                <a:off x="4547826" y="5573925"/>
                <a:ext cx="33740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</p:grp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0AA154C7-91C5-469E-BE59-0F07C65F24F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20" name="그림 개체 틀 19">
            <a:extLst>
              <a:ext uri="{FF2B5EF4-FFF2-40B4-BE49-F238E27FC236}">
                <a16:creationId xmlns:a16="http://schemas.microsoft.com/office/drawing/2014/main" id="{8B394168-7090-48A9-A817-BFFD882BA6B5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3">
            <a:extLst>
              <a:ext uri="{FF2B5EF4-FFF2-40B4-BE49-F238E27FC236}">
                <a16:creationId xmlns:a16="http://schemas.microsoft.com/office/drawing/2014/main" id="{C3DE267B-D071-4B65-BCDD-054FBF1C3D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1942802"/>
              </p:ext>
            </p:extLst>
          </p:nvPr>
        </p:nvGraphicFramePr>
        <p:xfrm>
          <a:off x="880217" y="2056397"/>
          <a:ext cx="10460052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그룹 3">
            <a:extLst>
              <a:ext uri="{FF2B5EF4-FFF2-40B4-BE49-F238E27FC236}">
                <a16:creationId xmlns:a16="http://schemas.microsoft.com/office/drawing/2014/main" id="{0D3F130B-CD4E-45B6-9E72-A7324FE0A400}"/>
              </a:ext>
            </a:extLst>
          </p:cNvPr>
          <p:cNvGrpSpPr/>
          <p:nvPr/>
        </p:nvGrpSpPr>
        <p:grpSpPr>
          <a:xfrm>
            <a:off x="1380493" y="5204249"/>
            <a:ext cx="2520000" cy="909377"/>
            <a:chOff x="1380493" y="5204245"/>
            <a:chExt cx="2520000" cy="90937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589AC8-8F95-4BFD-9798-A3FA32341F65}"/>
                </a:ext>
              </a:extLst>
            </p:cNvPr>
            <p:cNvSpPr txBox="1"/>
            <p:nvPr/>
          </p:nvSpPr>
          <p:spPr>
            <a:xfrm>
              <a:off x="1380493" y="5204245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</a:rPr>
                <a:t>Contents A </a:t>
              </a:r>
              <a:endParaRPr lang="ko-KR" alt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7FD22E5-C6E0-487E-BE06-242C8F1B29B5}"/>
                </a:ext>
              </a:extLst>
            </p:cNvPr>
            <p:cNvSpPr txBox="1"/>
            <p:nvPr/>
          </p:nvSpPr>
          <p:spPr>
            <a:xfrm>
              <a:off x="1380493" y="5467291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EBEA367C-07DF-4AAF-B93D-B93FCE44C71C}"/>
              </a:ext>
            </a:extLst>
          </p:cNvPr>
          <p:cNvGrpSpPr/>
          <p:nvPr/>
        </p:nvGrpSpPr>
        <p:grpSpPr>
          <a:xfrm>
            <a:off x="5103813" y="5204249"/>
            <a:ext cx="2520000" cy="909377"/>
            <a:chOff x="5347343" y="5204245"/>
            <a:chExt cx="2520000" cy="90937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DB5786-1593-45E8-8CE9-3BC3760DEE97}"/>
                </a:ext>
              </a:extLst>
            </p:cNvPr>
            <p:cNvSpPr txBox="1"/>
            <p:nvPr/>
          </p:nvSpPr>
          <p:spPr>
            <a:xfrm>
              <a:off x="5347343" y="5204245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Contents B </a:t>
              </a:r>
              <a:endParaRPr lang="ko-KR" altLang="en-US" sz="1400" b="1" dirty="0">
                <a:solidFill>
                  <a:schemeClr val="accent3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DD3BE6-6571-441E-A3A0-67DB331AA42F}"/>
                </a:ext>
              </a:extLst>
            </p:cNvPr>
            <p:cNvSpPr txBox="1"/>
            <p:nvPr/>
          </p:nvSpPr>
          <p:spPr>
            <a:xfrm>
              <a:off x="5347343" y="5467291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49F8C93E-40B4-4347-AD7E-D6E9A921EF27}"/>
              </a:ext>
            </a:extLst>
          </p:cNvPr>
          <p:cNvGrpSpPr/>
          <p:nvPr/>
        </p:nvGrpSpPr>
        <p:grpSpPr>
          <a:xfrm>
            <a:off x="8827134" y="5204249"/>
            <a:ext cx="2520000" cy="909377"/>
            <a:chOff x="8690400" y="5204245"/>
            <a:chExt cx="2520000" cy="9093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9890D0-F525-431F-AF5F-755DD0D828A1}"/>
                </a:ext>
              </a:extLst>
            </p:cNvPr>
            <p:cNvSpPr txBox="1"/>
            <p:nvPr/>
          </p:nvSpPr>
          <p:spPr>
            <a:xfrm>
              <a:off x="8690400" y="5204245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Contents C 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F61F7B-F9BA-43B3-90AE-77C5421E93A1}"/>
                </a:ext>
              </a:extLst>
            </p:cNvPr>
            <p:cNvSpPr txBox="1"/>
            <p:nvPr/>
          </p:nvSpPr>
          <p:spPr>
            <a:xfrm>
              <a:off x="8690400" y="5467291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42">
            <a:extLst>
              <a:ext uri="{FF2B5EF4-FFF2-40B4-BE49-F238E27FC236}">
                <a16:creationId xmlns:a16="http://schemas.microsoft.com/office/drawing/2014/main" id="{F793CBC8-10F6-40EC-BFA0-5199CC4E810A}"/>
              </a:ext>
            </a:extLst>
          </p:cNvPr>
          <p:cNvGrpSpPr/>
          <p:nvPr/>
        </p:nvGrpSpPr>
        <p:grpSpPr>
          <a:xfrm>
            <a:off x="6755992" y="1747149"/>
            <a:ext cx="4626167" cy="276999"/>
            <a:chOff x="2302349" y="1400535"/>
            <a:chExt cx="4626167" cy="276999"/>
          </a:xfrm>
        </p:grpSpPr>
        <p:grpSp>
          <p:nvGrpSpPr>
            <p:cNvPr id="14" name="Group 27">
              <a:extLst>
                <a:ext uri="{FF2B5EF4-FFF2-40B4-BE49-F238E27FC236}">
                  <a16:creationId xmlns:a16="http://schemas.microsoft.com/office/drawing/2014/main" id="{5120B355-1AD7-4411-8C17-781BFE11AEC4}"/>
                </a:ext>
              </a:extLst>
            </p:cNvPr>
            <p:cNvGrpSpPr/>
            <p:nvPr/>
          </p:nvGrpSpPr>
          <p:grpSpPr>
            <a:xfrm>
              <a:off x="2302349" y="1400535"/>
              <a:ext cx="1457815" cy="276999"/>
              <a:chOff x="5658150" y="2096795"/>
              <a:chExt cx="1457815" cy="276999"/>
            </a:xfrm>
          </p:grpSpPr>
          <p:sp>
            <p:nvSpPr>
              <p:cNvPr id="21" name="Rectangle 28">
                <a:extLst>
                  <a:ext uri="{FF2B5EF4-FFF2-40B4-BE49-F238E27FC236}">
                    <a16:creationId xmlns:a16="http://schemas.microsoft.com/office/drawing/2014/main" id="{18F8FA13-696C-4990-A028-FF20C378AF25}"/>
                  </a:ext>
                </a:extLst>
              </p:cNvPr>
              <p:cNvSpPr/>
              <p:nvPr/>
            </p:nvSpPr>
            <p:spPr>
              <a:xfrm>
                <a:off x="5658150" y="2167215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9E1949-B907-418E-B87B-0C07E0A2E399}"/>
                  </a:ext>
                </a:extLst>
              </p:cNvPr>
              <p:cNvSpPr txBox="1"/>
              <p:nvPr/>
            </p:nvSpPr>
            <p:spPr>
              <a:xfrm>
                <a:off x="5806616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5" name="Group 33">
              <a:extLst>
                <a:ext uri="{FF2B5EF4-FFF2-40B4-BE49-F238E27FC236}">
                  <a16:creationId xmlns:a16="http://schemas.microsoft.com/office/drawing/2014/main" id="{636CC1E4-88AF-4CA6-9212-A864F64F8CA9}"/>
                </a:ext>
              </a:extLst>
            </p:cNvPr>
            <p:cNvGrpSpPr/>
            <p:nvPr/>
          </p:nvGrpSpPr>
          <p:grpSpPr>
            <a:xfrm>
              <a:off x="3886525" y="1400535"/>
              <a:ext cx="1457815" cy="276999"/>
              <a:chOff x="5388820" y="2096795"/>
              <a:chExt cx="1457815" cy="276999"/>
            </a:xfrm>
          </p:grpSpPr>
          <p:sp>
            <p:nvSpPr>
              <p:cNvPr id="19" name="Rectangle 34">
                <a:extLst>
                  <a:ext uri="{FF2B5EF4-FFF2-40B4-BE49-F238E27FC236}">
                    <a16:creationId xmlns:a16="http://schemas.microsoft.com/office/drawing/2014/main" id="{9E8976D9-D76B-4B5B-A43B-066929D46C95}"/>
                  </a:ext>
                </a:extLst>
              </p:cNvPr>
              <p:cNvSpPr/>
              <p:nvPr/>
            </p:nvSpPr>
            <p:spPr>
              <a:xfrm>
                <a:off x="5388820" y="2167215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DF0447-5DF3-4E32-89DE-E52C6B4CFC45}"/>
                  </a:ext>
                </a:extLst>
              </p:cNvPr>
              <p:cNvSpPr txBox="1"/>
              <p:nvPr/>
            </p:nvSpPr>
            <p:spPr>
              <a:xfrm>
                <a:off x="5537286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6" name="Group 36">
              <a:extLst>
                <a:ext uri="{FF2B5EF4-FFF2-40B4-BE49-F238E27FC236}">
                  <a16:creationId xmlns:a16="http://schemas.microsoft.com/office/drawing/2014/main" id="{97E15363-43EC-448D-9691-70EE9288C1CE}"/>
                </a:ext>
              </a:extLst>
            </p:cNvPr>
            <p:cNvGrpSpPr/>
            <p:nvPr/>
          </p:nvGrpSpPr>
          <p:grpSpPr>
            <a:xfrm>
              <a:off x="5470701" y="1400535"/>
              <a:ext cx="1457815" cy="276999"/>
              <a:chOff x="5119489" y="2096795"/>
              <a:chExt cx="1457815" cy="276999"/>
            </a:xfrm>
          </p:grpSpPr>
          <p:sp>
            <p:nvSpPr>
              <p:cNvPr id="17" name="Rectangle 37">
                <a:extLst>
                  <a:ext uri="{FF2B5EF4-FFF2-40B4-BE49-F238E27FC236}">
                    <a16:creationId xmlns:a16="http://schemas.microsoft.com/office/drawing/2014/main" id="{DDE49354-8FCC-49AD-960D-768C6C0414DD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DCE6D6-EF35-48D4-A0F0-376A73540391}"/>
                  </a:ext>
                </a:extLst>
              </p:cNvPr>
              <p:cNvSpPr txBox="1"/>
              <p:nvPr/>
            </p:nvSpPr>
            <p:spPr>
              <a:xfrm>
                <a:off x="5267955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23" name="Rounded Rectangle 25">
            <a:extLst>
              <a:ext uri="{FF2B5EF4-FFF2-40B4-BE49-F238E27FC236}">
                <a16:creationId xmlns:a16="http://schemas.microsoft.com/office/drawing/2014/main" id="{CEF7AB99-B607-4908-8DC0-F2FFF9079A2C}"/>
              </a:ext>
            </a:extLst>
          </p:cNvPr>
          <p:cNvSpPr/>
          <p:nvPr/>
        </p:nvSpPr>
        <p:spPr>
          <a:xfrm>
            <a:off x="4550758" y="5383164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Trapezoid 22">
            <a:extLst>
              <a:ext uri="{FF2B5EF4-FFF2-40B4-BE49-F238E27FC236}">
                <a16:creationId xmlns:a16="http://schemas.microsoft.com/office/drawing/2014/main" id="{DA534808-ADD0-4F02-BB1C-43DAFB370506}"/>
              </a:ext>
            </a:extLst>
          </p:cNvPr>
          <p:cNvSpPr>
            <a:spLocks noChangeAspect="1"/>
          </p:cNvSpPr>
          <p:nvPr/>
        </p:nvSpPr>
        <p:spPr>
          <a:xfrm>
            <a:off x="8263802" y="5383164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Freeform 53">
            <a:extLst>
              <a:ext uri="{FF2B5EF4-FFF2-40B4-BE49-F238E27FC236}">
                <a16:creationId xmlns:a16="http://schemas.microsoft.com/office/drawing/2014/main" id="{66612DCD-7D3B-4F30-B525-F4CF20F1012C}"/>
              </a:ext>
            </a:extLst>
          </p:cNvPr>
          <p:cNvSpPr/>
          <p:nvPr/>
        </p:nvSpPr>
        <p:spPr>
          <a:xfrm>
            <a:off x="880217" y="5351524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102BF0-24A8-4315-B91B-99C008137B11}"/>
              </a:ext>
            </a:extLst>
          </p:cNvPr>
          <p:cNvGrpSpPr/>
          <p:nvPr/>
        </p:nvGrpSpPr>
        <p:grpSpPr>
          <a:xfrm>
            <a:off x="9176340" y="1707380"/>
            <a:ext cx="2329859" cy="1280132"/>
            <a:chOff x="8696325" y="1948927"/>
            <a:chExt cx="2457450" cy="128013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F3F53C0-4E6F-4D98-803D-1AF75B28D5DD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ABC9D10-8BD9-4AAA-872A-41E159831AD1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A27DFC-3AC1-41BC-AEB4-E30593A81CDE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F1DDA5-3B0C-4AED-A55A-E7377D0469DA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FC125E5-BECC-41FD-B20F-AB2DF485FA36}"/>
              </a:ext>
            </a:extLst>
          </p:cNvPr>
          <p:cNvGrpSpPr/>
          <p:nvPr/>
        </p:nvGrpSpPr>
        <p:grpSpPr>
          <a:xfrm>
            <a:off x="9176340" y="3318912"/>
            <a:ext cx="2329859" cy="1280132"/>
            <a:chOff x="8696325" y="1948927"/>
            <a:chExt cx="2457450" cy="128013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8B9EC48-0863-4F2A-88B6-5144EBCC5FDC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C251B8E-5100-4CBB-81A1-F392523E1FBE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F221EE-5E7E-4EF9-A501-FC4058E10E46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DC8A17-6737-4A9C-AE26-E2A052FB2F7A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8B99B80-D133-4DBD-8D63-143CB4B518EF}"/>
              </a:ext>
            </a:extLst>
          </p:cNvPr>
          <p:cNvGrpSpPr/>
          <p:nvPr/>
        </p:nvGrpSpPr>
        <p:grpSpPr>
          <a:xfrm>
            <a:off x="9176340" y="4930444"/>
            <a:ext cx="2329859" cy="1280132"/>
            <a:chOff x="8696325" y="1948927"/>
            <a:chExt cx="2457450" cy="128013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33C30C0-EE09-4401-B2BA-D71E34FACCA5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5BA1ED3-C56B-46F2-9006-F751A28776CB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BC033C9-6EA3-403B-B7E5-0EE0BDE49B67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5555D21-AC55-457B-963A-596B97A31CD9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36C5C9-AC73-45A3-ABB1-E6483C8FA774}"/>
              </a:ext>
            </a:extLst>
          </p:cNvPr>
          <p:cNvGrpSpPr/>
          <p:nvPr/>
        </p:nvGrpSpPr>
        <p:grpSpPr>
          <a:xfrm>
            <a:off x="6559844" y="1707380"/>
            <a:ext cx="2329859" cy="1280132"/>
            <a:chOff x="8696325" y="1948927"/>
            <a:chExt cx="2457450" cy="128013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2FFB80A-D4F7-4F8F-A2D1-2D8A03BE514B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EC2D93B-3474-42D1-9B9C-4452A52E2A95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BC5F9F7-8460-4D03-896C-A3D11751F10B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795BDB-2B8F-442F-91CC-461DDFBA58D6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8AAAA04-8F52-41EE-A15D-AC5A31AE5B4B}"/>
              </a:ext>
            </a:extLst>
          </p:cNvPr>
          <p:cNvGrpSpPr/>
          <p:nvPr/>
        </p:nvGrpSpPr>
        <p:grpSpPr>
          <a:xfrm>
            <a:off x="6559844" y="3318912"/>
            <a:ext cx="2329859" cy="1280132"/>
            <a:chOff x="8696325" y="1948927"/>
            <a:chExt cx="2457450" cy="128013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6572BD7-C15C-4D60-9F6E-82A4BC73B516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0C275C6-0ADE-47A0-A6A2-899B7315F984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0D03DB0-085B-4C28-93B0-8D5A180C9AFB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014F68-A2D9-4635-BC9D-B3A888B2889F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ED1766C-FBEF-4F61-95C0-34B91B4D0989}"/>
              </a:ext>
            </a:extLst>
          </p:cNvPr>
          <p:cNvGrpSpPr/>
          <p:nvPr/>
        </p:nvGrpSpPr>
        <p:grpSpPr>
          <a:xfrm>
            <a:off x="6559844" y="4930444"/>
            <a:ext cx="2329859" cy="1280132"/>
            <a:chOff x="8696325" y="1948927"/>
            <a:chExt cx="2457450" cy="1280132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94AAAD7-C41A-4B4B-B3B2-569FF4F2DDCC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3D530BA2-E198-457E-A410-C5310945621F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7967EC8-431F-4B1D-AB5C-2F09E0DFE2DC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05AD125-1660-451C-ADCD-DF26521C7747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DF001D3-FDB1-4257-A4DC-A9306C86458A}"/>
              </a:ext>
            </a:extLst>
          </p:cNvPr>
          <p:cNvGrpSpPr/>
          <p:nvPr/>
        </p:nvGrpSpPr>
        <p:grpSpPr>
          <a:xfrm>
            <a:off x="3943349" y="1707380"/>
            <a:ext cx="2329859" cy="1280132"/>
            <a:chOff x="8696325" y="1948927"/>
            <a:chExt cx="2457450" cy="1280132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7D15AA3-B7AD-4A06-9490-A804E1EE3E75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C9CE612E-0849-49E8-BAE6-0FC31EDC8D5A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93DCFE7-B370-4162-9F0A-90EEE76D7DE6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D37A14-7A7C-4BDD-BA33-5AC22A40F336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EBAF46C-7062-427F-ADEC-FE36F5B30C53}"/>
              </a:ext>
            </a:extLst>
          </p:cNvPr>
          <p:cNvGrpSpPr/>
          <p:nvPr/>
        </p:nvGrpSpPr>
        <p:grpSpPr>
          <a:xfrm>
            <a:off x="3943349" y="3318912"/>
            <a:ext cx="2329859" cy="1280132"/>
            <a:chOff x="8696325" y="1948927"/>
            <a:chExt cx="2457450" cy="1280132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2EEAF271-E061-419A-A8F1-58A60776F72B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1E56E85-A33D-4132-824D-8B7FD00FBB98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83495D8-730D-4D57-9D29-6BDE338ECBB8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507FD6F-92FD-431A-8073-A266DCAC81A9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FC03800-2FC1-430C-8F34-0C714B1FA8B1}"/>
              </a:ext>
            </a:extLst>
          </p:cNvPr>
          <p:cNvGrpSpPr/>
          <p:nvPr/>
        </p:nvGrpSpPr>
        <p:grpSpPr>
          <a:xfrm>
            <a:off x="3943349" y="4930444"/>
            <a:ext cx="2329859" cy="1280132"/>
            <a:chOff x="8696325" y="1948927"/>
            <a:chExt cx="2457450" cy="1280132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871500D-B9EB-47D1-8181-B4E6267F21B4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32E7E6C-2C12-4CD0-A8B8-D31077C598A6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E2D36E-8EF4-4494-A1C8-9FC0C1A66332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A7FECA5-EF38-4815-941E-6336CBE36906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3909F79-4D8D-46D7-9851-195F11DD65FD}"/>
              </a:ext>
            </a:extLst>
          </p:cNvPr>
          <p:cNvGrpSpPr/>
          <p:nvPr/>
        </p:nvGrpSpPr>
        <p:grpSpPr>
          <a:xfrm>
            <a:off x="763470" y="2036666"/>
            <a:ext cx="2889119" cy="3998094"/>
            <a:chOff x="6084168" y="1875695"/>
            <a:chExt cx="2842224" cy="399809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B223273-4F0D-442D-86DA-952E1983B19A}"/>
                </a:ext>
              </a:extLst>
            </p:cNvPr>
            <p:cNvSpPr txBox="1"/>
            <p:nvPr/>
          </p:nvSpPr>
          <p:spPr>
            <a:xfrm>
              <a:off x="6085587" y="1875695"/>
              <a:ext cx="2840805" cy="897682"/>
            </a:xfrm>
            <a:prstGeom prst="rect">
              <a:avLst/>
            </a:prstGeom>
            <a:noFill/>
          </p:spPr>
          <p:txBody>
            <a:bodyPr wrap="square" lIns="72000" tIns="0" rIns="36000" bIns="0" rtlCol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Power</a:t>
              </a:r>
            </a:p>
            <a:p>
              <a:pPr>
                <a:lnSpc>
                  <a:spcPts val="3500"/>
                </a:lnSpc>
              </a:pPr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871878A-AE10-4F7C-9907-C2B01EC052C0}"/>
                </a:ext>
              </a:extLst>
            </p:cNvPr>
            <p:cNvGrpSpPr/>
            <p:nvPr/>
          </p:nvGrpSpPr>
          <p:grpSpPr>
            <a:xfrm>
              <a:off x="6084168" y="2895621"/>
              <a:ext cx="2842224" cy="2978168"/>
              <a:chOff x="6084168" y="3048562"/>
              <a:chExt cx="2842224" cy="2978168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9466054-BABA-46C9-919D-F28EDB97FD79}"/>
                  </a:ext>
                </a:extLst>
              </p:cNvPr>
              <p:cNvSpPr txBox="1"/>
              <p:nvPr/>
            </p:nvSpPr>
            <p:spPr>
              <a:xfrm>
                <a:off x="6085587" y="3718406"/>
                <a:ext cx="2836816" cy="2308324"/>
              </a:xfrm>
              <a:prstGeom prst="rect">
                <a:avLst/>
              </a:prstGeom>
              <a:noFill/>
            </p:spPr>
            <p:txBody>
              <a:bodyPr wrap="square" lIns="72000" rIns="10800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Example Text : Get a modern PowerPoint  Presentation that is beautifully designed. I hope and I believe that this Template will your Time, Money and Reputation.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This text can be replaced with your own text.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Get a modern PowerPoint  Presentation that is beautifully designed. 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6639BBC-1F2D-4D49-886A-CAECC3E6F73E}"/>
                  </a:ext>
                </a:extLst>
              </p:cNvPr>
              <p:cNvSpPr txBox="1"/>
              <p:nvPr/>
            </p:nvSpPr>
            <p:spPr>
              <a:xfrm>
                <a:off x="6084168" y="3048562"/>
                <a:ext cx="2842224" cy="553998"/>
              </a:xfrm>
              <a:prstGeom prst="rect">
                <a:avLst/>
              </a:prstGeom>
              <a:noFill/>
            </p:spPr>
            <p:txBody>
              <a:bodyPr wrap="square" lIns="72000" tIns="0" rIns="36000" bIns="0" rtlCol="0">
                <a:spAutoFit/>
              </a:bodyPr>
              <a:lstStyle/>
              <a:p>
                <a:r>
                  <a:rPr lang="en-US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We Create</a:t>
                </a:r>
              </a:p>
              <a:p>
                <a:r>
                  <a:rPr lang="en-US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Professional Presentation</a:t>
                </a:r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016951-CD18-4905-8D75-98A70500E691}"/>
              </a:ext>
            </a:extLst>
          </p:cNvPr>
          <p:cNvSpPr txBox="1"/>
          <p:nvPr/>
        </p:nvSpPr>
        <p:spPr>
          <a:xfrm>
            <a:off x="6429375" y="4884052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dirty="0"/>
              <a:t>We Create</a:t>
            </a:r>
          </a:p>
          <a:p>
            <a:pPr algn="r"/>
            <a:r>
              <a:rPr lang="en-US" altLang="ko-KR" sz="3600" dirty="0"/>
              <a:t>Quality Professional </a:t>
            </a:r>
          </a:p>
          <a:p>
            <a:pPr algn="r"/>
            <a:r>
              <a:rPr lang="en-US" altLang="ko-KR" sz="3600" dirty="0"/>
              <a:t>PPT Presentation</a:t>
            </a:r>
            <a:endParaRPr lang="ko-KR" altLang="en-US" sz="3600" dirty="0"/>
          </a:p>
        </p:txBody>
      </p:sp>
      <p:sp>
        <p:nvSpPr>
          <p:cNvPr id="5" name="Oval 57">
            <a:extLst>
              <a:ext uri="{FF2B5EF4-FFF2-40B4-BE49-F238E27FC236}">
                <a16:creationId xmlns:a16="http://schemas.microsoft.com/office/drawing/2014/main" id="{F7DD0319-330F-4A8F-9C73-8A20439E526A}"/>
              </a:ext>
            </a:extLst>
          </p:cNvPr>
          <p:cNvSpPr/>
          <p:nvPr/>
        </p:nvSpPr>
        <p:spPr>
          <a:xfrm>
            <a:off x="6963204" y="592723"/>
            <a:ext cx="509574" cy="509574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20EF65-C710-44D2-9401-F99922F736EA}"/>
              </a:ext>
            </a:extLst>
          </p:cNvPr>
          <p:cNvSpPr txBox="1"/>
          <p:nvPr/>
        </p:nvSpPr>
        <p:spPr>
          <a:xfrm>
            <a:off x="7490280" y="720057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3C41E2-BC22-479A-BF42-2FD4EA6FEB59}"/>
              </a:ext>
            </a:extLst>
          </p:cNvPr>
          <p:cNvSpPr txBox="1"/>
          <p:nvPr/>
        </p:nvSpPr>
        <p:spPr>
          <a:xfrm>
            <a:off x="6983992" y="1186190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8" name="Oval 73">
            <a:extLst>
              <a:ext uri="{FF2B5EF4-FFF2-40B4-BE49-F238E27FC236}">
                <a16:creationId xmlns:a16="http://schemas.microsoft.com/office/drawing/2014/main" id="{15F0B0A3-4601-4B6E-A912-B90D5DCEADD7}"/>
              </a:ext>
            </a:extLst>
          </p:cNvPr>
          <p:cNvSpPr/>
          <p:nvPr/>
        </p:nvSpPr>
        <p:spPr>
          <a:xfrm>
            <a:off x="4348806" y="592723"/>
            <a:ext cx="509574" cy="50957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9241D6-D850-482B-A435-03D14C1AACAC}"/>
              </a:ext>
            </a:extLst>
          </p:cNvPr>
          <p:cNvSpPr txBox="1"/>
          <p:nvPr/>
        </p:nvSpPr>
        <p:spPr>
          <a:xfrm>
            <a:off x="4875882" y="720057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A85384-FFC6-495E-A19C-0F468BE3C18C}"/>
              </a:ext>
            </a:extLst>
          </p:cNvPr>
          <p:cNvSpPr txBox="1"/>
          <p:nvPr/>
        </p:nvSpPr>
        <p:spPr>
          <a:xfrm>
            <a:off x="4369594" y="1186190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91E3AC97-BA9B-4AE9-8159-F75CE128A6EF}"/>
              </a:ext>
            </a:extLst>
          </p:cNvPr>
          <p:cNvSpPr/>
          <p:nvPr/>
        </p:nvSpPr>
        <p:spPr>
          <a:xfrm rot="2700000">
            <a:off x="4523000" y="717850"/>
            <a:ext cx="163086" cy="29238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FFB329D9-E1B6-41D0-A52C-98E851F987F8}"/>
              </a:ext>
            </a:extLst>
          </p:cNvPr>
          <p:cNvSpPr/>
          <p:nvPr/>
        </p:nvSpPr>
        <p:spPr>
          <a:xfrm>
            <a:off x="7093289" y="735274"/>
            <a:ext cx="254766" cy="2384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Oval 73">
            <a:extLst>
              <a:ext uri="{FF2B5EF4-FFF2-40B4-BE49-F238E27FC236}">
                <a16:creationId xmlns:a16="http://schemas.microsoft.com/office/drawing/2014/main" id="{7399EDE7-0DDF-4ED3-96A6-5529E8F846E8}"/>
              </a:ext>
            </a:extLst>
          </p:cNvPr>
          <p:cNvSpPr/>
          <p:nvPr/>
        </p:nvSpPr>
        <p:spPr>
          <a:xfrm>
            <a:off x="9577602" y="592723"/>
            <a:ext cx="509574" cy="50957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D455A2-2520-409B-A4B6-499988CB16AC}"/>
              </a:ext>
            </a:extLst>
          </p:cNvPr>
          <p:cNvSpPr txBox="1"/>
          <p:nvPr/>
        </p:nvSpPr>
        <p:spPr>
          <a:xfrm>
            <a:off x="10104678" y="720057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D08B43-12C8-474E-AAE6-9399DD51DDAF}"/>
              </a:ext>
            </a:extLst>
          </p:cNvPr>
          <p:cNvSpPr txBox="1"/>
          <p:nvPr/>
        </p:nvSpPr>
        <p:spPr>
          <a:xfrm>
            <a:off x="9598390" y="1186190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10B5454F-5A22-41C8-8819-82DDAEE116FA}"/>
              </a:ext>
            </a:extLst>
          </p:cNvPr>
          <p:cNvSpPr/>
          <p:nvPr/>
        </p:nvSpPr>
        <p:spPr>
          <a:xfrm>
            <a:off x="9692225" y="706206"/>
            <a:ext cx="294521" cy="25416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0" y="4712556"/>
            <a:ext cx="12252962" cy="1142740"/>
            <a:chOff x="6665542" y="2749602"/>
            <a:chExt cx="4777152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65542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5BAFB5C6-D0FA-43DF-99A6-EF675967BA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793884"/>
              </p:ext>
            </p:extLst>
          </p:nvPr>
        </p:nvGraphicFramePr>
        <p:xfrm>
          <a:off x="906710" y="2143997"/>
          <a:ext cx="10368000" cy="2910736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6282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764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BC2EBBA-583C-40FC-9609-4A9F844F2A4A}"/>
              </a:ext>
            </a:extLst>
          </p:cNvPr>
          <p:cNvSpPr txBox="1"/>
          <p:nvPr/>
        </p:nvSpPr>
        <p:spPr>
          <a:xfrm>
            <a:off x="1190892" y="5324195"/>
            <a:ext cx="983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This text can be replaced with your own text. This text can be replaced with your own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자유형 19">
            <a:extLst>
              <a:ext uri="{FF2B5EF4-FFF2-40B4-BE49-F238E27FC236}">
                <a16:creationId xmlns:a16="http://schemas.microsoft.com/office/drawing/2014/main" id="{36EDCD00-6399-4639-860B-D4C87B5A4476}"/>
              </a:ext>
            </a:extLst>
          </p:cNvPr>
          <p:cNvSpPr/>
          <p:nvPr/>
        </p:nvSpPr>
        <p:spPr>
          <a:xfrm flipV="1">
            <a:off x="912762" y="5197642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 20">
            <a:extLst>
              <a:ext uri="{FF2B5EF4-FFF2-40B4-BE49-F238E27FC236}">
                <a16:creationId xmlns:a16="http://schemas.microsoft.com/office/drawing/2014/main" id="{E537CE83-87C9-4DB2-8508-D56116AB2BFA}"/>
              </a:ext>
            </a:extLst>
          </p:cNvPr>
          <p:cNvSpPr/>
          <p:nvPr/>
        </p:nvSpPr>
        <p:spPr>
          <a:xfrm>
            <a:off x="906710" y="6051361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7F7439E0-45DE-4A4E-AEF3-4468D3345FE9}"/>
              </a:ext>
            </a:extLst>
          </p:cNvPr>
          <p:cNvGrpSpPr/>
          <p:nvPr/>
        </p:nvGrpSpPr>
        <p:grpSpPr>
          <a:xfrm>
            <a:off x="914041" y="1762658"/>
            <a:ext cx="3137072" cy="338554"/>
            <a:chOff x="533041" y="1650555"/>
            <a:chExt cx="3137072" cy="33855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76AF06-F194-49B2-9737-F3876364B600}"/>
                </a:ext>
              </a:extLst>
            </p:cNvPr>
            <p:cNvSpPr txBox="1"/>
            <p:nvPr/>
          </p:nvSpPr>
          <p:spPr>
            <a:xfrm>
              <a:off x="912852" y="1650555"/>
              <a:ext cx="2757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EE920B66-ED09-4C1A-BFA9-B873556DB9F2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10" name="Oval 12">
                <a:extLst>
                  <a:ext uri="{FF2B5EF4-FFF2-40B4-BE49-F238E27FC236}">
                    <a16:creationId xmlns:a16="http://schemas.microsoft.com/office/drawing/2014/main" id="{5388BA07-0F5F-4AC7-B960-31C9560E9408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Chevron 13">
                <a:extLst>
                  <a:ext uri="{FF2B5EF4-FFF2-40B4-BE49-F238E27FC236}">
                    <a16:creationId xmlns:a16="http://schemas.microsoft.com/office/drawing/2014/main" id="{7F5ADCD7-2A91-47F3-8900-9A072A00C939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8">
            <a:extLst>
              <a:ext uri="{FF2B5EF4-FFF2-40B4-BE49-F238E27FC236}">
                <a16:creationId xmlns:a16="http://schemas.microsoft.com/office/drawing/2014/main" id="{2679731D-66CB-49E6-B70E-0A26961A2662}"/>
              </a:ext>
            </a:extLst>
          </p:cNvPr>
          <p:cNvGrpSpPr/>
          <p:nvPr/>
        </p:nvGrpSpPr>
        <p:grpSpPr>
          <a:xfrm rot="1358106">
            <a:off x="1354308" y="2163860"/>
            <a:ext cx="3040489" cy="3040489"/>
            <a:chOff x="1314552" y="2442155"/>
            <a:chExt cx="3040489" cy="3040489"/>
          </a:xfrm>
        </p:grpSpPr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3286D4A3-5970-43E1-97D1-2755A032360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14552" y="2442155"/>
              <a:ext cx="3040489" cy="3040489"/>
              <a:chOff x="1300308" y="-3821540"/>
              <a:chExt cx="10986944" cy="10986944"/>
            </a:xfrm>
          </p:grpSpPr>
          <p:sp>
            <p:nvSpPr>
              <p:cNvPr id="14" name="Block Arc 4">
                <a:extLst>
                  <a:ext uri="{FF2B5EF4-FFF2-40B4-BE49-F238E27FC236}">
                    <a16:creationId xmlns:a16="http://schemas.microsoft.com/office/drawing/2014/main" id="{E45800F8-C4D6-44C7-97EF-5692076B81D0}"/>
                  </a:ext>
                </a:extLst>
              </p:cNvPr>
              <p:cNvSpPr/>
              <p:nvPr/>
            </p:nvSpPr>
            <p:spPr>
              <a:xfrm>
                <a:off x="1300308" y="-3821540"/>
                <a:ext cx="10986944" cy="10986944"/>
              </a:xfrm>
              <a:prstGeom prst="blockArc">
                <a:avLst>
                  <a:gd name="adj1" fmla="val 2381379"/>
                  <a:gd name="adj2" fmla="val 10798350"/>
                  <a:gd name="adj3" fmla="val 5136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Oval 5">
                <a:extLst>
                  <a:ext uri="{FF2B5EF4-FFF2-40B4-BE49-F238E27FC236}">
                    <a16:creationId xmlns:a16="http://schemas.microsoft.com/office/drawing/2014/main" id="{D8196EDE-CA5C-402D-A90A-70320957F75A}"/>
                  </a:ext>
                </a:extLst>
              </p:cNvPr>
              <p:cNvSpPr/>
              <p:nvPr/>
            </p:nvSpPr>
            <p:spPr>
              <a:xfrm>
                <a:off x="1300308" y="1372038"/>
                <a:ext cx="566593" cy="56659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F02314BB-553B-4C14-A495-29406DCCFB9B}"/>
                </a:ext>
              </a:extLst>
            </p:cNvPr>
            <p:cNvGrpSpPr/>
            <p:nvPr/>
          </p:nvGrpSpPr>
          <p:grpSpPr>
            <a:xfrm rot="20400000">
              <a:off x="1463196" y="2590799"/>
              <a:ext cx="2743200" cy="2743200"/>
              <a:chOff x="1300308" y="-3821539"/>
              <a:chExt cx="10986941" cy="10986941"/>
            </a:xfrm>
            <a:solidFill>
              <a:schemeClr val="accent2"/>
            </a:solidFill>
          </p:grpSpPr>
          <p:sp>
            <p:nvSpPr>
              <p:cNvPr id="12" name="Block Arc 8">
                <a:extLst>
                  <a:ext uri="{FF2B5EF4-FFF2-40B4-BE49-F238E27FC236}">
                    <a16:creationId xmlns:a16="http://schemas.microsoft.com/office/drawing/2014/main" id="{A9CCCE28-E7D0-4DF0-B9F8-EC9954040CEF}"/>
                  </a:ext>
                </a:extLst>
              </p:cNvPr>
              <p:cNvSpPr/>
              <p:nvPr/>
            </p:nvSpPr>
            <p:spPr>
              <a:xfrm>
                <a:off x="1300308" y="-3821539"/>
                <a:ext cx="10986941" cy="10986941"/>
              </a:xfrm>
              <a:prstGeom prst="blockArc">
                <a:avLst>
                  <a:gd name="adj1" fmla="val 1758757"/>
                  <a:gd name="adj2" fmla="val 10790803"/>
                  <a:gd name="adj3" fmla="val 562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Oval 9">
                <a:extLst>
                  <a:ext uri="{FF2B5EF4-FFF2-40B4-BE49-F238E27FC236}">
                    <a16:creationId xmlns:a16="http://schemas.microsoft.com/office/drawing/2014/main" id="{4FD71B16-BDC5-4073-8C3C-0364F1EFDD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00308" y="1372038"/>
                <a:ext cx="622593" cy="6225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id="{2DB7DD75-63D8-4D04-AE46-D4A1550DDDAB}"/>
                </a:ext>
              </a:extLst>
            </p:cNvPr>
            <p:cNvGrpSpPr/>
            <p:nvPr/>
          </p:nvGrpSpPr>
          <p:grpSpPr>
            <a:xfrm rot="19200000">
              <a:off x="1614072" y="2741675"/>
              <a:ext cx="2441448" cy="2441448"/>
              <a:chOff x="1300308" y="-3821539"/>
              <a:chExt cx="10986941" cy="10986941"/>
            </a:xfrm>
            <a:solidFill>
              <a:schemeClr val="accent3"/>
            </a:solidFill>
          </p:grpSpPr>
          <p:sp>
            <p:nvSpPr>
              <p:cNvPr id="10" name="Block Arc 11">
                <a:extLst>
                  <a:ext uri="{FF2B5EF4-FFF2-40B4-BE49-F238E27FC236}">
                    <a16:creationId xmlns:a16="http://schemas.microsoft.com/office/drawing/2014/main" id="{9F5400E9-3682-40FE-A56B-0B6BED640134}"/>
                  </a:ext>
                </a:extLst>
              </p:cNvPr>
              <p:cNvSpPr/>
              <p:nvPr/>
            </p:nvSpPr>
            <p:spPr>
              <a:xfrm>
                <a:off x="1300308" y="-3821539"/>
                <a:ext cx="10986941" cy="10986941"/>
              </a:xfrm>
              <a:prstGeom prst="blockArc">
                <a:avLst>
                  <a:gd name="adj1" fmla="val 1025111"/>
                  <a:gd name="adj2" fmla="val 10789732"/>
                  <a:gd name="adj3" fmla="val 622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12">
                <a:extLst>
                  <a:ext uri="{FF2B5EF4-FFF2-40B4-BE49-F238E27FC236}">
                    <a16:creationId xmlns:a16="http://schemas.microsoft.com/office/drawing/2014/main" id="{FF7837BE-403E-4B42-AE9B-92BBB10EA6A1}"/>
                  </a:ext>
                </a:extLst>
              </p:cNvPr>
              <p:cNvSpPr/>
              <p:nvPr/>
            </p:nvSpPr>
            <p:spPr>
              <a:xfrm>
                <a:off x="1300308" y="1372040"/>
                <a:ext cx="699543" cy="6995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15">
              <a:extLst>
                <a:ext uri="{FF2B5EF4-FFF2-40B4-BE49-F238E27FC236}">
                  <a16:creationId xmlns:a16="http://schemas.microsoft.com/office/drawing/2014/main" id="{40595BD6-EE25-4DC5-936E-2310223CEC27}"/>
                </a:ext>
              </a:extLst>
            </p:cNvPr>
            <p:cNvGrpSpPr>
              <a:grpSpLocks noChangeAspect="1"/>
            </p:cNvGrpSpPr>
            <p:nvPr/>
          </p:nvGrpSpPr>
          <p:grpSpPr>
            <a:xfrm rot="18000000">
              <a:off x="1764947" y="2892551"/>
              <a:ext cx="2139697" cy="2139696"/>
              <a:chOff x="1300303" y="-3821539"/>
              <a:chExt cx="10986946" cy="10986941"/>
            </a:xfrm>
            <a:solidFill>
              <a:schemeClr val="accent4"/>
            </a:solidFill>
          </p:grpSpPr>
          <p:sp>
            <p:nvSpPr>
              <p:cNvPr id="8" name="Block Arc 16">
                <a:extLst>
                  <a:ext uri="{FF2B5EF4-FFF2-40B4-BE49-F238E27FC236}">
                    <a16:creationId xmlns:a16="http://schemas.microsoft.com/office/drawing/2014/main" id="{074F5078-05FD-47C6-8776-0DCBAEA20B06}"/>
                  </a:ext>
                </a:extLst>
              </p:cNvPr>
              <p:cNvSpPr/>
              <p:nvPr/>
            </p:nvSpPr>
            <p:spPr>
              <a:xfrm>
                <a:off x="1300308" y="-3821539"/>
                <a:ext cx="10986941" cy="10986941"/>
              </a:xfrm>
              <a:prstGeom prst="blockArc">
                <a:avLst>
                  <a:gd name="adj1" fmla="val 261234"/>
                  <a:gd name="adj2" fmla="val 10798272"/>
                  <a:gd name="adj3" fmla="val 712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17">
                <a:extLst>
                  <a:ext uri="{FF2B5EF4-FFF2-40B4-BE49-F238E27FC236}">
                    <a16:creationId xmlns:a16="http://schemas.microsoft.com/office/drawing/2014/main" id="{C1ED462D-04F4-4CA0-BF8B-6CD375BA12F9}"/>
                  </a:ext>
                </a:extLst>
              </p:cNvPr>
              <p:cNvSpPr/>
              <p:nvPr/>
            </p:nvSpPr>
            <p:spPr>
              <a:xfrm>
                <a:off x="1300303" y="1372038"/>
                <a:ext cx="798197" cy="7981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27">
            <a:extLst>
              <a:ext uri="{FF2B5EF4-FFF2-40B4-BE49-F238E27FC236}">
                <a16:creationId xmlns:a16="http://schemas.microsoft.com/office/drawing/2014/main" id="{75FDC423-CC01-4873-AA71-543D704CE4E2}"/>
              </a:ext>
            </a:extLst>
          </p:cNvPr>
          <p:cNvGrpSpPr/>
          <p:nvPr/>
        </p:nvGrpSpPr>
        <p:grpSpPr>
          <a:xfrm>
            <a:off x="3497503" y="1742952"/>
            <a:ext cx="1776002" cy="1112542"/>
            <a:chOff x="3497503" y="1742952"/>
            <a:chExt cx="1776002" cy="1112542"/>
          </a:xfrm>
        </p:grpSpPr>
        <p:sp>
          <p:nvSpPr>
            <p:cNvPr id="17" name="Circle: Hollow 19">
              <a:extLst>
                <a:ext uri="{FF2B5EF4-FFF2-40B4-BE49-F238E27FC236}">
                  <a16:creationId xmlns:a16="http://schemas.microsoft.com/office/drawing/2014/main" id="{188A7562-F84C-412E-91ED-E725AA842939}"/>
                </a:ext>
              </a:extLst>
            </p:cNvPr>
            <p:cNvSpPr/>
            <p:nvPr/>
          </p:nvSpPr>
          <p:spPr>
            <a:xfrm>
              <a:off x="4307761" y="1742952"/>
              <a:ext cx="965744" cy="965744"/>
            </a:xfrm>
            <a:prstGeom prst="donut">
              <a:avLst>
                <a:gd name="adj" fmla="val 702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47283019-278A-4001-BB38-983C52836423}"/>
                </a:ext>
              </a:extLst>
            </p:cNvPr>
            <p:cNvSpPr/>
            <p:nvPr/>
          </p:nvSpPr>
          <p:spPr>
            <a:xfrm rot="18920672">
              <a:off x="3497503" y="2782342"/>
              <a:ext cx="1069848" cy="731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30">
            <a:extLst>
              <a:ext uri="{FF2B5EF4-FFF2-40B4-BE49-F238E27FC236}">
                <a16:creationId xmlns:a16="http://schemas.microsoft.com/office/drawing/2014/main" id="{43FD4B4A-7C3C-4400-AF6B-D254213A320D}"/>
              </a:ext>
            </a:extLst>
          </p:cNvPr>
          <p:cNvGrpSpPr/>
          <p:nvPr/>
        </p:nvGrpSpPr>
        <p:grpSpPr>
          <a:xfrm>
            <a:off x="3402618" y="5201204"/>
            <a:ext cx="1870887" cy="1006698"/>
            <a:chOff x="3402618" y="5201204"/>
            <a:chExt cx="1870887" cy="1006698"/>
          </a:xfrm>
        </p:grpSpPr>
        <p:sp>
          <p:nvSpPr>
            <p:cNvPr id="20" name="Circle: Hollow 22">
              <a:extLst>
                <a:ext uri="{FF2B5EF4-FFF2-40B4-BE49-F238E27FC236}">
                  <a16:creationId xmlns:a16="http://schemas.microsoft.com/office/drawing/2014/main" id="{8A31F7DF-0EE9-46C5-90F9-7E76B3CB17F0}"/>
                </a:ext>
              </a:extLst>
            </p:cNvPr>
            <p:cNvSpPr/>
            <p:nvPr/>
          </p:nvSpPr>
          <p:spPr>
            <a:xfrm>
              <a:off x="4307761" y="5242158"/>
              <a:ext cx="965744" cy="965744"/>
            </a:xfrm>
            <a:prstGeom prst="donut">
              <a:avLst>
                <a:gd name="adj" fmla="val 702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4">
              <a:extLst>
                <a:ext uri="{FF2B5EF4-FFF2-40B4-BE49-F238E27FC236}">
                  <a16:creationId xmlns:a16="http://schemas.microsoft.com/office/drawing/2014/main" id="{483B459C-7403-42E0-8A69-A3D28FC8CE43}"/>
                </a:ext>
              </a:extLst>
            </p:cNvPr>
            <p:cNvSpPr/>
            <p:nvPr/>
          </p:nvSpPr>
          <p:spPr>
            <a:xfrm rot="2167873">
              <a:off x="3402618" y="5201204"/>
              <a:ext cx="1069848" cy="731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9">
            <a:extLst>
              <a:ext uri="{FF2B5EF4-FFF2-40B4-BE49-F238E27FC236}">
                <a16:creationId xmlns:a16="http://schemas.microsoft.com/office/drawing/2014/main" id="{364D3668-FBA9-4DBA-B5F5-F8AD60C4F9A1}"/>
              </a:ext>
            </a:extLst>
          </p:cNvPr>
          <p:cNvGrpSpPr/>
          <p:nvPr/>
        </p:nvGrpSpPr>
        <p:grpSpPr>
          <a:xfrm>
            <a:off x="3894628" y="4075756"/>
            <a:ext cx="2242038" cy="965744"/>
            <a:chOff x="3894628" y="4075756"/>
            <a:chExt cx="2242038" cy="965744"/>
          </a:xfrm>
        </p:grpSpPr>
        <p:sp>
          <p:nvSpPr>
            <p:cNvPr id="23" name="Circle: Hollow 21">
              <a:extLst>
                <a:ext uri="{FF2B5EF4-FFF2-40B4-BE49-F238E27FC236}">
                  <a16:creationId xmlns:a16="http://schemas.microsoft.com/office/drawing/2014/main" id="{B94759AE-39BF-4A34-9B5A-6B61DDD291EA}"/>
                </a:ext>
              </a:extLst>
            </p:cNvPr>
            <p:cNvSpPr/>
            <p:nvPr/>
          </p:nvSpPr>
          <p:spPr>
            <a:xfrm>
              <a:off x="5170922" y="4075756"/>
              <a:ext cx="965744" cy="965744"/>
            </a:xfrm>
            <a:prstGeom prst="donut">
              <a:avLst>
                <a:gd name="adj" fmla="val 702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928C67A0-724C-45CE-8171-E0ACEFCB5D8A}"/>
                </a:ext>
              </a:extLst>
            </p:cNvPr>
            <p:cNvSpPr/>
            <p:nvPr/>
          </p:nvSpPr>
          <p:spPr>
            <a:xfrm rot="535082">
              <a:off x="3894628" y="4443102"/>
              <a:ext cx="1344168" cy="731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8">
            <a:extLst>
              <a:ext uri="{FF2B5EF4-FFF2-40B4-BE49-F238E27FC236}">
                <a16:creationId xmlns:a16="http://schemas.microsoft.com/office/drawing/2014/main" id="{371F7D83-626A-40DB-9502-D7BFA14CB0F5}"/>
              </a:ext>
            </a:extLst>
          </p:cNvPr>
          <p:cNvGrpSpPr/>
          <p:nvPr/>
        </p:nvGrpSpPr>
        <p:grpSpPr>
          <a:xfrm>
            <a:off x="3944016" y="2909354"/>
            <a:ext cx="2192650" cy="965744"/>
            <a:chOff x="3944016" y="2909354"/>
            <a:chExt cx="2192650" cy="965744"/>
          </a:xfrm>
        </p:grpSpPr>
        <p:sp>
          <p:nvSpPr>
            <p:cNvPr id="26" name="Circle: Hollow 20">
              <a:extLst>
                <a:ext uri="{FF2B5EF4-FFF2-40B4-BE49-F238E27FC236}">
                  <a16:creationId xmlns:a16="http://schemas.microsoft.com/office/drawing/2014/main" id="{CA7B7928-46C4-483D-85D6-8CA37C4A56DC}"/>
                </a:ext>
              </a:extLst>
            </p:cNvPr>
            <p:cNvSpPr/>
            <p:nvPr/>
          </p:nvSpPr>
          <p:spPr>
            <a:xfrm>
              <a:off x="5170922" y="2909354"/>
              <a:ext cx="965744" cy="965744"/>
            </a:xfrm>
            <a:prstGeom prst="donut">
              <a:avLst>
                <a:gd name="adj" fmla="val 702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03E1C5A-9965-4D08-BB8B-47A910D85D8D}"/>
                </a:ext>
              </a:extLst>
            </p:cNvPr>
            <p:cNvSpPr/>
            <p:nvPr/>
          </p:nvSpPr>
          <p:spPr>
            <a:xfrm rot="21215486">
              <a:off x="3944016" y="3544870"/>
              <a:ext cx="1280160" cy="731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51C9A53A-DCF3-4BCC-AC00-48A6ED7BECDA}"/>
              </a:ext>
            </a:extLst>
          </p:cNvPr>
          <p:cNvSpPr/>
          <p:nvPr/>
        </p:nvSpPr>
        <p:spPr>
          <a:xfrm flipH="1">
            <a:off x="4594792" y="558273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Teardrop 1">
            <a:extLst>
              <a:ext uri="{FF2B5EF4-FFF2-40B4-BE49-F238E27FC236}">
                <a16:creationId xmlns:a16="http://schemas.microsoft.com/office/drawing/2014/main" id="{8A7B7F2F-99A4-475D-B791-EE77B9FFDDD9}"/>
              </a:ext>
            </a:extLst>
          </p:cNvPr>
          <p:cNvSpPr/>
          <p:nvPr/>
        </p:nvSpPr>
        <p:spPr>
          <a:xfrm rot="18805991">
            <a:off x="5466870" y="3194069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ectangle 130">
            <a:extLst>
              <a:ext uri="{FF2B5EF4-FFF2-40B4-BE49-F238E27FC236}">
                <a16:creationId xmlns:a16="http://schemas.microsoft.com/office/drawing/2014/main" id="{A129151D-E2CF-4EA5-BB8C-88F0AA081491}"/>
              </a:ext>
            </a:extLst>
          </p:cNvPr>
          <p:cNvSpPr/>
          <p:nvPr/>
        </p:nvSpPr>
        <p:spPr>
          <a:xfrm>
            <a:off x="5503245" y="4404170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Block Arc 25">
            <a:extLst>
              <a:ext uri="{FF2B5EF4-FFF2-40B4-BE49-F238E27FC236}">
                <a16:creationId xmlns:a16="http://schemas.microsoft.com/office/drawing/2014/main" id="{3C6E52B2-AF49-4489-9DA3-3BAD6232B7BD}"/>
              </a:ext>
            </a:extLst>
          </p:cNvPr>
          <p:cNvSpPr>
            <a:spLocks noChangeAspect="1"/>
          </p:cNvSpPr>
          <p:nvPr/>
        </p:nvSpPr>
        <p:spPr>
          <a:xfrm>
            <a:off x="4648743" y="2006956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2" name="Group 22">
            <a:extLst>
              <a:ext uri="{FF2B5EF4-FFF2-40B4-BE49-F238E27FC236}">
                <a16:creationId xmlns:a16="http://schemas.microsoft.com/office/drawing/2014/main" id="{8B1F72D7-DCD4-4CA5-9264-9A43EA45E756}"/>
              </a:ext>
            </a:extLst>
          </p:cNvPr>
          <p:cNvGrpSpPr/>
          <p:nvPr/>
        </p:nvGrpSpPr>
        <p:grpSpPr>
          <a:xfrm>
            <a:off x="6403569" y="3055610"/>
            <a:ext cx="5442275" cy="746780"/>
            <a:chOff x="2543198" y="4450714"/>
            <a:chExt cx="2569255" cy="58439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1790A8C-60D9-45B0-809E-B1CF0813744E}"/>
                </a:ext>
              </a:extLst>
            </p:cNvPr>
            <p:cNvSpPr txBox="1"/>
            <p:nvPr/>
          </p:nvSpPr>
          <p:spPr>
            <a:xfrm>
              <a:off x="2543198" y="4673829"/>
              <a:ext cx="2569255" cy="361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AB59E08-410A-4D1D-B9E7-5A731B7D33A6}"/>
                </a:ext>
              </a:extLst>
            </p:cNvPr>
            <p:cNvSpPr txBox="1"/>
            <p:nvPr/>
          </p:nvSpPr>
          <p:spPr>
            <a:xfrm>
              <a:off x="2543198" y="4450714"/>
              <a:ext cx="256925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22">
            <a:extLst>
              <a:ext uri="{FF2B5EF4-FFF2-40B4-BE49-F238E27FC236}">
                <a16:creationId xmlns:a16="http://schemas.microsoft.com/office/drawing/2014/main" id="{5560D097-B0F1-4150-A2FE-93E29175073E}"/>
              </a:ext>
            </a:extLst>
          </p:cNvPr>
          <p:cNvGrpSpPr/>
          <p:nvPr/>
        </p:nvGrpSpPr>
        <p:grpSpPr>
          <a:xfrm>
            <a:off x="6403569" y="4246610"/>
            <a:ext cx="5442275" cy="746780"/>
            <a:chOff x="2543198" y="4450714"/>
            <a:chExt cx="2569255" cy="58439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718B81A-E476-4B67-89A8-7F0C640CB764}"/>
                </a:ext>
              </a:extLst>
            </p:cNvPr>
            <p:cNvSpPr txBox="1"/>
            <p:nvPr/>
          </p:nvSpPr>
          <p:spPr>
            <a:xfrm>
              <a:off x="2543198" y="4673829"/>
              <a:ext cx="2569255" cy="361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08EB609-BDE2-43D1-A827-03EB479C02F5}"/>
                </a:ext>
              </a:extLst>
            </p:cNvPr>
            <p:cNvSpPr txBox="1"/>
            <p:nvPr/>
          </p:nvSpPr>
          <p:spPr>
            <a:xfrm>
              <a:off x="2543198" y="4450714"/>
              <a:ext cx="256925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22">
            <a:extLst>
              <a:ext uri="{FF2B5EF4-FFF2-40B4-BE49-F238E27FC236}">
                <a16:creationId xmlns:a16="http://schemas.microsoft.com/office/drawing/2014/main" id="{5E5122CE-2C09-4D96-A414-7403C4027E19}"/>
              </a:ext>
            </a:extLst>
          </p:cNvPr>
          <p:cNvGrpSpPr/>
          <p:nvPr/>
        </p:nvGrpSpPr>
        <p:grpSpPr>
          <a:xfrm>
            <a:off x="5477147" y="5375809"/>
            <a:ext cx="5442275" cy="746780"/>
            <a:chOff x="2543198" y="4450714"/>
            <a:chExt cx="2569255" cy="58439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4B2829F-35B8-47EF-9DAC-5597C446C9E7}"/>
                </a:ext>
              </a:extLst>
            </p:cNvPr>
            <p:cNvSpPr txBox="1"/>
            <p:nvPr/>
          </p:nvSpPr>
          <p:spPr>
            <a:xfrm>
              <a:off x="2543198" y="4673829"/>
              <a:ext cx="2569255" cy="361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1D17130-1B9A-440D-86DD-D7F1641FAC0B}"/>
                </a:ext>
              </a:extLst>
            </p:cNvPr>
            <p:cNvSpPr txBox="1"/>
            <p:nvPr/>
          </p:nvSpPr>
          <p:spPr>
            <a:xfrm>
              <a:off x="2543198" y="4450714"/>
              <a:ext cx="256925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22">
            <a:extLst>
              <a:ext uri="{FF2B5EF4-FFF2-40B4-BE49-F238E27FC236}">
                <a16:creationId xmlns:a16="http://schemas.microsoft.com/office/drawing/2014/main" id="{A297F46B-F49D-4F04-9B2F-C47634AC96B0}"/>
              </a:ext>
            </a:extLst>
          </p:cNvPr>
          <p:cNvGrpSpPr/>
          <p:nvPr/>
        </p:nvGrpSpPr>
        <p:grpSpPr>
          <a:xfrm>
            <a:off x="5477147" y="1785609"/>
            <a:ext cx="5442275" cy="746780"/>
            <a:chOff x="2543198" y="4450714"/>
            <a:chExt cx="2569255" cy="58439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71BB25-3D51-4C5D-9274-CD66E2247457}"/>
                </a:ext>
              </a:extLst>
            </p:cNvPr>
            <p:cNvSpPr txBox="1"/>
            <p:nvPr/>
          </p:nvSpPr>
          <p:spPr>
            <a:xfrm>
              <a:off x="2543198" y="4673829"/>
              <a:ext cx="2569255" cy="361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F7AF9E8-D60A-4D8F-96E9-FE7CCFE7CEE7}"/>
                </a:ext>
              </a:extLst>
            </p:cNvPr>
            <p:cNvSpPr txBox="1"/>
            <p:nvPr/>
          </p:nvSpPr>
          <p:spPr>
            <a:xfrm>
              <a:off x="2543198" y="4450714"/>
              <a:ext cx="256925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Block Arc 14">
            <a:extLst>
              <a:ext uri="{FF2B5EF4-FFF2-40B4-BE49-F238E27FC236}">
                <a16:creationId xmlns:a16="http://schemas.microsoft.com/office/drawing/2014/main" id="{50D50B4F-C440-422F-A537-69E254D343B8}"/>
              </a:ext>
            </a:extLst>
          </p:cNvPr>
          <p:cNvSpPr/>
          <p:nvPr/>
        </p:nvSpPr>
        <p:spPr>
          <a:xfrm rot="16200000">
            <a:off x="2413499" y="3220602"/>
            <a:ext cx="917174" cy="91777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18BF94-A113-460F-A0D3-54431FDD79D0}"/>
              </a:ext>
            </a:extLst>
          </p:cNvPr>
          <p:cNvSpPr txBox="1"/>
          <p:nvPr/>
        </p:nvSpPr>
        <p:spPr>
          <a:xfrm>
            <a:off x="982044" y="1863373"/>
            <a:ext cx="26515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2000" dirty="0"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accent3"/>
                </a:solidFill>
                <a:cs typeface="Arial" pitchFamily="34" charset="0"/>
              </a:rPr>
              <a:t>Clean Text </a:t>
            </a:r>
            <a:r>
              <a:rPr lang="en-GB" altLang="ko-KR" sz="2000" dirty="0">
                <a:cs typeface="Arial" pitchFamily="34" charset="0"/>
              </a:rPr>
              <a:t>Slide for your Presentation</a:t>
            </a:r>
            <a:endParaRPr lang="ko-KR" altLang="en-US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">
            <a:extLst>
              <a:ext uri="{FF2B5EF4-FFF2-40B4-BE49-F238E27FC236}">
                <a16:creationId xmlns:a16="http://schemas.microsoft.com/office/drawing/2014/main" id="{484A0840-7634-4310-8C3D-2A76B8EE0CBA}"/>
              </a:ext>
            </a:extLst>
          </p:cNvPr>
          <p:cNvSpPr/>
          <p:nvPr/>
        </p:nvSpPr>
        <p:spPr>
          <a:xfrm>
            <a:off x="6020911" y="1801590"/>
            <a:ext cx="336213" cy="33621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Oval 6">
            <a:extLst>
              <a:ext uri="{FF2B5EF4-FFF2-40B4-BE49-F238E27FC236}">
                <a16:creationId xmlns:a16="http://schemas.microsoft.com/office/drawing/2014/main" id="{7153F842-D0B8-47E9-A101-6B9F920B5695}"/>
              </a:ext>
            </a:extLst>
          </p:cNvPr>
          <p:cNvSpPr/>
          <p:nvPr/>
        </p:nvSpPr>
        <p:spPr>
          <a:xfrm>
            <a:off x="6020911" y="2419936"/>
            <a:ext cx="336213" cy="33621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id="{B096D92D-C801-4B06-9AA1-DA9370EB6AAA}"/>
              </a:ext>
            </a:extLst>
          </p:cNvPr>
          <p:cNvSpPr/>
          <p:nvPr/>
        </p:nvSpPr>
        <p:spPr>
          <a:xfrm>
            <a:off x="6020911" y="3038282"/>
            <a:ext cx="336213" cy="33621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EDE752C8-A63C-43CA-A6BA-91C948BDC8B2}"/>
              </a:ext>
            </a:extLst>
          </p:cNvPr>
          <p:cNvSpPr/>
          <p:nvPr/>
        </p:nvSpPr>
        <p:spPr>
          <a:xfrm>
            <a:off x="6020911" y="3656628"/>
            <a:ext cx="336213" cy="33621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5D05CE-B513-4ED7-9DF0-7CDBD148C378}"/>
              </a:ext>
            </a:extLst>
          </p:cNvPr>
          <p:cNvSpPr txBox="1"/>
          <p:nvPr/>
        </p:nvSpPr>
        <p:spPr>
          <a:xfrm>
            <a:off x="6426366" y="1831197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24D03C-3A6E-4E45-83E2-18222038EF80}"/>
              </a:ext>
            </a:extLst>
          </p:cNvPr>
          <p:cNvSpPr txBox="1"/>
          <p:nvPr/>
        </p:nvSpPr>
        <p:spPr>
          <a:xfrm>
            <a:off x="6426366" y="2449543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8C07A-057E-42B0-A83B-3D216E484197}"/>
              </a:ext>
            </a:extLst>
          </p:cNvPr>
          <p:cNvSpPr txBox="1"/>
          <p:nvPr/>
        </p:nvSpPr>
        <p:spPr>
          <a:xfrm>
            <a:off x="6426366" y="3067889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C6B4DD-1C5F-4FCE-80BE-C7CAA445834E}"/>
              </a:ext>
            </a:extLst>
          </p:cNvPr>
          <p:cNvSpPr txBox="1"/>
          <p:nvPr/>
        </p:nvSpPr>
        <p:spPr>
          <a:xfrm>
            <a:off x="6426366" y="3686235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DAF3C55A-942D-469E-BC55-4014A701FD9F}"/>
              </a:ext>
            </a:extLst>
          </p:cNvPr>
          <p:cNvSpPr/>
          <p:nvPr/>
        </p:nvSpPr>
        <p:spPr>
          <a:xfrm>
            <a:off x="6209112" y="4590482"/>
            <a:ext cx="752762" cy="75276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0AB44716-A569-4E35-AE66-B671143F48B1}"/>
              </a:ext>
            </a:extLst>
          </p:cNvPr>
          <p:cNvSpPr/>
          <p:nvPr/>
        </p:nvSpPr>
        <p:spPr>
          <a:xfrm>
            <a:off x="5216680" y="5542484"/>
            <a:ext cx="752762" cy="752762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31B11120-62DE-4DFD-BA2C-F230AB43C4FC}"/>
              </a:ext>
            </a:extLst>
          </p:cNvPr>
          <p:cNvSpPr/>
          <p:nvPr/>
        </p:nvSpPr>
        <p:spPr>
          <a:xfrm>
            <a:off x="5216680" y="4590482"/>
            <a:ext cx="752762" cy="75276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741FFB47-7AEB-4618-87D4-05E7621EE2BF}"/>
              </a:ext>
            </a:extLst>
          </p:cNvPr>
          <p:cNvSpPr/>
          <p:nvPr/>
        </p:nvSpPr>
        <p:spPr>
          <a:xfrm>
            <a:off x="6209112" y="5542484"/>
            <a:ext cx="752762" cy="752762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Group 17">
            <a:extLst>
              <a:ext uri="{FF2B5EF4-FFF2-40B4-BE49-F238E27FC236}">
                <a16:creationId xmlns:a16="http://schemas.microsoft.com/office/drawing/2014/main" id="{4AF2D1F4-B6ED-4670-BE14-200CDF0AD5E0}"/>
              </a:ext>
            </a:extLst>
          </p:cNvPr>
          <p:cNvGrpSpPr/>
          <p:nvPr/>
        </p:nvGrpSpPr>
        <p:grpSpPr>
          <a:xfrm>
            <a:off x="7123097" y="4628495"/>
            <a:ext cx="4456279" cy="692124"/>
            <a:chOff x="3131840" y="2220253"/>
            <a:chExt cx="3096344" cy="69212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42A9A7E-6317-41E6-A2F8-71547989B781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F2B19A1-3280-4CD1-AF67-A5EDEC358DC0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0">
            <a:extLst>
              <a:ext uri="{FF2B5EF4-FFF2-40B4-BE49-F238E27FC236}">
                <a16:creationId xmlns:a16="http://schemas.microsoft.com/office/drawing/2014/main" id="{853672B2-7824-48D8-8A50-60305E4FA1DE}"/>
              </a:ext>
            </a:extLst>
          </p:cNvPr>
          <p:cNvGrpSpPr/>
          <p:nvPr/>
        </p:nvGrpSpPr>
        <p:grpSpPr>
          <a:xfrm>
            <a:off x="7123097" y="5580498"/>
            <a:ext cx="4456279" cy="692124"/>
            <a:chOff x="3131840" y="2220253"/>
            <a:chExt cx="3096344" cy="69212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73F269-7683-44A1-8AA4-A0AECFA92EC8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9A7613-EAF6-4A32-A420-E6ECAA708BA5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3">
            <a:extLst>
              <a:ext uri="{FF2B5EF4-FFF2-40B4-BE49-F238E27FC236}">
                <a16:creationId xmlns:a16="http://schemas.microsoft.com/office/drawing/2014/main" id="{3295166A-0AEE-4AE2-B5F2-06314A8FB107}"/>
              </a:ext>
            </a:extLst>
          </p:cNvPr>
          <p:cNvGrpSpPr/>
          <p:nvPr/>
        </p:nvGrpSpPr>
        <p:grpSpPr>
          <a:xfrm>
            <a:off x="612626" y="4628495"/>
            <a:ext cx="4428175" cy="692124"/>
            <a:chOff x="3131840" y="2220253"/>
            <a:chExt cx="3096344" cy="69212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563F863-89B8-4CC3-A33D-CFD5BE1D1503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4E9AF0-B698-409A-9FF9-0B94B1362DDF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6">
            <a:extLst>
              <a:ext uri="{FF2B5EF4-FFF2-40B4-BE49-F238E27FC236}">
                <a16:creationId xmlns:a16="http://schemas.microsoft.com/office/drawing/2014/main" id="{2AC54380-E190-41C8-BCFE-219E901E286E}"/>
              </a:ext>
            </a:extLst>
          </p:cNvPr>
          <p:cNvGrpSpPr/>
          <p:nvPr/>
        </p:nvGrpSpPr>
        <p:grpSpPr>
          <a:xfrm>
            <a:off x="612626" y="5580498"/>
            <a:ext cx="4428175" cy="692124"/>
            <a:chOff x="3131840" y="2220253"/>
            <a:chExt cx="3096344" cy="69212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B590DB-BA2E-4B00-B655-3D74CEB5C446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24ACB85-D190-46B3-A8A7-1187BA1ECDD1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Isosceles Triangle 51">
            <a:extLst>
              <a:ext uri="{FF2B5EF4-FFF2-40B4-BE49-F238E27FC236}">
                <a16:creationId xmlns:a16="http://schemas.microsoft.com/office/drawing/2014/main" id="{28E14C39-00E7-4CB0-BB4C-2866CF6D7E7D}"/>
              </a:ext>
            </a:extLst>
          </p:cNvPr>
          <p:cNvSpPr/>
          <p:nvPr/>
        </p:nvSpPr>
        <p:spPr>
          <a:xfrm>
            <a:off x="5422701" y="4817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Trapezoid 13">
            <a:extLst>
              <a:ext uri="{FF2B5EF4-FFF2-40B4-BE49-F238E27FC236}">
                <a16:creationId xmlns:a16="http://schemas.microsoft.com/office/drawing/2014/main" id="{B2F9B307-9C02-4E69-8254-14583DB9F197}"/>
              </a:ext>
            </a:extLst>
          </p:cNvPr>
          <p:cNvSpPr/>
          <p:nvPr/>
        </p:nvSpPr>
        <p:spPr>
          <a:xfrm>
            <a:off x="6412038" y="4798988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57245AC4-774F-4A02-94F0-CD6A5B800057}"/>
              </a:ext>
            </a:extLst>
          </p:cNvPr>
          <p:cNvSpPr/>
          <p:nvPr/>
        </p:nvSpPr>
        <p:spPr>
          <a:xfrm rot="2700000">
            <a:off x="6440480" y="566157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3538C04A-F5BB-45BF-A749-6D259EE420E6}"/>
              </a:ext>
            </a:extLst>
          </p:cNvPr>
          <p:cNvSpPr/>
          <p:nvPr/>
        </p:nvSpPr>
        <p:spPr>
          <a:xfrm>
            <a:off x="5422701" y="5718998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텍스트 개체 틀 29">
            <a:extLst>
              <a:ext uri="{FF2B5EF4-FFF2-40B4-BE49-F238E27FC236}">
                <a16:creationId xmlns:a16="http://schemas.microsoft.com/office/drawing/2014/main" id="{3E11EE76-4C17-4950-980C-3E92B6371F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32" name="그림 개체 틀 31">
            <a:extLst>
              <a:ext uri="{FF2B5EF4-FFF2-40B4-BE49-F238E27FC236}">
                <a16:creationId xmlns:a16="http://schemas.microsoft.com/office/drawing/2014/main" id="{4D46FEA6-FC8C-48EB-8C73-63996867196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Up Arrow Callout 44">
            <a:extLst>
              <a:ext uri="{FF2B5EF4-FFF2-40B4-BE49-F238E27FC236}">
                <a16:creationId xmlns:a16="http://schemas.microsoft.com/office/drawing/2014/main" id="{67142A20-A57A-4F94-8709-1F6830D00F75}"/>
              </a:ext>
            </a:extLst>
          </p:cNvPr>
          <p:cNvSpPr/>
          <p:nvPr/>
        </p:nvSpPr>
        <p:spPr>
          <a:xfrm>
            <a:off x="5628474" y="1664296"/>
            <a:ext cx="4906828" cy="2196000"/>
          </a:xfrm>
          <a:prstGeom prst="upArrowCallout">
            <a:avLst>
              <a:gd name="adj1" fmla="val 17823"/>
              <a:gd name="adj2" fmla="val 13406"/>
              <a:gd name="adj3" fmla="val 14234"/>
              <a:gd name="adj4" fmla="val 78865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Up Arrow Callout 46">
            <a:extLst>
              <a:ext uri="{FF2B5EF4-FFF2-40B4-BE49-F238E27FC236}">
                <a16:creationId xmlns:a16="http://schemas.microsoft.com/office/drawing/2014/main" id="{56875FD2-CCF3-4C35-8A0B-9822F3EAE7A2}"/>
              </a:ext>
            </a:extLst>
          </p:cNvPr>
          <p:cNvSpPr/>
          <p:nvPr/>
        </p:nvSpPr>
        <p:spPr>
          <a:xfrm rot="10800000">
            <a:off x="1621220" y="4009296"/>
            <a:ext cx="4906828" cy="2196000"/>
          </a:xfrm>
          <a:prstGeom prst="upArrowCallout">
            <a:avLst>
              <a:gd name="adj1" fmla="val 17823"/>
              <a:gd name="adj2" fmla="val 13406"/>
              <a:gd name="adj3" fmla="val 14234"/>
              <a:gd name="adj4" fmla="val 78865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" name="Group 48">
            <a:extLst>
              <a:ext uri="{FF2B5EF4-FFF2-40B4-BE49-F238E27FC236}">
                <a16:creationId xmlns:a16="http://schemas.microsoft.com/office/drawing/2014/main" id="{02FDD959-780D-48B7-A74C-7DE3F4765FDC}"/>
              </a:ext>
            </a:extLst>
          </p:cNvPr>
          <p:cNvGrpSpPr/>
          <p:nvPr/>
        </p:nvGrpSpPr>
        <p:grpSpPr>
          <a:xfrm>
            <a:off x="2813069" y="2263857"/>
            <a:ext cx="2527679" cy="1477328"/>
            <a:chOff x="5889060" y="3872747"/>
            <a:chExt cx="2527679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A776251-70FD-4F70-B821-7A215CD1C61C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24991E-11E9-429D-B3AB-3980B204F534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51">
            <a:extLst>
              <a:ext uri="{FF2B5EF4-FFF2-40B4-BE49-F238E27FC236}">
                <a16:creationId xmlns:a16="http://schemas.microsoft.com/office/drawing/2014/main" id="{4FA9A9FF-CE33-45CE-8506-7EB1E6D93D27}"/>
              </a:ext>
            </a:extLst>
          </p:cNvPr>
          <p:cNvGrpSpPr/>
          <p:nvPr/>
        </p:nvGrpSpPr>
        <p:grpSpPr>
          <a:xfrm>
            <a:off x="6835598" y="4140432"/>
            <a:ext cx="2527679" cy="1477328"/>
            <a:chOff x="5889060" y="3872747"/>
            <a:chExt cx="2527679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681B15-2C54-438F-B01A-16B8A029850F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4D0F4D-2431-4855-A163-69230DCC647B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AF16711-9A1F-4461-9D3B-587D91E1EF61}"/>
              </a:ext>
            </a:extLst>
          </p:cNvPr>
          <p:cNvSpPr txBox="1"/>
          <p:nvPr/>
        </p:nvSpPr>
        <p:spPr>
          <a:xfrm>
            <a:off x="5958658" y="2450695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93785B-6490-40D9-A05B-A78E888A8E14}"/>
              </a:ext>
            </a:extLst>
          </p:cNvPr>
          <p:cNvSpPr txBox="1"/>
          <p:nvPr/>
        </p:nvSpPr>
        <p:spPr>
          <a:xfrm>
            <a:off x="9641075" y="4259984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990C84-982A-4499-8417-F62E153EF01D}"/>
              </a:ext>
            </a:extLst>
          </p:cNvPr>
          <p:cNvSpPr txBox="1"/>
          <p:nvPr/>
        </p:nvSpPr>
        <p:spPr>
          <a:xfrm>
            <a:off x="5617728" y="4259984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0D7F37-FD70-4E03-BCA8-14BE1721C6BB}"/>
              </a:ext>
            </a:extLst>
          </p:cNvPr>
          <p:cNvSpPr txBox="1"/>
          <p:nvPr/>
        </p:nvSpPr>
        <p:spPr>
          <a:xfrm>
            <a:off x="1964464" y="2450695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60AE0226-AB67-44D7-953F-64C5B2D4A5B8}"/>
              </a:ext>
            </a:extLst>
          </p:cNvPr>
          <p:cNvSpPr/>
          <p:nvPr/>
        </p:nvSpPr>
        <p:spPr>
          <a:xfrm rot="5400000">
            <a:off x="8091915" y="2605692"/>
            <a:ext cx="1728000" cy="4535323"/>
          </a:xfrm>
          <a:custGeom>
            <a:avLst/>
            <a:gdLst>
              <a:gd name="connsiteX0" fmla="*/ 0 w 1728000"/>
              <a:gd name="connsiteY0" fmla="*/ 4535323 h 4535323"/>
              <a:gd name="connsiteX1" fmla="*/ 0 w 1728000"/>
              <a:gd name="connsiteY1" fmla="*/ 3276000 h 4535323"/>
              <a:gd name="connsiteX2" fmla="*/ 0 w 1728000"/>
              <a:gd name="connsiteY2" fmla="*/ 2370135 h 4535323"/>
              <a:gd name="connsiteX3" fmla="*/ 0 w 1728000"/>
              <a:gd name="connsiteY3" fmla="*/ 692383 h 4535323"/>
              <a:gd name="connsiteX4" fmla="*/ 710009 w 1728000"/>
              <a:gd name="connsiteY4" fmla="*/ 692383 h 4535323"/>
              <a:gd name="connsiteX5" fmla="*/ 710009 w 1728000"/>
              <a:gd name="connsiteY5" fmla="*/ 245964 h 4535323"/>
              <a:gd name="connsiteX6" fmla="*/ 632344 w 1728000"/>
              <a:gd name="connsiteY6" fmla="*/ 245964 h 4535323"/>
              <a:gd name="connsiteX7" fmla="*/ 864000 w 1728000"/>
              <a:gd name="connsiteY7" fmla="*/ 0 h 4535323"/>
              <a:gd name="connsiteX8" fmla="*/ 1095656 w 1728000"/>
              <a:gd name="connsiteY8" fmla="*/ 245964 h 4535323"/>
              <a:gd name="connsiteX9" fmla="*/ 1017991 w 1728000"/>
              <a:gd name="connsiteY9" fmla="*/ 245964 h 4535323"/>
              <a:gd name="connsiteX10" fmla="*/ 1017991 w 1728000"/>
              <a:gd name="connsiteY10" fmla="*/ 692383 h 4535323"/>
              <a:gd name="connsiteX11" fmla="*/ 1728000 w 1728000"/>
              <a:gd name="connsiteY11" fmla="*/ 692383 h 4535323"/>
              <a:gd name="connsiteX12" fmla="*/ 1728000 w 1728000"/>
              <a:gd name="connsiteY12" fmla="*/ 2370135 h 4535323"/>
              <a:gd name="connsiteX13" fmla="*/ 1728000 w 1728000"/>
              <a:gd name="connsiteY13" fmla="*/ 3276000 h 4535323"/>
              <a:gd name="connsiteX14" fmla="*/ 1728000 w 1728000"/>
              <a:gd name="connsiteY14" fmla="*/ 4535323 h 453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28000" h="4535323">
                <a:moveTo>
                  <a:pt x="0" y="4535323"/>
                </a:moveTo>
                <a:lnTo>
                  <a:pt x="0" y="3276000"/>
                </a:lnTo>
                <a:lnTo>
                  <a:pt x="0" y="2370135"/>
                </a:lnTo>
                <a:lnTo>
                  <a:pt x="0" y="692383"/>
                </a:lnTo>
                <a:lnTo>
                  <a:pt x="710009" y="692383"/>
                </a:lnTo>
                <a:lnTo>
                  <a:pt x="710009" y="245964"/>
                </a:lnTo>
                <a:lnTo>
                  <a:pt x="632344" y="245964"/>
                </a:lnTo>
                <a:lnTo>
                  <a:pt x="864000" y="0"/>
                </a:lnTo>
                <a:lnTo>
                  <a:pt x="1095656" y="245964"/>
                </a:lnTo>
                <a:lnTo>
                  <a:pt x="1017991" y="245964"/>
                </a:lnTo>
                <a:lnTo>
                  <a:pt x="1017991" y="692383"/>
                </a:lnTo>
                <a:lnTo>
                  <a:pt x="1728000" y="692383"/>
                </a:lnTo>
                <a:lnTo>
                  <a:pt x="1728000" y="2370135"/>
                </a:lnTo>
                <a:lnTo>
                  <a:pt x="1728000" y="3276000"/>
                </a:lnTo>
                <a:lnTo>
                  <a:pt x="1728000" y="4535323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6E90C93B-7270-449E-9C11-FFCDEFFD4AC0}"/>
              </a:ext>
            </a:extLst>
          </p:cNvPr>
          <p:cNvSpPr/>
          <p:nvPr/>
        </p:nvSpPr>
        <p:spPr>
          <a:xfrm rot="16200000">
            <a:off x="2346790" y="728219"/>
            <a:ext cx="1728002" cy="4536001"/>
          </a:xfrm>
          <a:custGeom>
            <a:avLst/>
            <a:gdLst>
              <a:gd name="connsiteX0" fmla="*/ 1728002 w 1728002"/>
              <a:gd name="connsiteY0" fmla="*/ 2370625 h 4536001"/>
              <a:gd name="connsiteX1" fmla="*/ 1728001 w 1728002"/>
              <a:gd name="connsiteY1" fmla="*/ 4536001 h 4536001"/>
              <a:gd name="connsiteX2" fmla="*/ 1 w 1728002"/>
              <a:gd name="connsiteY2" fmla="*/ 4536001 h 4536001"/>
              <a:gd name="connsiteX3" fmla="*/ 1 w 1728002"/>
              <a:gd name="connsiteY3" fmla="*/ 3276285 h 4536001"/>
              <a:gd name="connsiteX4" fmla="*/ 0 w 1728002"/>
              <a:gd name="connsiteY4" fmla="*/ 3276285 h 4536001"/>
              <a:gd name="connsiteX5" fmla="*/ 0 w 1728002"/>
              <a:gd name="connsiteY5" fmla="*/ 692443 h 4536001"/>
              <a:gd name="connsiteX6" fmla="*/ 710009 w 1728002"/>
              <a:gd name="connsiteY6" fmla="*/ 692443 h 4536001"/>
              <a:gd name="connsiteX7" fmla="*/ 710009 w 1728002"/>
              <a:gd name="connsiteY7" fmla="*/ 245964 h 4536001"/>
              <a:gd name="connsiteX8" fmla="*/ 632344 w 1728002"/>
              <a:gd name="connsiteY8" fmla="*/ 245964 h 4536001"/>
              <a:gd name="connsiteX9" fmla="*/ 864000 w 1728002"/>
              <a:gd name="connsiteY9" fmla="*/ 0 h 4536001"/>
              <a:gd name="connsiteX10" fmla="*/ 1095656 w 1728002"/>
              <a:gd name="connsiteY10" fmla="*/ 245964 h 4536001"/>
              <a:gd name="connsiteX11" fmla="*/ 1017991 w 1728002"/>
              <a:gd name="connsiteY11" fmla="*/ 245964 h 4536001"/>
              <a:gd name="connsiteX12" fmla="*/ 1017991 w 1728002"/>
              <a:gd name="connsiteY12" fmla="*/ 692443 h 4536001"/>
              <a:gd name="connsiteX13" fmla="*/ 1728000 w 1728002"/>
              <a:gd name="connsiteY13" fmla="*/ 692443 h 4536001"/>
              <a:gd name="connsiteX14" fmla="*/ 1728000 w 1728002"/>
              <a:gd name="connsiteY14" fmla="*/ 2370625 h 45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28002" h="4536001">
                <a:moveTo>
                  <a:pt x="1728002" y="2370625"/>
                </a:moveTo>
                <a:lnTo>
                  <a:pt x="1728001" y="4536001"/>
                </a:lnTo>
                <a:lnTo>
                  <a:pt x="1" y="4536001"/>
                </a:lnTo>
                <a:lnTo>
                  <a:pt x="1" y="3276285"/>
                </a:lnTo>
                <a:lnTo>
                  <a:pt x="0" y="3276285"/>
                </a:lnTo>
                <a:lnTo>
                  <a:pt x="0" y="692443"/>
                </a:lnTo>
                <a:lnTo>
                  <a:pt x="710009" y="692443"/>
                </a:lnTo>
                <a:lnTo>
                  <a:pt x="710009" y="245964"/>
                </a:lnTo>
                <a:lnTo>
                  <a:pt x="632344" y="245964"/>
                </a:lnTo>
                <a:lnTo>
                  <a:pt x="864000" y="0"/>
                </a:lnTo>
                <a:lnTo>
                  <a:pt x="1095656" y="245964"/>
                </a:lnTo>
                <a:lnTo>
                  <a:pt x="1017991" y="245964"/>
                </a:lnTo>
                <a:lnTo>
                  <a:pt x="1017991" y="692443"/>
                </a:lnTo>
                <a:lnTo>
                  <a:pt x="1728000" y="692443"/>
                </a:lnTo>
                <a:lnTo>
                  <a:pt x="1728000" y="2370625"/>
                </a:lnTo>
                <a:close/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17" name="Group 48">
            <a:extLst>
              <a:ext uri="{FF2B5EF4-FFF2-40B4-BE49-F238E27FC236}">
                <a16:creationId xmlns:a16="http://schemas.microsoft.com/office/drawing/2014/main" id="{4588C123-BD60-4DB9-A215-0674A9B2A47B}"/>
              </a:ext>
            </a:extLst>
          </p:cNvPr>
          <p:cNvGrpSpPr/>
          <p:nvPr/>
        </p:nvGrpSpPr>
        <p:grpSpPr>
          <a:xfrm>
            <a:off x="6822833" y="2263857"/>
            <a:ext cx="3604845" cy="1477328"/>
            <a:chOff x="5889060" y="3872747"/>
            <a:chExt cx="2527679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35681E-4BB6-4394-ADEC-B2C4A349B78C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You can simply impress your audience and add a unique zing and appeal to 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2C8ECA-083C-4107-84DC-603757118102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51">
            <a:extLst>
              <a:ext uri="{FF2B5EF4-FFF2-40B4-BE49-F238E27FC236}">
                <a16:creationId xmlns:a16="http://schemas.microsoft.com/office/drawing/2014/main" id="{2C7AF1AB-4E2C-4D13-9519-386041870E72}"/>
              </a:ext>
            </a:extLst>
          </p:cNvPr>
          <p:cNvGrpSpPr/>
          <p:nvPr/>
        </p:nvGrpSpPr>
        <p:grpSpPr>
          <a:xfrm>
            <a:off x="1732087" y="4140432"/>
            <a:ext cx="3504800" cy="1477328"/>
            <a:chOff x="5889060" y="3872747"/>
            <a:chExt cx="2527679" cy="14773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3BFE892-9A6B-46FD-B440-2EAC12192B6B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You can simply impress your audience and add a unique zing and appeal to 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D6F2CAF-9EF4-42A2-87EF-A34395A0D108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16">
            <a:extLst>
              <a:ext uri="{FF2B5EF4-FFF2-40B4-BE49-F238E27FC236}">
                <a16:creationId xmlns:a16="http://schemas.microsoft.com/office/drawing/2014/main" id="{21B89772-DE83-4694-BC96-06221EF5C821}"/>
              </a:ext>
            </a:extLst>
          </p:cNvPr>
          <p:cNvSpPr/>
          <p:nvPr/>
        </p:nvSpPr>
        <p:spPr>
          <a:xfrm rot="2700000">
            <a:off x="5825696" y="494123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8B75271D-8078-4346-80AF-0572F01B8ECC}"/>
              </a:ext>
            </a:extLst>
          </p:cNvPr>
          <p:cNvSpPr/>
          <p:nvPr/>
        </p:nvSpPr>
        <p:spPr>
          <a:xfrm>
            <a:off x="9775747" y="500800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id="{091486F1-D5EE-456F-8C21-DF2E8FFEB34E}"/>
              </a:ext>
            </a:extLst>
          </p:cNvPr>
          <p:cNvSpPr/>
          <p:nvPr/>
        </p:nvSpPr>
        <p:spPr>
          <a:xfrm>
            <a:off x="2060343" y="3095721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0ECAB245-38A2-4659-91F8-99779A6D7A71}"/>
              </a:ext>
            </a:extLst>
          </p:cNvPr>
          <p:cNvSpPr>
            <a:spLocks noChangeAspect="1"/>
          </p:cNvSpPr>
          <p:nvPr/>
        </p:nvSpPr>
        <p:spPr>
          <a:xfrm>
            <a:off x="6057374" y="3067356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0">
            <a:extLst>
              <a:ext uri="{FF2B5EF4-FFF2-40B4-BE49-F238E27FC236}">
                <a16:creationId xmlns:a16="http://schemas.microsoft.com/office/drawing/2014/main" id="{695423CF-C3FC-46C2-9433-C2EEAE3ECCCD}"/>
              </a:ext>
            </a:extLst>
          </p:cNvPr>
          <p:cNvGrpSpPr/>
          <p:nvPr/>
        </p:nvGrpSpPr>
        <p:grpSpPr>
          <a:xfrm>
            <a:off x="640930" y="1821301"/>
            <a:ext cx="5410749" cy="3183366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670E0712-DE23-4CB2-A112-F8D72FEA12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97409140-02CF-461F-AB0E-6480FD2DCB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D486F0EB-5084-4114-8B77-DC8B88F59D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8AE7679E-CB62-4E71-A9EA-B885055E5C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aphicFrame>
        <p:nvGraphicFramePr>
          <p:cNvPr id="8" name="Chart 28">
            <a:extLst>
              <a:ext uri="{FF2B5EF4-FFF2-40B4-BE49-F238E27FC236}">
                <a16:creationId xmlns:a16="http://schemas.microsoft.com/office/drawing/2014/main" id="{751A07DC-4592-4AC8-B429-5D01B774A1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6081297"/>
              </p:ext>
            </p:extLst>
          </p:nvPr>
        </p:nvGraphicFramePr>
        <p:xfrm>
          <a:off x="6178256" y="1908219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31">
            <a:extLst>
              <a:ext uri="{FF2B5EF4-FFF2-40B4-BE49-F238E27FC236}">
                <a16:creationId xmlns:a16="http://schemas.microsoft.com/office/drawing/2014/main" id="{CA7C4360-6E55-405C-9651-DD8F864147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8971483"/>
              </p:ext>
            </p:extLst>
          </p:nvPr>
        </p:nvGraphicFramePr>
        <p:xfrm>
          <a:off x="6178256" y="3364146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val 6">
            <a:extLst>
              <a:ext uri="{FF2B5EF4-FFF2-40B4-BE49-F238E27FC236}">
                <a16:creationId xmlns:a16="http://schemas.microsoft.com/office/drawing/2014/main" id="{BE23DC97-B090-46E4-AF1B-0684DB10B62C}"/>
              </a:ext>
            </a:extLst>
          </p:cNvPr>
          <p:cNvSpPr/>
          <p:nvPr/>
        </p:nvSpPr>
        <p:spPr>
          <a:xfrm flipH="1">
            <a:off x="1255300" y="2467303"/>
            <a:ext cx="840367" cy="840367"/>
          </a:xfrm>
          <a:prstGeom prst="ellipse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05E66132-F01F-48DA-AF6F-BD5F2703605F}"/>
              </a:ext>
            </a:extLst>
          </p:cNvPr>
          <p:cNvSpPr/>
          <p:nvPr/>
        </p:nvSpPr>
        <p:spPr>
          <a:xfrm flipH="1">
            <a:off x="2416307" y="2021874"/>
            <a:ext cx="467131" cy="467131"/>
          </a:xfrm>
          <a:prstGeom prst="ellipse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B3FEA0B3-D731-49D2-9D40-9FFC668BC9B7}"/>
              </a:ext>
            </a:extLst>
          </p:cNvPr>
          <p:cNvSpPr/>
          <p:nvPr/>
        </p:nvSpPr>
        <p:spPr>
          <a:xfrm flipH="1">
            <a:off x="4828562" y="4069269"/>
            <a:ext cx="381866" cy="381866"/>
          </a:xfrm>
          <a:prstGeom prst="ellipse">
            <a:avLst/>
          </a:prstGeom>
          <a:solidFill>
            <a:schemeClr val="accent4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A5C58EC0-92CD-424A-B2E0-09D16286A72E}"/>
              </a:ext>
            </a:extLst>
          </p:cNvPr>
          <p:cNvSpPr/>
          <p:nvPr/>
        </p:nvSpPr>
        <p:spPr>
          <a:xfrm flipH="1">
            <a:off x="4329026" y="2272296"/>
            <a:ext cx="687358" cy="687358"/>
          </a:xfrm>
          <a:prstGeom prst="ellipse">
            <a:avLst/>
          </a:prstGeom>
          <a:solidFill>
            <a:schemeClr val="accent3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A0DB2344-3D67-4037-9E40-B3C0B0598F00}"/>
              </a:ext>
            </a:extLst>
          </p:cNvPr>
          <p:cNvSpPr/>
          <p:nvPr/>
        </p:nvSpPr>
        <p:spPr>
          <a:xfrm>
            <a:off x="729673" y="4806964"/>
            <a:ext cx="2520000" cy="1296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6C9EEC-99DE-4606-AB46-B2C127BE1902}"/>
              </a:ext>
            </a:extLst>
          </p:cNvPr>
          <p:cNvSpPr/>
          <p:nvPr/>
        </p:nvSpPr>
        <p:spPr>
          <a:xfrm>
            <a:off x="3464922" y="4806964"/>
            <a:ext cx="2520000" cy="1296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72A77EF0-5A0F-4652-957E-7C39ECF93A25}"/>
              </a:ext>
            </a:extLst>
          </p:cNvPr>
          <p:cNvSpPr/>
          <p:nvPr/>
        </p:nvSpPr>
        <p:spPr>
          <a:xfrm>
            <a:off x="6200171" y="4806964"/>
            <a:ext cx="2520000" cy="129600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22">
            <a:extLst>
              <a:ext uri="{FF2B5EF4-FFF2-40B4-BE49-F238E27FC236}">
                <a16:creationId xmlns:a16="http://schemas.microsoft.com/office/drawing/2014/main" id="{6433BD28-613E-4004-8D38-0AFE104467D5}"/>
              </a:ext>
            </a:extLst>
          </p:cNvPr>
          <p:cNvSpPr/>
          <p:nvPr/>
        </p:nvSpPr>
        <p:spPr>
          <a:xfrm>
            <a:off x="8935421" y="4806964"/>
            <a:ext cx="2520000" cy="129600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8" name="Chart 28">
            <a:extLst>
              <a:ext uri="{FF2B5EF4-FFF2-40B4-BE49-F238E27FC236}">
                <a16:creationId xmlns:a16="http://schemas.microsoft.com/office/drawing/2014/main" id="{26B1E149-17A0-4BAC-B266-5FE71212A3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721452"/>
              </p:ext>
            </p:extLst>
          </p:nvPr>
        </p:nvGraphicFramePr>
        <p:xfrm>
          <a:off x="8950434" y="1908219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31">
            <a:extLst>
              <a:ext uri="{FF2B5EF4-FFF2-40B4-BE49-F238E27FC236}">
                <a16:creationId xmlns:a16="http://schemas.microsoft.com/office/drawing/2014/main" id="{750C2D7B-33A1-4BD9-89C4-DD26AEEAA8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8177053"/>
              </p:ext>
            </p:extLst>
          </p:nvPr>
        </p:nvGraphicFramePr>
        <p:xfrm>
          <a:off x="8950434" y="3364146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0" name="그룹 19">
            <a:extLst>
              <a:ext uri="{FF2B5EF4-FFF2-40B4-BE49-F238E27FC236}">
                <a16:creationId xmlns:a16="http://schemas.microsoft.com/office/drawing/2014/main" id="{1EFF0BF7-EAB8-45A9-939C-76EAEFB15BAD}"/>
              </a:ext>
            </a:extLst>
          </p:cNvPr>
          <p:cNvGrpSpPr/>
          <p:nvPr/>
        </p:nvGrpSpPr>
        <p:grpSpPr>
          <a:xfrm>
            <a:off x="7162836" y="1772753"/>
            <a:ext cx="1548000" cy="1093331"/>
            <a:chOff x="7162836" y="1772753"/>
            <a:chExt cx="1548000" cy="10933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BD285B-4536-473A-9B65-7C7503D46D98}"/>
                </a:ext>
              </a:extLst>
            </p:cNvPr>
            <p:cNvSpPr txBox="1"/>
            <p:nvPr/>
          </p:nvSpPr>
          <p:spPr>
            <a:xfrm>
              <a:off x="7162836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68A279A-D31F-4749-9724-E9B223B64DF1}"/>
                </a:ext>
              </a:extLst>
            </p:cNvPr>
            <p:cNvSpPr txBox="1"/>
            <p:nvPr/>
          </p:nvSpPr>
          <p:spPr>
            <a:xfrm>
              <a:off x="7162836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76F01E68-195C-411A-89D4-E8E19F088C33}"/>
              </a:ext>
            </a:extLst>
          </p:cNvPr>
          <p:cNvGrpSpPr/>
          <p:nvPr/>
        </p:nvGrpSpPr>
        <p:grpSpPr>
          <a:xfrm>
            <a:off x="9935014" y="1772753"/>
            <a:ext cx="1548000" cy="1093331"/>
            <a:chOff x="9935014" y="1772753"/>
            <a:chExt cx="1548000" cy="10933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9A870F0-2387-474B-86CD-1F6046C7B4BA}"/>
                </a:ext>
              </a:extLst>
            </p:cNvPr>
            <p:cNvSpPr txBox="1"/>
            <p:nvPr/>
          </p:nvSpPr>
          <p:spPr>
            <a:xfrm>
              <a:off x="9935014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A424DE3-A64E-48FE-9CF1-0FE9CBDF7DA2}"/>
                </a:ext>
              </a:extLst>
            </p:cNvPr>
            <p:cNvSpPr txBox="1"/>
            <p:nvPr/>
          </p:nvSpPr>
          <p:spPr>
            <a:xfrm>
              <a:off x="9935014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B85FDCC-85AF-4563-A312-117547974E0D}"/>
              </a:ext>
            </a:extLst>
          </p:cNvPr>
          <p:cNvGrpSpPr/>
          <p:nvPr/>
        </p:nvGrpSpPr>
        <p:grpSpPr>
          <a:xfrm>
            <a:off x="9935014" y="3228680"/>
            <a:ext cx="1548000" cy="1094938"/>
            <a:chOff x="9935014" y="3228680"/>
            <a:chExt cx="1548000" cy="109493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3795A88-7ED7-4B10-A853-6BD9EEF73F05}"/>
                </a:ext>
              </a:extLst>
            </p:cNvPr>
            <p:cNvSpPr txBox="1"/>
            <p:nvPr/>
          </p:nvSpPr>
          <p:spPr>
            <a:xfrm>
              <a:off x="9935014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24443D8-3E0E-403E-9261-B8B65FABDAE2}"/>
                </a:ext>
              </a:extLst>
            </p:cNvPr>
            <p:cNvSpPr txBox="1"/>
            <p:nvPr/>
          </p:nvSpPr>
          <p:spPr>
            <a:xfrm>
              <a:off x="9935014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4016C3BB-E870-4379-ACF7-7CB046D68542}"/>
              </a:ext>
            </a:extLst>
          </p:cNvPr>
          <p:cNvGrpSpPr/>
          <p:nvPr/>
        </p:nvGrpSpPr>
        <p:grpSpPr>
          <a:xfrm>
            <a:off x="7162836" y="3228680"/>
            <a:ext cx="1548000" cy="1094938"/>
            <a:chOff x="7162836" y="3228680"/>
            <a:chExt cx="1548000" cy="109493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020CA5A-01EF-460A-95FE-B8D380D93592}"/>
                </a:ext>
              </a:extLst>
            </p:cNvPr>
            <p:cNvSpPr txBox="1"/>
            <p:nvPr/>
          </p:nvSpPr>
          <p:spPr>
            <a:xfrm>
              <a:off x="7162836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FB1040A-75C2-49B2-A4BA-3BF246A317CB}"/>
                </a:ext>
              </a:extLst>
            </p:cNvPr>
            <p:cNvSpPr txBox="1"/>
            <p:nvPr/>
          </p:nvSpPr>
          <p:spPr>
            <a:xfrm>
              <a:off x="7162836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AA0885BB-BF35-4022-BCDD-5915E2942509}"/>
              </a:ext>
            </a:extLst>
          </p:cNvPr>
          <p:cNvGrpSpPr/>
          <p:nvPr/>
        </p:nvGrpSpPr>
        <p:grpSpPr>
          <a:xfrm>
            <a:off x="873673" y="4908299"/>
            <a:ext cx="2232000" cy="1093331"/>
            <a:chOff x="7162836" y="1772753"/>
            <a:chExt cx="1548000" cy="109333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81C1246-B528-4D6D-B112-774F8BF9C710}"/>
                </a:ext>
              </a:extLst>
            </p:cNvPr>
            <p:cNvSpPr txBox="1"/>
            <p:nvPr/>
          </p:nvSpPr>
          <p:spPr>
            <a:xfrm>
              <a:off x="7162836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5AFF44D-FD33-4CB5-A225-40D27310ED75}"/>
                </a:ext>
              </a:extLst>
            </p:cNvPr>
            <p:cNvSpPr txBox="1"/>
            <p:nvPr/>
          </p:nvSpPr>
          <p:spPr>
            <a:xfrm>
              <a:off x="7162836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0BB01E27-F4B2-4891-902A-3E8978870B45}"/>
              </a:ext>
            </a:extLst>
          </p:cNvPr>
          <p:cNvGrpSpPr/>
          <p:nvPr/>
        </p:nvGrpSpPr>
        <p:grpSpPr>
          <a:xfrm>
            <a:off x="9079421" y="4908299"/>
            <a:ext cx="2232000" cy="1093331"/>
            <a:chOff x="9935014" y="1772753"/>
            <a:chExt cx="1548000" cy="109333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294CD13-3C69-44E5-A953-82FFC254EBB7}"/>
                </a:ext>
              </a:extLst>
            </p:cNvPr>
            <p:cNvSpPr txBox="1"/>
            <p:nvPr/>
          </p:nvSpPr>
          <p:spPr>
            <a:xfrm>
              <a:off x="9935014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6187858-581E-4DED-9E14-70D428F622D6}"/>
                </a:ext>
              </a:extLst>
            </p:cNvPr>
            <p:cNvSpPr txBox="1"/>
            <p:nvPr/>
          </p:nvSpPr>
          <p:spPr>
            <a:xfrm>
              <a:off x="9935014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17F30D2A-9A56-4CFD-B48A-7F800B8C1E3E}"/>
              </a:ext>
            </a:extLst>
          </p:cNvPr>
          <p:cNvGrpSpPr/>
          <p:nvPr/>
        </p:nvGrpSpPr>
        <p:grpSpPr>
          <a:xfrm>
            <a:off x="6344171" y="4907495"/>
            <a:ext cx="2232000" cy="1094938"/>
            <a:chOff x="9935014" y="3228680"/>
            <a:chExt cx="1548000" cy="109493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018E0E-E3B8-4562-8E7D-F35B5485C75A}"/>
                </a:ext>
              </a:extLst>
            </p:cNvPr>
            <p:cNvSpPr txBox="1"/>
            <p:nvPr/>
          </p:nvSpPr>
          <p:spPr>
            <a:xfrm>
              <a:off x="9935014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EB96029-FCDF-4CD1-AA32-DBEF3532638A}"/>
                </a:ext>
              </a:extLst>
            </p:cNvPr>
            <p:cNvSpPr txBox="1"/>
            <p:nvPr/>
          </p:nvSpPr>
          <p:spPr>
            <a:xfrm>
              <a:off x="9935014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60B1A3B9-BD57-4A66-A9FF-FA41C566C700}"/>
              </a:ext>
            </a:extLst>
          </p:cNvPr>
          <p:cNvGrpSpPr/>
          <p:nvPr/>
        </p:nvGrpSpPr>
        <p:grpSpPr>
          <a:xfrm>
            <a:off x="3608922" y="4907495"/>
            <a:ext cx="2232000" cy="1094938"/>
            <a:chOff x="7162836" y="3228680"/>
            <a:chExt cx="1548000" cy="109493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FEC7466-08DD-40BB-9294-FE5D49225230}"/>
                </a:ext>
              </a:extLst>
            </p:cNvPr>
            <p:cNvSpPr txBox="1"/>
            <p:nvPr/>
          </p:nvSpPr>
          <p:spPr>
            <a:xfrm>
              <a:off x="7162836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43FA943-9776-4F86-9A6B-F333D421F264}"/>
                </a:ext>
              </a:extLst>
            </p:cNvPr>
            <p:cNvSpPr txBox="1"/>
            <p:nvPr/>
          </p:nvSpPr>
          <p:spPr>
            <a:xfrm>
              <a:off x="7162836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>
            <a:extLst>
              <a:ext uri="{FF2B5EF4-FFF2-40B4-BE49-F238E27FC236}">
                <a16:creationId xmlns:a16="http://schemas.microsoft.com/office/drawing/2014/main" id="{5B626CE3-47C2-4CDF-A738-B250483D5BDA}"/>
              </a:ext>
            </a:extLst>
          </p:cNvPr>
          <p:cNvGrpSpPr/>
          <p:nvPr/>
        </p:nvGrpSpPr>
        <p:grpSpPr>
          <a:xfrm>
            <a:off x="3631448" y="5408421"/>
            <a:ext cx="2167332" cy="1068787"/>
            <a:chOff x="270024" y="1671304"/>
            <a:chExt cx="1280222" cy="10794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CFDD43-B662-4B74-B5B3-8289C7FA3EE0}"/>
                </a:ext>
              </a:extLst>
            </p:cNvPr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248143-50F8-4ADA-A565-222E2F7A59EB}"/>
                </a:ext>
              </a:extLst>
            </p:cNvPr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11">
            <a:extLst>
              <a:ext uri="{FF2B5EF4-FFF2-40B4-BE49-F238E27FC236}">
                <a16:creationId xmlns:a16="http://schemas.microsoft.com/office/drawing/2014/main" id="{736BF808-E56A-49AC-80AD-FE04D5C0A7A5}"/>
              </a:ext>
            </a:extLst>
          </p:cNvPr>
          <p:cNvGrpSpPr/>
          <p:nvPr/>
        </p:nvGrpSpPr>
        <p:grpSpPr>
          <a:xfrm>
            <a:off x="6396327" y="5408421"/>
            <a:ext cx="2167332" cy="1068787"/>
            <a:chOff x="270024" y="1671304"/>
            <a:chExt cx="1280222" cy="107947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74D133-347B-42AB-A1EB-6FAF5277E519}"/>
                </a:ext>
              </a:extLst>
            </p:cNvPr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4DB75EF-BF30-493F-9A53-89DEC8F64637}"/>
                </a:ext>
              </a:extLst>
            </p:cNvPr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14">
            <a:extLst>
              <a:ext uri="{FF2B5EF4-FFF2-40B4-BE49-F238E27FC236}">
                <a16:creationId xmlns:a16="http://schemas.microsoft.com/office/drawing/2014/main" id="{B51EC30E-AD11-44AA-873E-CDADD0482300}"/>
              </a:ext>
            </a:extLst>
          </p:cNvPr>
          <p:cNvGrpSpPr/>
          <p:nvPr/>
        </p:nvGrpSpPr>
        <p:grpSpPr>
          <a:xfrm>
            <a:off x="9161205" y="5408421"/>
            <a:ext cx="2167332" cy="1068787"/>
            <a:chOff x="270024" y="1671304"/>
            <a:chExt cx="1280222" cy="10794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18E30F-AECF-413A-9F32-72F9466BC046}"/>
                </a:ext>
              </a:extLst>
            </p:cNvPr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4751D84-3313-4867-9FDE-9534D700A59C}"/>
                </a:ext>
              </a:extLst>
            </p:cNvPr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8">
            <a:extLst>
              <a:ext uri="{FF2B5EF4-FFF2-40B4-BE49-F238E27FC236}">
                <a16:creationId xmlns:a16="http://schemas.microsoft.com/office/drawing/2014/main" id="{3D669593-0D06-490A-BB02-45A47D1D2DFA}"/>
              </a:ext>
            </a:extLst>
          </p:cNvPr>
          <p:cNvGrpSpPr/>
          <p:nvPr/>
        </p:nvGrpSpPr>
        <p:grpSpPr>
          <a:xfrm>
            <a:off x="866569" y="5408421"/>
            <a:ext cx="2167332" cy="1068787"/>
            <a:chOff x="270024" y="1671304"/>
            <a:chExt cx="1280222" cy="10794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0605F0-107D-45C2-8DFD-99B772A538AF}"/>
                </a:ext>
              </a:extLst>
            </p:cNvPr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B091659-C31A-417C-BF73-8A844E04AC34}"/>
                </a:ext>
              </a:extLst>
            </p:cNvPr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99DF87F-AE3C-4A4C-A901-5CCC91D50635}"/>
              </a:ext>
            </a:extLst>
          </p:cNvPr>
          <p:cNvSpPr txBox="1"/>
          <p:nvPr/>
        </p:nvSpPr>
        <p:spPr>
          <a:xfrm>
            <a:off x="9161205" y="1625713"/>
            <a:ext cx="23474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" name="Freeform: Shape 20">
            <a:extLst>
              <a:ext uri="{FF2B5EF4-FFF2-40B4-BE49-F238E27FC236}">
                <a16:creationId xmlns:a16="http://schemas.microsoft.com/office/drawing/2014/main" id="{752D32B6-B5AD-4D1E-AA84-3FF29ADE8E96}"/>
              </a:ext>
            </a:extLst>
          </p:cNvPr>
          <p:cNvSpPr/>
          <p:nvPr/>
        </p:nvSpPr>
        <p:spPr>
          <a:xfrm>
            <a:off x="9241334" y="1223067"/>
            <a:ext cx="346421" cy="320390"/>
          </a:xfrm>
          <a:custGeom>
            <a:avLst/>
            <a:gdLst/>
            <a:ahLst/>
            <a:cxnLst/>
            <a:rect l="l" t="t" r="r" b="b"/>
            <a:pathLst>
              <a:path w="89311" h="82600">
                <a:moveTo>
                  <a:pt x="81739" y="0"/>
                </a:moveTo>
                <a:lnTo>
                  <a:pt x="89311" y="12046"/>
                </a:lnTo>
                <a:cubicBezTo>
                  <a:pt x="83001" y="14684"/>
                  <a:pt x="78355" y="18614"/>
                  <a:pt x="75372" y="23834"/>
                </a:cubicBezTo>
                <a:cubicBezTo>
                  <a:pt x="72389" y="29053"/>
                  <a:pt x="70726" y="36654"/>
                  <a:pt x="70382" y="46634"/>
                </a:cubicBezTo>
                <a:lnTo>
                  <a:pt x="86558" y="46634"/>
                </a:lnTo>
                <a:lnTo>
                  <a:pt x="86558" y="82600"/>
                </a:lnTo>
                <a:lnTo>
                  <a:pt x="53346" y="82600"/>
                </a:lnTo>
                <a:lnTo>
                  <a:pt x="53346" y="54206"/>
                </a:lnTo>
                <a:cubicBezTo>
                  <a:pt x="53346" y="38833"/>
                  <a:pt x="55181" y="27705"/>
                  <a:pt x="58852" y="20822"/>
                </a:cubicBezTo>
                <a:cubicBezTo>
                  <a:pt x="63671" y="11644"/>
                  <a:pt x="71300" y="4704"/>
                  <a:pt x="81739" y="0"/>
                </a:cubicBezTo>
                <a:close/>
                <a:moveTo>
                  <a:pt x="28394" y="0"/>
                </a:moveTo>
                <a:lnTo>
                  <a:pt x="35965" y="12046"/>
                </a:lnTo>
                <a:cubicBezTo>
                  <a:pt x="29656" y="14684"/>
                  <a:pt x="25009" y="18614"/>
                  <a:pt x="22027" y="23834"/>
                </a:cubicBezTo>
                <a:cubicBezTo>
                  <a:pt x="19044" y="29053"/>
                  <a:pt x="17380" y="36654"/>
                  <a:pt x="17036" y="46634"/>
                </a:cubicBezTo>
                <a:lnTo>
                  <a:pt x="33212" y="46634"/>
                </a:lnTo>
                <a:lnTo>
                  <a:pt x="33212" y="82600"/>
                </a:lnTo>
                <a:lnTo>
                  <a:pt x="0" y="82600"/>
                </a:lnTo>
                <a:lnTo>
                  <a:pt x="0" y="54206"/>
                </a:lnTo>
                <a:cubicBezTo>
                  <a:pt x="0" y="38833"/>
                  <a:pt x="1836" y="27705"/>
                  <a:pt x="5507" y="20822"/>
                </a:cubicBezTo>
                <a:cubicBezTo>
                  <a:pt x="10325" y="11644"/>
                  <a:pt x="17954" y="4704"/>
                  <a:pt x="283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21">
            <a:extLst>
              <a:ext uri="{FF2B5EF4-FFF2-40B4-BE49-F238E27FC236}">
                <a16:creationId xmlns:a16="http://schemas.microsoft.com/office/drawing/2014/main" id="{2D344D0E-A66E-4694-A22E-3CA55CB73CCD}"/>
              </a:ext>
            </a:extLst>
          </p:cNvPr>
          <p:cNvSpPr/>
          <p:nvPr/>
        </p:nvSpPr>
        <p:spPr>
          <a:xfrm rot="10800000">
            <a:off x="10923595" y="4367402"/>
            <a:ext cx="346421" cy="320390"/>
          </a:xfrm>
          <a:custGeom>
            <a:avLst/>
            <a:gdLst/>
            <a:ahLst/>
            <a:cxnLst/>
            <a:rect l="l" t="t" r="r" b="b"/>
            <a:pathLst>
              <a:path w="89311" h="82600">
                <a:moveTo>
                  <a:pt x="81739" y="0"/>
                </a:moveTo>
                <a:lnTo>
                  <a:pt x="89311" y="12046"/>
                </a:lnTo>
                <a:cubicBezTo>
                  <a:pt x="83001" y="14684"/>
                  <a:pt x="78355" y="18614"/>
                  <a:pt x="75372" y="23834"/>
                </a:cubicBezTo>
                <a:cubicBezTo>
                  <a:pt x="72389" y="29053"/>
                  <a:pt x="70726" y="36654"/>
                  <a:pt x="70382" y="46634"/>
                </a:cubicBezTo>
                <a:lnTo>
                  <a:pt x="86558" y="46634"/>
                </a:lnTo>
                <a:lnTo>
                  <a:pt x="86558" y="82600"/>
                </a:lnTo>
                <a:lnTo>
                  <a:pt x="53346" y="82600"/>
                </a:lnTo>
                <a:lnTo>
                  <a:pt x="53346" y="54206"/>
                </a:lnTo>
                <a:cubicBezTo>
                  <a:pt x="53346" y="38833"/>
                  <a:pt x="55181" y="27705"/>
                  <a:pt x="58852" y="20822"/>
                </a:cubicBezTo>
                <a:cubicBezTo>
                  <a:pt x="63671" y="11644"/>
                  <a:pt x="71300" y="4704"/>
                  <a:pt x="81739" y="0"/>
                </a:cubicBezTo>
                <a:close/>
                <a:moveTo>
                  <a:pt x="28394" y="0"/>
                </a:moveTo>
                <a:lnTo>
                  <a:pt x="35965" y="12046"/>
                </a:lnTo>
                <a:cubicBezTo>
                  <a:pt x="29656" y="14684"/>
                  <a:pt x="25009" y="18614"/>
                  <a:pt x="22027" y="23834"/>
                </a:cubicBezTo>
                <a:cubicBezTo>
                  <a:pt x="19044" y="29053"/>
                  <a:pt x="17380" y="36654"/>
                  <a:pt x="17036" y="46634"/>
                </a:cubicBezTo>
                <a:lnTo>
                  <a:pt x="33212" y="46634"/>
                </a:lnTo>
                <a:lnTo>
                  <a:pt x="33212" y="82600"/>
                </a:lnTo>
                <a:lnTo>
                  <a:pt x="0" y="82600"/>
                </a:lnTo>
                <a:lnTo>
                  <a:pt x="0" y="54206"/>
                </a:lnTo>
                <a:cubicBezTo>
                  <a:pt x="0" y="38833"/>
                  <a:pt x="1836" y="27705"/>
                  <a:pt x="5507" y="20822"/>
                </a:cubicBezTo>
                <a:cubicBezTo>
                  <a:pt x="10325" y="11644"/>
                  <a:pt x="17954" y="4704"/>
                  <a:pt x="283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DE857621-6B2B-463E-9930-18170F7BAA58}"/>
              </a:ext>
            </a:extLst>
          </p:cNvPr>
          <p:cNvGrpSpPr/>
          <p:nvPr/>
        </p:nvGrpSpPr>
        <p:grpSpPr>
          <a:xfrm>
            <a:off x="2447872" y="1772816"/>
            <a:ext cx="2838828" cy="923330"/>
            <a:chOff x="3017859" y="4283314"/>
            <a:chExt cx="1890849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3AFA26F-7F68-40C1-B7BD-763182BB760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719F402-099B-4C46-886E-AEC40168201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12">
            <a:extLst>
              <a:ext uri="{FF2B5EF4-FFF2-40B4-BE49-F238E27FC236}">
                <a16:creationId xmlns:a16="http://schemas.microsoft.com/office/drawing/2014/main" id="{529CE4AF-9798-4E6D-A812-2E5B66B8286E}"/>
              </a:ext>
            </a:extLst>
          </p:cNvPr>
          <p:cNvGrpSpPr/>
          <p:nvPr/>
        </p:nvGrpSpPr>
        <p:grpSpPr>
          <a:xfrm>
            <a:off x="885094" y="3490554"/>
            <a:ext cx="2851239" cy="923330"/>
            <a:chOff x="3345630" y="4283314"/>
            <a:chExt cx="1563077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C37BBCB-323D-4279-B566-49A8E5BC6E0C}"/>
                </a:ext>
              </a:extLst>
            </p:cNvPr>
            <p:cNvSpPr txBox="1"/>
            <p:nvPr/>
          </p:nvSpPr>
          <p:spPr>
            <a:xfrm>
              <a:off x="3352434" y="4560313"/>
              <a:ext cx="1556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88DA6B-CDCA-49AA-8188-2D5AD3207EB6}"/>
                </a:ext>
              </a:extLst>
            </p:cNvPr>
            <p:cNvSpPr txBox="1"/>
            <p:nvPr/>
          </p:nvSpPr>
          <p:spPr>
            <a:xfrm>
              <a:off x="3345630" y="4283314"/>
              <a:ext cx="15430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15">
            <a:extLst>
              <a:ext uri="{FF2B5EF4-FFF2-40B4-BE49-F238E27FC236}">
                <a16:creationId xmlns:a16="http://schemas.microsoft.com/office/drawing/2014/main" id="{1A21F433-4012-4484-83D3-10166BB8F2AD}"/>
              </a:ext>
            </a:extLst>
          </p:cNvPr>
          <p:cNvGrpSpPr/>
          <p:nvPr/>
        </p:nvGrpSpPr>
        <p:grpSpPr>
          <a:xfrm>
            <a:off x="6854146" y="5161145"/>
            <a:ext cx="2843014" cy="923330"/>
            <a:chOff x="3017859" y="4283314"/>
            <a:chExt cx="1890849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3DDA498-D5B4-411D-8CBB-869CED96F03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372836-5A47-4595-86F3-D7C8DE40FF3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8">
            <a:extLst>
              <a:ext uri="{FF2B5EF4-FFF2-40B4-BE49-F238E27FC236}">
                <a16:creationId xmlns:a16="http://schemas.microsoft.com/office/drawing/2014/main" id="{8A228E9D-C51C-4A03-BA6D-C0F8C26AFD9E}"/>
              </a:ext>
            </a:extLst>
          </p:cNvPr>
          <p:cNvGrpSpPr/>
          <p:nvPr/>
        </p:nvGrpSpPr>
        <p:grpSpPr>
          <a:xfrm>
            <a:off x="6854146" y="2273977"/>
            <a:ext cx="2843014" cy="923330"/>
            <a:chOff x="3017859" y="4283314"/>
            <a:chExt cx="1890849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866CB1-4F16-4BD4-96A6-FAA29A2F9F5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D8AA9C-3464-4DB1-8B23-90D55CB0351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1">
            <a:extLst>
              <a:ext uri="{FF2B5EF4-FFF2-40B4-BE49-F238E27FC236}">
                <a16:creationId xmlns:a16="http://schemas.microsoft.com/office/drawing/2014/main" id="{F2B1B214-8972-4C81-AEEC-110223E57F22}"/>
              </a:ext>
            </a:extLst>
          </p:cNvPr>
          <p:cNvGrpSpPr/>
          <p:nvPr/>
        </p:nvGrpSpPr>
        <p:grpSpPr>
          <a:xfrm>
            <a:off x="8447951" y="3490554"/>
            <a:ext cx="2850164" cy="923330"/>
            <a:chOff x="3017861" y="4283314"/>
            <a:chExt cx="1592591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372779-0B27-4958-9D73-FAC744ED8BB5}"/>
                </a:ext>
              </a:extLst>
            </p:cNvPr>
            <p:cNvSpPr txBox="1"/>
            <p:nvPr/>
          </p:nvSpPr>
          <p:spPr>
            <a:xfrm>
              <a:off x="3021856" y="4560313"/>
              <a:ext cx="15885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2928D3C-B011-476B-8AB3-D3988CB7D14A}"/>
                </a:ext>
              </a:extLst>
            </p:cNvPr>
            <p:cNvSpPr txBox="1"/>
            <p:nvPr/>
          </p:nvSpPr>
          <p:spPr>
            <a:xfrm>
              <a:off x="3017861" y="4283314"/>
              <a:ext cx="15925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4">
            <a:extLst>
              <a:ext uri="{FF2B5EF4-FFF2-40B4-BE49-F238E27FC236}">
                <a16:creationId xmlns:a16="http://schemas.microsoft.com/office/drawing/2014/main" id="{2DF2DD83-03A0-4E14-9DF0-96E66152C365}"/>
              </a:ext>
            </a:extLst>
          </p:cNvPr>
          <p:cNvGrpSpPr/>
          <p:nvPr/>
        </p:nvGrpSpPr>
        <p:grpSpPr>
          <a:xfrm>
            <a:off x="2447872" y="4651192"/>
            <a:ext cx="2838828" cy="923330"/>
            <a:chOff x="3017859" y="4283314"/>
            <a:chExt cx="1890849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ED8FBC-350B-449A-9B14-5E2A8358345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188E54B-DF7F-496A-A60D-9EA5C62A684D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">
            <a:extLst>
              <a:ext uri="{FF2B5EF4-FFF2-40B4-BE49-F238E27FC236}">
                <a16:creationId xmlns:a16="http://schemas.microsoft.com/office/drawing/2014/main" id="{4F5280AB-973F-4B9E-8D0F-FFB4F2880929}"/>
              </a:ext>
            </a:extLst>
          </p:cNvPr>
          <p:cNvGrpSpPr/>
          <p:nvPr/>
        </p:nvGrpSpPr>
        <p:grpSpPr>
          <a:xfrm>
            <a:off x="3819400" y="2250276"/>
            <a:ext cx="4553202" cy="3350686"/>
            <a:chOff x="2143459" y="2390313"/>
            <a:chExt cx="4246730" cy="3125154"/>
          </a:xfrm>
        </p:grpSpPr>
        <p:sp>
          <p:nvSpPr>
            <p:cNvPr id="22" name="Hexagon 3">
              <a:extLst>
                <a:ext uri="{FF2B5EF4-FFF2-40B4-BE49-F238E27FC236}">
                  <a16:creationId xmlns:a16="http://schemas.microsoft.com/office/drawing/2014/main" id="{622CE86E-9FD2-45DF-817B-54619DA71E24}"/>
                </a:ext>
              </a:extLst>
            </p:cNvPr>
            <p:cNvSpPr/>
            <p:nvPr/>
          </p:nvSpPr>
          <p:spPr>
            <a:xfrm rot="5400000">
              <a:off x="5303128" y="3456298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Hexagon 4">
              <a:extLst>
                <a:ext uri="{FF2B5EF4-FFF2-40B4-BE49-F238E27FC236}">
                  <a16:creationId xmlns:a16="http://schemas.microsoft.com/office/drawing/2014/main" id="{6C8063C5-2248-4C24-BD16-7CF097BB9EF6}"/>
                </a:ext>
              </a:extLst>
            </p:cNvPr>
            <p:cNvSpPr/>
            <p:nvPr/>
          </p:nvSpPr>
          <p:spPr>
            <a:xfrm rot="5400000">
              <a:off x="2062936" y="3456298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Hexagon 5">
              <a:extLst>
                <a:ext uri="{FF2B5EF4-FFF2-40B4-BE49-F238E27FC236}">
                  <a16:creationId xmlns:a16="http://schemas.microsoft.com/office/drawing/2014/main" id="{3CE2AA05-BBED-41E6-858A-310FB79CC176}"/>
                </a:ext>
              </a:extLst>
            </p:cNvPr>
            <p:cNvSpPr/>
            <p:nvPr/>
          </p:nvSpPr>
          <p:spPr>
            <a:xfrm rot="5400000">
              <a:off x="3145616" y="3450885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Hexagon 6">
              <a:extLst>
                <a:ext uri="{FF2B5EF4-FFF2-40B4-BE49-F238E27FC236}">
                  <a16:creationId xmlns:a16="http://schemas.microsoft.com/office/drawing/2014/main" id="{BD5ADE57-BD60-43BC-AB81-C0F6EF73620A}"/>
                </a:ext>
              </a:extLst>
            </p:cNvPr>
            <p:cNvSpPr/>
            <p:nvPr/>
          </p:nvSpPr>
          <p:spPr>
            <a:xfrm rot="5400000">
              <a:off x="3681240" y="2470836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Hexagon 7">
              <a:extLst>
                <a:ext uri="{FF2B5EF4-FFF2-40B4-BE49-F238E27FC236}">
                  <a16:creationId xmlns:a16="http://schemas.microsoft.com/office/drawing/2014/main" id="{880D4298-4C4B-455D-AA36-9DD2EBFD0F66}"/>
                </a:ext>
              </a:extLst>
            </p:cNvPr>
            <p:cNvSpPr/>
            <p:nvPr/>
          </p:nvSpPr>
          <p:spPr>
            <a:xfrm rot="5400000">
              <a:off x="4221569" y="3450885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Hexagon 8">
              <a:extLst>
                <a:ext uri="{FF2B5EF4-FFF2-40B4-BE49-F238E27FC236}">
                  <a16:creationId xmlns:a16="http://schemas.microsoft.com/office/drawing/2014/main" id="{F4FC1052-411E-473A-B7BD-69A4B98E5659}"/>
                </a:ext>
              </a:extLst>
            </p:cNvPr>
            <p:cNvSpPr/>
            <p:nvPr/>
          </p:nvSpPr>
          <p:spPr>
            <a:xfrm rot="5400000">
              <a:off x="3682464" y="4428406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Rounded Rectangle 32">
            <a:extLst>
              <a:ext uri="{FF2B5EF4-FFF2-40B4-BE49-F238E27FC236}">
                <a16:creationId xmlns:a16="http://schemas.microsoft.com/office/drawing/2014/main" id="{E2DF5C5B-6D91-4114-943E-F7E03CF7CFBD}"/>
              </a:ext>
            </a:extLst>
          </p:cNvPr>
          <p:cNvSpPr/>
          <p:nvPr/>
        </p:nvSpPr>
        <p:spPr>
          <a:xfrm>
            <a:off x="5329066" y="3764820"/>
            <a:ext cx="381469" cy="3814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895707A3-BD87-4F3D-B78A-9ECE96132430}"/>
              </a:ext>
            </a:extLst>
          </p:cNvPr>
          <p:cNvSpPr/>
          <p:nvPr/>
        </p:nvSpPr>
        <p:spPr>
          <a:xfrm>
            <a:off x="4163459" y="3754939"/>
            <a:ext cx="389539" cy="36464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Frame 17">
            <a:extLst>
              <a:ext uri="{FF2B5EF4-FFF2-40B4-BE49-F238E27FC236}">
                <a16:creationId xmlns:a16="http://schemas.microsoft.com/office/drawing/2014/main" id="{094C7ADC-CE35-483D-B9A5-37E34FC89C36}"/>
              </a:ext>
            </a:extLst>
          </p:cNvPr>
          <p:cNvSpPr/>
          <p:nvPr/>
        </p:nvSpPr>
        <p:spPr>
          <a:xfrm>
            <a:off x="5896062" y="4789691"/>
            <a:ext cx="399876" cy="3998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Round Same Side Corner Rectangle 11">
            <a:extLst>
              <a:ext uri="{FF2B5EF4-FFF2-40B4-BE49-F238E27FC236}">
                <a16:creationId xmlns:a16="http://schemas.microsoft.com/office/drawing/2014/main" id="{79593041-7C86-476F-BAC0-3DC57C5A30EA}"/>
              </a:ext>
            </a:extLst>
          </p:cNvPr>
          <p:cNvSpPr>
            <a:spLocks noChangeAspect="1"/>
          </p:cNvSpPr>
          <p:nvPr/>
        </p:nvSpPr>
        <p:spPr>
          <a:xfrm rot="9900000">
            <a:off x="6439296" y="3756728"/>
            <a:ext cx="468208" cy="39765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27">
            <a:extLst>
              <a:ext uri="{FF2B5EF4-FFF2-40B4-BE49-F238E27FC236}">
                <a16:creationId xmlns:a16="http://schemas.microsoft.com/office/drawing/2014/main" id="{C8FC73AC-A07E-4A49-B8E6-F38D166E704E}"/>
              </a:ext>
            </a:extLst>
          </p:cNvPr>
          <p:cNvSpPr/>
          <p:nvPr/>
        </p:nvSpPr>
        <p:spPr>
          <a:xfrm>
            <a:off x="5860978" y="2692804"/>
            <a:ext cx="409560" cy="31459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A2F655B4-E63F-4C0C-ABCA-03FCAB07F56B}"/>
              </a:ext>
            </a:extLst>
          </p:cNvPr>
          <p:cNvSpPr>
            <a:spLocks noChangeAspect="1"/>
          </p:cNvSpPr>
          <p:nvPr/>
        </p:nvSpPr>
        <p:spPr>
          <a:xfrm>
            <a:off x="7623338" y="3733142"/>
            <a:ext cx="419350" cy="42285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ardrop 12">
            <a:extLst>
              <a:ext uri="{FF2B5EF4-FFF2-40B4-BE49-F238E27FC236}">
                <a16:creationId xmlns:a16="http://schemas.microsoft.com/office/drawing/2014/main" id="{471C3CA0-01A4-40CB-9DAF-AC7A0E669B97}"/>
              </a:ext>
            </a:extLst>
          </p:cNvPr>
          <p:cNvSpPr/>
          <p:nvPr/>
        </p:nvSpPr>
        <p:spPr>
          <a:xfrm rot="8100000">
            <a:off x="1467799" y="1887226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ardrop 12">
            <a:extLst>
              <a:ext uri="{FF2B5EF4-FFF2-40B4-BE49-F238E27FC236}">
                <a16:creationId xmlns:a16="http://schemas.microsoft.com/office/drawing/2014/main" id="{264ED8EB-521E-4399-88C3-B45BB09F82F7}"/>
              </a:ext>
            </a:extLst>
          </p:cNvPr>
          <p:cNvSpPr/>
          <p:nvPr/>
        </p:nvSpPr>
        <p:spPr>
          <a:xfrm rot="8100000">
            <a:off x="4137988" y="1887225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Teardrop 12">
            <a:extLst>
              <a:ext uri="{FF2B5EF4-FFF2-40B4-BE49-F238E27FC236}">
                <a16:creationId xmlns:a16="http://schemas.microsoft.com/office/drawing/2014/main" id="{FA552075-9ADA-43C7-9449-8E57D55D05AF}"/>
              </a:ext>
            </a:extLst>
          </p:cNvPr>
          <p:cNvSpPr/>
          <p:nvPr/>
        </p:nvSpPr>
        <p:spPr>
          <a:xfrm rot="8100000">
            <a:off x="6808177" y="1887224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Teardrop 12">
            <a:extLst>
              <a:ext uri="{FF2B5EF4-FFF2-40B4-BE49-F238E27FC236}">
                <a16:creationId xmlns:a16="http://schemas.microsoft.com/office/drawing/2014/main" id="{49AFF151-B438-47FE-BCF2-4A22B9C2E3FF}"/>
              </a:ext>
            </a:extLst>
          </p:cNvPr>
          <p:cNvSpPr/>
          <p:nvPr/>
        </p:nvSpPr>
        <p:spPr>
          <a:xfrm rot="8100000">
            <a:off x="9478365" y="1887223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 extrusionH="7620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ube 3">
            <a:extLst>
              <a:ext uri="{FF2B5EF4-FFF2-40B4-BE49-F238E27FC236}">
                <a16:creationId xmlns:a16="http://schemas.microsoft.com/office/drawing/2014/main" id="{BCA5D30C-0D00-4CF9-8149-317F0985C0BE}"/>
              </a:ext>
            </a:extLst>
          </p:cNvPr>
          <p:cNvSpPr/>
          <p:nvPr/>
        </p:nvSpPr>
        <p:spPr>
          <a:xfrm>
            <a:off x="975948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Cube 4">
            <a:extLst>
              <a:ext uri="{FF2B5EF4-FFF2-40B4-BE49-F238E27FC236}">
                <a16:creationId xmlns:a16="http://schemas.microsoft.com/office/drawing/2014/main" id="{7D8B2E1E-85D5-41F1-8566-5F0329840163}"/>
              </a:ext>
            </a:extLst>
          </p:cNvPr>
          <p:cNvSpPr/>
          <p:nvPr/>
        </p:nvSpPr>
        <p:spPr>
          <a:xfrm>
            <a:off x="3646136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Cube 5">
            <a:extLst>
              <a:ext uri="{FF2B5EF4-FFF2-40B4-BE49-F238E27FC236}">
                <a16:creationId xmlns:a16="http://schemas.microsoft.com/office/drawing/2014/main" id="{979025DA-B819-4887-89BC-DCC6C73A571C}"/>
              </a:ext>
            </a:extLst>
          </p:cNvPr>
          <p:cNvSpPr/>
          <p:nvPr/>
        </p:nvSpPr>
        <p:spPr>
          <a:xfrm>
            <a:off x="6316324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Cube 6">
            <a:extLst>
              <a:ext uri="{FF2B5EF4-FFF2-40B4-BE49-F238E27FC236}">
                <a16:creationId xmlns:a16="http://schemas.microsoft.com/office/drawing/2014/main" id="{25E1B78D-A7C8-43ED-BCD7-C797657E819C}"/>
              </a:ext>
            </a:extLst>
          </p:cNvPr>
          <p:cNvSpPr/>
          <p:nvPr/>
        </p:nvSpPr>
        <p:spPr>
          <a:xfrm>
            <a:off x="8986514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3C96FA54-118B-4077-80D4-AEECA46F4C72}"/>
              </a:ext>
            </a:extLst>
          </p:cNvPr>
          <p:cNvGrpSpPr/>
          <p:nvPr/>
        </p:nvGrpSpPr>
        <p:grpSpPr>
          <a:xfrm>
            <a:off x="8966966" y="4135488"/>
            <a:ext cx="2231800" cy="1846659"/>
            <a:chOff x="5889060" y="3872747"/>
            <a:chExt cx="2527679" cy="184665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62E2EF-51BD-4C29-A336-93DA02085A38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D103F6-489A-4EDA-8FDC-54FF8E6559E0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4">
            <a:extLst>
              <a:ext uri="{FF2B5EF4-FFF2-40B4-BE49-F238E27FC236}">
                <a16:creationId xmlns:a16="http://schemas.microsoft.com/office/drawing/2014/main" id="{CE243CF0-024A-4B7F-A483-9D26EE0F56B6}"/>
              </a:ext>
            </a:extLst>
          </p:cNvPr>
          <p:cNvGrpSpPr/>
          <p:nvPr/>
        </p:nvGrpSpPr>
        <p:grpSpPr>
          <a:xfrm>
            <a:off x="6296777" y="4135488"/>
            <a:ext cx="2231800" cy="1846659"/>
            <a:chOff x="5889060" y="3872747"/>
            <a:chExt cx="2527679" cy="184665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1B1FE5-840F-4E29-A185-E23258A47C7E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B307459-204A-47A3-9C1D-AB7155B9F17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7">
            <a:extLst>
              <a:ext uri="{FF2B5EF4-FFF2-40B4-BE49-F238E27FC236}">
                <a16:creationId xmlns:a16="http://schemas.microsoft.com/office/drawing/2014/main" id="{7BE16D62-2AE4-4274-A09B-B62CEE6B7D50}"/>
              </a:ext>
            </a:extLst>
          </p:cNvPr>
          <p:cNvGrpSpPr/>
          <p:nvPr/>
        </p:nvGrpSpPr>
        <p:grpSpPr>
          <a:xfrm>
            <a:off x="3626589" y="4135488"/>
            <a:ext cx="2231800" cy="1846659"/>
            <a:chOff x="5889060" y="3872747"/>
            <a:chExt cx="2527679" cy="184665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A3701B-C210-4ECD-9D9A-B51A4AFEA37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5E58D9D-D360-458F-AE96-DD05DED3F400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1F7745D4-6D70-4781-B238-17931EFE1A64}"/>
              </a:ext>
            </a:extLst>
          </p:cNvPr>
          <p:cNvGrpSpPr/>
          <p:nvPr/>
        </p:nvGrpSpPr>
        <p:grpSpPr>
          <a:xfrm>
            <a:off x="956401" y="4135488"/>
            <a:ext cx="2231800" cy="1846659"/>
            <a:chOff x="5889060" y="3872747"/>
            <a:chExt cx="2527679" cy="184665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AB9266-209D-47D9-A250-F2A4A0FE7C02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2B92AF5-FEAB-4C3D-9433-C58164EA33EC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AAA48CE-91C4-4DFA-9F34-27FB9CFC27A2}"/>
              </a:ext>
            </a:extLst>
          </p:cNvPr>
          <p:cNvSpPr txBox="1"/>
          <p:nvPr/>
        </p:nvSpPr>
        <p:spPr>
          <a:xfrm>
            <a:off x="1243014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888360-68E6-4E97-AAD5-FDD6A2DD209A}"/>
              </a:ext>
            </a:extLst>
          </p:cNvPr>
          <p:cNvSpPr txBox="1"/>
          <p:nvPr/>
        </p:nvSpPr>
        <p:spPr>
          <a:xfrm>
            <a:off x="3911522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45B0B1-5F3A-421D-A6F1-A8E0D8A0254A}"/>
              </a:ext>
            </a:extLst>
          </p:cNvPr>
          <p:cNvSpPr txBox="1"/>
          <p:nvPr/>
        </p:nvSpPr>
        <p:spPr>
          <a:xfrm>
            <a:off x="6580030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5AEC2A-3BC3-41C4-BA5B-595F8F7D4590}"/>
              </a:ext>
            </a:extLst>
          </p:cNvPr>
          <p:cNvSpPr txBox="1"/>
          <p:nvPr/>
        </p:nvSpPr>
        <p:spPr>
          <a:xfrm>
            <a:off x="9248536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Isosceles Triangle 51">
            <a:extLst>
              <a:ext uri="{FF2B5EF4-FFF2-40B4-BE49-F238E27FC236}">
                <a16:creationId xmlns:a16="http://schemas.microsoft.com/office/drawing/2014/main" id="{A265D0F8-B226-4932-BD5C-662D3BD22755}"/>
              </a:ext>
            </a:extLst>
          </p:cNvPr>
          <p:cNvSpPr/>
          <p:nvPr/>
        </p:nvSpPr>
        <p:spPr>
          <a:xfrm>
            <a:off x="1878446" y="2335853"/>
            <a:ext cx="416351" cy="30531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79A1EE-747A-448F-913A-6506E45DFD06}"/>
              </a:ext>
            </a:extLst>
          </p:cNvPr>
          <p:cNvSpPr/>
          <p:nvPr/>
        </p:nvSpPr>
        <p:spPr>
          <a:xfrm rot="5400000">
            <a:off x="7237503" y="2238300"/>
            <a:ext cx="403133" cy="40259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71192279-E84C-46BE-86C6-7576CCAD693F}"/>
              </a:ext>
            </a:extLst>
          </p:cNvPr>
          <p:cNvSpPr/>
          <p:nvPr/>
        </p:nvSpPr>
        <p:spPr>
          <a:xfrm flipH="1">
            <a:off x="4488504" y="2271977"/>
            <a:ext cx="489660" cy="4039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19FAF18A-673C-4EED-8820-C9A367FAA768}"/>
              </a:ext>
            </a:extLst>
          </p:cNvPr>
          <p:cNvSpPr/>
          <p:nvPr/>
        </p:nvSpPr>
        <p:spPr>
          <a:xfrm>
            <a:off x="9891020" y="2290457"/>
            <a:ext cx="492705" cy="32381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69C9D9-3F54-43EE-BC47-CFECB67DEAAF}"/>
              </a:ext>
            </a:extLst>
          </p:cNvPr>
          <p:cNvSpPr txBox="1"/>
          <p:nvPr/>
        </p:nvSpPr>
        <p:spPr>
          <a:xfrm>
            <a:off x="8303749" y="2780342"/>
            <a:ext cx="32852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DD6C8A8B-A423-4BA1-8FAA-EC46EB83DBAB}"/>
              </a:ext>
            </a:extLst>
          </p:cNvPr>
          <p:cNvGrpSpPr/>
          <p:nvPr/>
        </p:nvGrpSpPr>
        <p:grpSpPr>
          <a:xfrm>
            <a:off x="705684" y="1300519"/>
            <a:ext cx="3218276" cy="1050846"/>
            <a:chOff x="2551705" y="4283314"/>
            <a:chExt cx="2357003" cy="10508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E4E177-30F7-409B-962C-BFD27B3987F6}"/>
                </a:ext>
              </a:extLst>
            </p:cNvPr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532EE4-0F15-45D4-BEED-81779C3B655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13">
            <a:extLst>
              <a:ext uri="{FF2B5EF4-FFF2-40B4-BE49-F238E27FC236}">
                <a16:creationId xmlns:a16="http://schemas.microsoft.com/office/drawing/2014/main" id="{1DCF668E-CE87-45E7-AA07-30562E62C495}"/>
              </a:ext>
            </a:extLst>
          </p:cNvPr>
          <p:cNvGrpSpPr/>
          <p:nvPr/>
        </p:nvGrpSpPr>
        <p:grpSpPr>
          <a:xfrm>
            <a:off x="705684" y="3223506"/>
            <a:ext cx="3218276" cy="1050846"/>
            <a:chOff x="2551705" y="4283314"/>
            <a:chExt cx="2357003" cy="10508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6DF753-CC35-40F8-9357-19C304650ED4}"/>
                </a:ext>
              </a:extLst>
            </p:cNvPr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003EBA-66FE-4FDB-A639-C619556EBA5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6">
            <a:extLst>
              <a:ext uri="{FF2B5EF4-FFF2-40B4-BE49-F238E27FC236}">
                <a16:creationId xmlns:a16="http://schemas.microsoft.com/office/drawing/2014/main" id="{E036B194-A530-4743-8797-451CCE4F6882}"/>
              </a:ext>
            </a:extLst>
          </p:cNvPr>
          <p:cNvGrpSpPr/>
          <p:nvPr/>
        </p:nvGrpSpPr>
        <p:grpSpPr>
          <a:xfrm>
            <a:off x="705684" y="5105269"/>
            <a:ext cx="3218276" cy="1050846"/>
            <a:chOff x="2551705" y="4283314"/>
            <a:chExt cx="2357003" cy="105084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FA1C826-576A-44B6-B34E-0477843DAC82}"/>
                </a:ext>
              </a:extLst>
            </p:cNvPr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430B79A-9B3D-4D14-8DD2-91F849E96F5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58A1F42-A8C1-4C49-BD82-FC269C14D649}"/>
              </a:ext>
            </a:extLst>
          </p:cNvPr>
          <p:cNvSpPr txBox="1"/>
          <p:nvPr/>
        </p:nvSpPr>
        <p:spPr>
          <a:xfrm>
            <a:off x="8303750" y="484598"/>
            <a:ext cx="2643629" cy="169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Portfolio </a:t>
            </a:r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Presentation </a:t>
            </a:r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14" name="Rectangle 36">
            <a:extLst>
              <a:ext uri="{FF2B5EF4-FFF2-40B4-BE49-F238E27FC236}">
                <a16:creationId xmlns:a16="http://schemas.microsoft.com/office/drawing/2014/main" id="{A1B5D68C-2FBB-4285-B645-6E659E7B8159}"/>
              </a:ext>
            </a:extLst>
          </p:cNvPr>
          <p:cNvSpPr/>
          <p:nvPr/>
        </p:nvSpPr>
        <p:spPr>
          <a:xfrm>
            <a:off x="2190361" y="847818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6BA2BDB9-BDDA-4A27-8B3F-64929662A55B}"/>
              </a:ext>
            </a:extLst>
          </p:cNvPr>
          <p:cNvSpPr/>
          <p:nvPr/>
        </p:nvSpPr>
        <p:spPr>
          <a:xfrm>
            <a:off x="2173539" y="2858070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09B2BB9B-3C08-41B7-98D6-9CB5CB1882CB}"/>
              </a:ext>
            </a:extLst>
          </p:cNvPr>
          <p:cNvSpPr>
            <a:spLocks noChangeAspect="1"/>
          </p:cNvSpPr>
          <p:nvPr/>
        </p:nvSpPr>
        <p:spPr>
          <a:xfrm>
            <a:off x="2190361" y="4662154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7B685CF2-0D3F-446A-A6E2-800E983CE6F6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8" name="Oval 12">
            <a:extLst>
              <a:ext uri="{FF2B5EF4-FFF2-40B4-BE49-F238E27FC236}">
                <a16:creationId xmlns:a16="http://schemas.microsoft.com/office/drawing/2014/main" id="{AB2AA6B0-7D9B-492B-B9B5-62C7ECEA29B6}"/>
              </a:ext>
            </a:extLst>
          </p:cNvPr>
          <p:cNvSpPr/>
          <p:nvPr/>
        </p:nvSpPr>
        <p:spPr>
          <a:xfrm>
            <a:off x="947482" y="2854200"/>
            <a:ext cx="2088232" cy="2088232"/>
          </a:xfrm>
          <a:prstGeom prst="donut">
            <a:avLst>
              <a:gd name="adj" fmla="val 3050"/>
            </a:avLst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0" name="Elbow Connector 31">
            <a:extLst>
              <a:ext uri="{FF2B5EF4-FFF2-40B4-BE49-F238E27FC236}">
                <a16:creationId xmlns:a16="http://schemas.microsoft.com/office/drawing/2014/main" id="{F5663293-1DEB-4869-AB47-F974C082C933}"/>
              </a:ext>
            </a:extLst>
          </p:cNvPr>
          <p:cNvCxnSpPr>
            <a:cxnSpLocks/>
          </p:cNvCxnSpPr>
          <p:nvPr/>
        </p:nvCxnSpPr>
        <p:spPr>
          <a:xfrm flipV="1">
            <a:off x="2477907" y="2495056"/>
            <a:ext cx="1539119" cy="1137700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36">
            <a:extLst>
              <a:ext uri="{FF2B5EF4-FFF2-40B4-BE49-F238E27FC236}">
                <a16:creationId xmlns:a16="http://schemas.microsoft.com/office/drawing/2014/main" id="{F4EAE0B6-67D3-4CCC-8A4D-6C6DF973336E}"/>
              </a:ext>
            </a:extLst>
          </p:cNvPr>
          <p:cNvSpPr/>
          <p:nvPr/>
        </p:nvSpPr>
        <p:spPr>
          <a:xfrm>
            <a:off x="4056519" y="1896048"/>
            <a:ext cx="1198020" cy="11980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45">
            <a:extLst>
              <a:ext uri="{FF2B5EF4-FFF2-40B4-BE49-F238E27FC236}">
                <a16:creationId xmlns:a16="http://schemas.microsoft.com/office/drawing/2014/main" id="{00DF31BA-7C61-48DF-A1A9-C4267491B465}"/>
              </a:ext>
            </a:extLst>
          </p:cNvPr>
          <p:cNvSpPr/>
          <p:nvPr/>
        </p:nvSpPr>
        <p:spPr>
          <a:xfrm>
            <a:off x="4056519" y="3339710"/>
            <a:ext cx="1198020" cy="11980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48">
            <a:extLst>
              <a:ext uri="{FF2B5EF4-FFF2-40B4-BE49-F238E27FC236}">
                <a16:creationId xmlns:a16="http://schemas.microsoft.com/office/drawing/2014/main" id="{4323804F-6189-4C76-9C70-1502FD4FE742}"/>
              </a:ext>
            </a:extLst>
          </p:cNvPr>
          <p:cNvSpPr/>
          <p:nvPr/>
        </p:nvSpPr>
        <p:spPr>
          <a:xfrm>
            <a:off x="4056519" y="4783371"/>
            <a:ext cx="1198020" cy="11980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20" name="Elbow Connector 51">
            <a:extLst>
              <a:ext uri="{FF2B5EF4-FFF2-40B4-BE49-F238E27FC236}">
                <a16:creationId xmlns:a16="http://schemas.microsoft.com/office/drawing/2014/main" id="{E0547BF2-90D4-4498-BC3B-AF46D78E8A23}"/>
              </a:ext>
            </a:extLst>
          </p:cNvPr>
          <p:cNvCxnSpPr>
            <a:cxnSpLocks/>
          </p:cNvCxnSpPr>
          <p:nvPr/>
        </p:nvCxnSpPr>
        <p:spPr>
          <a:xfrm>
            <a:off x="2477907" y="4223267"/>
            <a:ext cx="1539119" cy="1159113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55">
            <a:extLst>
              <a:ext uri="{FF2B5EF4-FFF2-40B4-BE49-F238E27FC236}">
                <a16:creationId xmlns:a16="http://schemas.microsoft.com/office/drawing/2014/main" id="{633156DE-C434-435D-BC35-A5B7BA7B5304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2532188" y="3928012"/>
            <a:ext cx="1484838" cy="10707"/>
          </a:xfrm>
          <a:prstGeom prst="line">
            <a:avLst/>
          </a:prstGeom>
          <a:ln w="22225"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C959D82-ACAA-4A46-8F54-7CFA8B781CBB}"/>
              </a:ext>
            </a:extLst>
          </p:cNvPr>
          <p:cNvSpPr txBox="1"/>
          <p:nvPr/>
        </p:nvSpPr>
        <p:spPr>
          <a:xfrm>
            <a:off x="1229066" y="3494257"/>
            <a:ext cx="1303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Your Text 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C95035-E8A3-4E18-81E1-C74914FB36EE}"/>
              </a:ext>
            </a:extLst>
          </p:cNvPr>
          <p:cNvSpPr txBox="1"/>
          <p:nvPr/>
        </p:nvSpPr>
        <p:spPr>
          <a:xfrm>
            <a:off x="1229066" y="3789512"/>
            <a:ext cx="1303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Your Text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CAE987-F445-4DD5-8F2E-C1543B22D6F6}"/>
              </a:ext>
            </a:extLst>
          </p:cNvPr>
          <p:cNvSpPr txBox="1"/>
          <p:nvPr/>
        </p:nvSpPr>
        <p:spPr>
          <a:xfrm>
            <a:off x="1229066" y="4084767"/>
            <a:ext cx="1303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Your Text Here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9EAE30-EAF9-4C24-8D27-6D7625214E28}"/>
              </a:ext>
            </a:extLst>
          </p:cNvPr>
          <p:cNvSpPr txBox="1"/>
          <p:nvPr/>
        </p:nvSpPr>
        <p:spPr>
          <a:xfrm>
            <a:off x="4136119" y="2182750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E978DA-8481-438E-91D3-877DB3E916B1}"/>
              </a:ext>
            </a:extLst>
          </p:cNvPr>
          <p:cNvSpPr txBox="1"/>
          <p:nvPr/>
        </p:nvSpPr>
        <p:spPr>
          <a:xfrm>
            <a:off x="4159195" y="3619854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39E43D-BB67-431B-8932-5C01B5B4E355}"/>
              </a:ext>
            </a:extLst>
          </p:cNvPr>
          <p:cNvSpPr txBox="1"/>
          <p:nvPr/>
        </p:nvSpPr>
        <p:spPr>
          <a:xfrm>
            <a:off x="4134078" y="5060378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28" name="Oval 71">
            <a:extLst>
              <a:ext uri="{FF2B5EF4-FFF2-40B4-BE49-F238E27FC236}">
                <a16:creationId xmlns:a16="http://schemas.microsoft.com/office/drawing/2014/main" id="{04995B66-EF79-4DD9-800C-518E10B42FB4}"/>
              </a:ext>
            </a:extLst>
          </p:cNvPr>
          <p:cNvSpPr/>
          <p:nvPr/>
        </p:nvSpPr>
        <p:spPr>
          <a:xfrm>
            <a:off x="4907996" y="1761929"/>
            <a:ext cx="522312" cy="522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Oval 73">
            <a:extLst>
              <a:ext uri="{FF2B5EF4-FFF2-40B4-BE49-F238E27FC236}">
                <a16:creationId xmlns:a16="http://schemas.microsoft.com/office/drawing/2014/main" id="{E7F395B5-F7F1-422B-81AF-BCB348306E0B}"/>
              </a:ext>
            </a:extLst>
          </p:cNvPr>
          <p:cNvSpPr/>
          <p:nvPr/>
        </p:nvSpPr>
        <p:spPr>
          <a:xfrm>
            <a:off x="4915611" y="3195101"/>
            <a:ext cx="522312" cy="5223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Oval 74">
            <a:extLst>
              <a:ext uri="{FF2B5EF4-FFF2-40B4-BE49-F238E27FC236}">
                <a16:creationId xmlns:a16="http://schemas.microsoft.com/office/drawing/2014/main" id="{232BBABF-EFBB-49AB-A0CC-9F698896823E}"/>
              </a:ext>
            </a:extLst>
          </p:cNvPr>
          <p:cNvSpPr/>
          <p:nvPr/>
        </p:nvSpPr>
        <p:spPr>
          <a:xfrm>
            <a:off x="4915611" y="4624639"/>
            <a:ext cx="522312" cy="5223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78E798-045E-407E-831C-D93C32473CBC}"/>
              </a:ext>
            </a:extLst>
          </p:cNvPr>
          <p:cNvSpPr txBox="1"/>
          <p:nvPr/>
        </p:nvSpPr>
        <p:spPr>
          <a:xfrm>
            <a:off x="6336284" y="2263068"/>
            <a:ext cx="508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Rectangle 77">
            <a:extLst>
              <a:ext uri="{FF2B5EF4-FFF2-40B4-BE49-F238E27FC236}">
                <a16:creationId xmlns:a16="http://schemas.microsoft.com/office/drawing/2014/main" id="{09DF42F3-8ED7-4E38-AB37-4D7F65FA387C}"/>
              </a:ext>
            </a:extLst>
          </p:cNvPr>
          <p:cNvSpPr>
            <a:spLocks noChangeAspect="1"/>
          </p:cNvSpPr>
          <p:nvPr/>
        </p:nvSpPr>
        <p:spPr>
          <a:xfrm>
            <a:off x="6376915" y="1735512"/>
            <a:ext cx="504000" cy="50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01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18F0F9-C06B-440D-AA5E-A48D67C69401}"/>
              </a:ext>
            </a:extLst>
          </p:cNvPr>
          <p:cNvSpPr txBox="1"/>
          <p:nvPr/>
        </p:nvSpPr>
        <p:spPr>
          <a:xfrm>
            <a:off x="6336284" y="3706730"/>
            <a:ext cx="508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ectangle 80">
            <a:extLst>
              <a:ext uri="{FF2B5EF4-FFF2-40B4-BE49-F238E27FC236}">
                <a16:creationId xmlns:a16="http://schemas.microsoft.com/office/drawing/2014/main" id="{417C564B-DB42-4573-A780-5AB06D6D5104}"/>
              </a:ext>
            </a:extLst>
          </p:cNvPr>
          <p:cNvSpPr>
            <a:spLocks noChangeAspect="1"/>
          </p:cNvSpPr>
          <p:nvPr/>
        </p:nvSpPr>
        <p:spPr>
          <a:xfrm>
            <a:off x="6376915" y="3179174"/>
            <a:ext cx="504000" cy="50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02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1A3B8E6-F896-4EE4-B0DE-144CFFBAA267}"/>
              </a:ext>
            </a:extLst>
          </p:cNvPr>
          <p:cNvSpPr txBox="1"/>
          <p:nvPr/>
        </p:nvSpPr>
        <p:spPr>
          <a:xfrm>
            <a:off x="6336284" y="5150391"/>
            <a:ext cx="508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 82">
            <a:extLst>
              <a:ext uri="{FF2B5EF4-FFF2-40B4-BE49-F238E27FC236}">
                <a16:creationId xmlns:a16="http://schemas.microsoft.com/office/drawing/2014/main" id="{5576E3E4-C91A-4A3D-8AED-E34088488EEB}"/>
              </a:ext>
            </a:extLst>
          </p:cNvPr>
          <p:cNvSpPr>
            <a:spLocks noChangeAspect="1"/>
          </p:cNvSpPr>
          <p:nvPr/>
        </p:nvSpPr>
        <p:spPr>
          <a:xfrm>
            <a:off x="6376915" y="4622835"/>
            <a:ext cx="504000" cy="50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03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7" name="Straight Connector 16">
            <a:extLst>
              <a:ext uri="{FF2B5EF4-FFF2-40B4-BE49-F238E27FC236}">
                <a16:creationId xmlns:a16="http://schemas.microsoft.com/office/drawing/2014/main" id="{27CE352B-759F-4168-9333-A364CCA0C63E}"/>
              </a:ext>
            </a:extLst>
          </p:cNvPr>
          <p:cNvCxnSpPr>
            <a:cxnSpLocks/>
          </p:cNvCxnSpPr>
          <p:nvPr/>
        </p:nvCxnSpPr>
        <p:spPr>
          <a:xfrm flipH="1" flipV="1">
            <a:off x="5294030" y="5382380"/>
            <a:ext cx="936000" cy="2"/>
          </a:xfrm>
          <a:prstGeom prst="line">
            <a:avLst/>
          </a:prstGeom>
          <a:ln w="19050">
            <a:solidFill>
              <a:schemeClr val="accent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7">
            <a:extLst>
              <a:ext uri="{FF2B5EF4-FFF2-40B4-BE49-F238E27FC236}">
                <a16:creationId xmlns:a16="http://schemas.microsoft.com/office/drawing/2014/main" id="{FDDC3353-E53B-4408-9C74-54EA6B3C7FAB}"/>
              </a:ext>
            </a:extLst>
          </p:cNvPr>
          <p:cNvCxnSpPr>
            <a:cxnSpLocks/>
          </p:cNvCxnSpPr>
          <p:nvPr/>
        </p:nvCxnSpPr>
        <p:spPr>
          <a:xfrm flipH="1" flipV="1">
            <a:off x="5294030" y="3938718"/>
            <a:ext cx="936000" cy="944"/>
          </a:xfrm>
          <a:prstGeom prst="line">
            <a:avLst/>
          </a:prstGeom>
          <a:ln w="19050"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8">
            <a:extLst>
              <a:ext uri="{FF2B5EF4-FFF2-40B4-BE49-F238E27FC236}">
                <a16:creationId xmlns:a16="http://schemas.microsoft.com/office/drawing/2014/main" id="{84820720-44BB-42C6-839A-3AD7DBD9565F}"/>
              </a:ext>
            </a:extLst>
          </p:cNvPr>
          <p:cNvCxnSpPr>
            <a:cxnSpLocks/>
          </p:cNvCxnSpPr>
          <p:nvPr/>
        </p:nvCxnSpPr>
        <p:spPr>
          <a:xfrm flipH="1">
            <a:off x="5294030" y="2495056"/>
            <a:ext cx="936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C3E938C8-DE0D-4AFF-A5D6-20BCC18B7D03}"/>
              </a:ext>
            </a:extLst>
          </p:cNvPr>
          <p:cNvSpPr/>
          <p:nvPr/>
        </p:nvSpPr>
        <p:spPr>
          <a:xfrm flipH="1">
            <a:off x="5047708" y="4778338"/>
            <a:ext cx="271065" cy="22361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 Same Side Corner Rectangle 11">
            <a:extLst>
              <a:ext uri="{FF2B5EF4-FFF2-40B4-BE49-F238E27FC236}">
                <a16:creationId xmlns:a16="http://schemas.microsoft.com/office/drawing/2014/main" id="{47E036F7-CB40-47F6-862D-93096D23895F}"/>
              </a:ext>
            </a:extLst>
          </p:cNvPr>
          <p:cNvSpPr>
            <a:spLocks noChangeAspect="1"/>
          </p:cNvSpPr>
          <p:nvPr/>
        </p:nvSpPr>
        <p:spPr>
          <a:xfrm rot="9900000">
            <a:off x="5060712" y="3343309"/>
            <a:ext cx="274052" cy="23275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Block Arc 10">
            <a:extLst>
              <a:ext uri="{FF2B5EF4-FFF2-40B4-BE49-F238E27FC236}">
                <a16:creationId xmlns:a16="http://schemas.microsoft.com/office/drawing/2014/main" id="{73A5EBEE-0B54-48A8-B98E-7CDA0B132AC9}"/>
              </a:ext>
            </a:extLst>
          </p:cNvPr>
          <p:cNvSpPr/>
          <p:nvPr/>
        </p:nvSpPr>
        <p:spPr>
          <a:xfrm>
            <a:off x="5020146" y="1937612"/>
            <a:ext cx="298627" cy="202274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60">
            <a:extLst>
              <a:ext uri="{FF2B5EF4-FFF2-40B4-BE49-F238E27FC236}">
                <a16:creationId xmlns:a16="http://schemas.microsoft.com/office/drawing/2014/main" id="{CC8BD4F5-35B0-4003-9639-CB69F7525FD7}"/>
              </a:ext>
            </a:extLst>
          </p:cNvPr>
          <p:cNvGrpSpPr/>
          <p:nvPr/>
        </p:nvGrpSpPr>
        <p:grpSpPr>
          <a:xfrm>
            <a:off x="1123950" y="3285896"/>
            <a:ext cx="1408566" cy="1408566"/>
            <a:chOff x="1472426" y="1967171"/>
            <a:chExt cx="1557030" cy="1557030"/>
          </a:xfrm>
        </p:grpSpPr>
        <p:sp>
          <p:nvSpPr>
            <p:cNvPr id="4" name="Circle: Hollow 61">
              <a:extLst>
                <a:ext uri="{FF2B5EF4-FFF2-40B4-BE49-F238E27FC236}">
                  <a16:creationId xmlns:a16="http://schemas.microsoft.com/office/drawing/2014/main" id="{10B378EA-ABEB-484C-BBF6-935862759D81}"/>
                </a:ext>
              </a:extLst>
            </p:cNvPr>
            <p:cNvSpPr/>
            <p:nvPr/>
          </p:nvSpPr>
          <p:spPr>
            <a:xfrm>
              <a:off x="1609103" y="2103848"/>
              <a:ext cx="1283677" cy="1283677"/>
            </a:xfrm>
            <a:prstGeom prst="donut">
              <a:avLst>
                <a:gd name="adj" fmla="val 1573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Block Arc 62">
              <a:extLst>
                <a:ext uri="{FF2B5EF4-FFF2-40B4-BE49-F238E27FC236}">
                  <a16:creationId xmlns:a16="http://schemas.microsoft.com/office/drawing/2014/main" id="{380B4492-2E23-4A89-A863-58B01AD25E69}"/>
                </a:ext>
              </a:extLst>
            </p:cNvPr>
            <p:cNvSpPr/>
            <p:nvPr/>
          </p:nvSpPr>
          <p:spPr>
            <a:xfrm>
              <a:off x="1472426" y="1967171"/>
              <a:ext cx="1557030" cy="1557030"/>
            </a:xfrm>
            <a:prstGeom prst="blockArc">
              <a:avLst>
                <a:gd name="adj1" fmla="val 7613006"/>
                <a:gd name="adj2" fmla="val 18431820"/>
                <a:gd name="adj3" fmla="val 32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63">
            <a:extLst>
              <a:ext uri="{FF2B5EF4-FFF2-40B4-BE49-F238E27FC236}">
                <a16:creationId xmlns:a16="http://schemas.microsoft.com/office/drawing/2014/main" id="{27C6D440-96F9-47F7-87A6-7DDF8EDF560E}"/>
              </a:ext>
            </a:extLst>
          </p:cNvPr>
          <p:cNvGrpSpPr/>
          <p:nvPr/>
        </p:nvGrpSpPr>
        <p:grpSpPr>
          <a:xfrm rot="10800000">
            <a:off x="3257834" y="3285896"/>
            <a:ext cx="1408566" cy="1408566"/>
            <a:chOff x="1472426" y="1967171"/>
            <a:chExt cx="1557030" cy="1557030"/>
          </a:xfrm>
          <a:solidFill>
            <a:schemeClr val="accent2"/>
          </a:solidFill>
        </p:grpSpPr>
        <p:sp>
          <p:nvSpPr>
            <p:cNvPr id="7" name="Circle: Hollow 64">
              <a:extLst>
                <a:ext uri="{FF2B5EF4-FFF2-40B4-BE49-F238E27FC236}">
                  <a16:creationId xmlns:a16="http://schemas.microsoft.com/office/drawing/2014/main" id="{F19197ED-EAF6-4501-8FF8-8242E621D086}"/>
                </a:ext>
              </a:extLst>
            </p:cNvPr>
            <p:cNvSpPr/>
            <p:nvPr/>
          </p:nvSpPr>
          <p:spPr>
            <a:xfrm>
              <a:off x="1609103" y="2103848"/>
              <a:ext cx="1283677" cy="1283677"/>
            </a:xfrm>
            <a:prstGeom prst="donut">
              <a:avLst>
                <a:gd name="adj" fmla="val 1573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Block Arc 65">
              <a:extLst>
                <a:ext uri="{FF2B5EF4-FFF2-40B4-BE49-F238E27FC236}">
                  <a16:creationId xmlns:a16="http://schemas.microsoft.com/office/drawing/2014/main" id="{B34EC144-9678-41FD-B935-E69E2F8FA284}"/>
                </a:ext>
              </a:extLst>
            </p:cNvPr>
            <p:cNvSpPr/>
            <p:nvPr/>
          </p:nvSpPr>
          <p:spPr>
            <a:xfrm>
              <a:off x="1472426" y="1967171"/>
              <a:ext cx="1557030" cy="1557030"/>
            </a:xfrm>
            <a:prstGeom prst="blockArc">
              <a:avLst>
                <a:gd name="adj1" fmla="val 7613006"/>
                <a:gd name="adj2" fmla="val 18431820"/>
                <a:gd name="adj3" fmla="val 32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66">
            <a:extLst>
              <a:ext uri="{FF2B5EF4-FFF2-40B4-BE49-F238E27FC236}">
                <a16:creationId xmlns:a16="http://schemas.microsoft.com/office/drawing/2014/main" id="{19B60B0F-897D-44E4-9E43-776C7901F4B4}"/>
              </a:ext>
            </a:extLst>
          </p:cNvPr>
          <p:cNvGrpSpPr/>
          <p:nvPr/>
        </p:nvGrpSpPr>
        <p:grpSpPr>
          <a:xfrm>
            <a:off x="5391718" y="3285896"/>
            <a:ext cx="1408566" cy="1408566"/>
            <a:chOff x="1472426" y="1967171"/>
            <a:chExt cx="1557030" cy="1557030"/>
          </a:xfrm>
          <a:solidFill>
            <a:schemeClr val="accent3"/>
          </a:solidFill>
        </p:grpSpPr>
        <p:sp>
          <p:nvSpPr>
            <p:cNvPr id="10" name="Circle: Hollow 67">
              <a:extLst>
                <a:ext uri="{FF2B5EF4-FFF2-40B4-BE49-F238E27FC236}">
                  <a16:creationId xmlns:a16="http://schemas.microsoft.com/office/drawing/2014/main" id="{F2E020FE-0B44-431F-BB9E-6A24BCCB66F0}"/>
                </a:ext>
              </a:extLst>
            </p:cNvPr>
            <p:cNvSpPr/>
            <p:nvPr/>
          </p:nvSpPr>
          <p:spPr>
            <a:xfrm>
              <a:off x="1609103" y="2103848"/>
              <a:ext cx="1283677" cy="1283677"/>
            </a:xfrm>
            <a:prstGeom prst="donut">
              <a:avLst>
                <a:gd name="adj" fmla="val 1573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lock Arc 68">
              <a:extLst>
                <a:ext uri="{FF2B5EF4-FFF2-40B4-BE49-F238E27FC236}">
                  <a16:creationId xmlns:a16="http://schemas.microsoft.com/office/drawing/2014/main" id="{8A5E2C55-5348-494A-A7B9-B2E6B8C895AA}"/>
                </a:ext>
              </a:extLst>
            </p:cNvPr>
            <p:cNvSpPr/>
            <p:nvPr/>
          </p:nvSpPr>
          <p:spPr>
            <a:xfrm>
              <a:off x="1472426" y="1967171"/>
              <a:ext cx="1557030" cy="1557030"/>
            </a:xfrm>
            <a:prstGeom prst="blockArc">
              <a:avLst>
                <a:gd name="adj1" fmla="val 7613006"/>
                <a:gd name="adj2" fmla="val 18431820"/>
                <a:gd name="adj3" fmla="val 32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69">
            <a:extLst>
              <a:ext uri="{FF2B5EF4-FFF2-40B4-BE49-F238E27FC236}">
                <a16:creationId xmlns:a16="http://schemas.microsoft.com/office/drawing/2014/main" id="{79AE3E0B-31B8-4112-9B3D-5E3A552776BE}"/>
              </a:ext>
            </a:extLst>
          </p:cNvPr>
          <p:cNvGrpSpPr/>
          <p:nvPr/>
        </p:nvGrpSpPr>
        <p:grpSpPr>
          <a:xfrm rot="10800000">
            <a:off x="7525602" y="3285896"/>
            <a:ext cx="1408566" cy="1408566"/>
            <a:chOff x="1472426" y="1967171"/>
            <a:chExt cx="1557030" cy="1557030"/>
          </a:xfrm>
          <a:solidFill>
            <a:schemeClr val="accent4"/>
          </a:solidFill>
        </p:grpSpPr>
        <p:sp>
          <p:nvSpPr>
            <p:cNvPr id="13" name="Circle: Hollow 70">
              <a:extLst>
                <a:ext uri="{FF2B5EF4-FFF2-40B4-BE49-F238E27FC236}">
                  <a16:creationId xmlns:a16="http://schemas.microsoft.com/office/drawing/2014/main" id="{44DA5C70-47BB-4385-A5EA-00F2539ECAD1}"/>
                </a:ext>
              </a:extLst>
            </p:cNvPr>
            <p:cNvSpPr/>
            <p:nvPr/>
          </p:nvSpPr>
          <p:spPr>
            <a:xfrm>
              <a:off x="1609103" y="2103848"/>
              <a:ext cx="1283677" cy="1283677"/>
            </a:xfrm>
            <a:prstGeom prst="donut">
              <a:avLst>
                <a:gd name="adj" fmla="val 1573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Block Arc 71">
              <a:extLst>
                <a:ext uri="{FF2B5EF4-FFF2-40B4-BE49-F238E27FC236}">
                  <a16:creationId xmlns:a16="http://schemas.microsoft.com/office/drawing/2014/main" id="{5A57564E-BC29-4DCE-86A2-A82F650B2580}"/>
                </a:ext>
              </a:extLst>
            </p:cNvPr>
            <p:cNvSpPr/>
            <p:nvPr/>
          </p:nvSpPr>
          <p:spPr>
            <a:xfrm>
              <a:off x="1472426" y="1967171"/>
              <a:ext cx="1557030" cy="1557030"/>
            </a:xfrm>
            <a:prstGeom prst="blockArc">
              <a:avLst>
                <a:gd name="adj1" fmla="val 7613006"/>
                <a:gd name="adj2" fmla="val 18431820"/>
                <a:gd name="adj3" fmla="val 32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72">
            <a:extLst>
              <a:ext uri="{FF2B5EF4-FFF2-40B4-BE49-F238E27FC236}">
                <a16:creationId xmlns:a16="http://schemas.microsoft.com/office/drawing/2014/main" id="{A8A455F4-4814-4C81-A520-0C9ED03280A9}"/>
              </a:ext>
            </a:extLst>
          </p:cNvPr>
          <p:cNvGrpSpPr/>
          <p:nvPr/>
        </p:nvGrpSpPr>
        <p:grpSpPr>
          <a:xfrm>
            <a:off x="9659484" y="3285896"/>
            <a:ext cx="1408566" cy="1408566"/>
            <a:chOff x="1472426" y="1967171"/>
            <a:chExt cx="1557030" cy="1557030"/>
          </a:xfrm>
          <a:solidFill>
            <a:schemeClr val="accent5"/>
          </a:solidFill>
        </p:grpSpPr>
        <p:sp>
          <p:nvSpPr>
            <p:cNvPr id="16" name="Circle: Hollow 73">
              <a:extLst>
                <a:ext uri="{FF2B5EF4-FFF2-40B4-BE49-F238E27FC236}">
                  <a16:creationId xmlns:a16="http://schemas.microsoft.com/office/drawing/2014/main" id="{1B7CB23A-05E4-459C-8ADA-719EB11B2C1C}"/>
                </a:ext>
              </a:extLst>
            </p:cNvPr>
            <p:cNvSpPr/>
            <p:nvPr/>
          </p:nvSpPr>
          <p:spPr>
            <a:xfrm>
              <a:off x="1609103" y="2103848"/>
              <a:ext cx="1283677" cy="1283677"/>
            </a:xfrm>
            <a:prstGeom prst="donut">
              <a:avLst>
                <a:gd name="adj" fmla="val 1573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Block Arc 74">
              <a:extLst>
                <a:ext uri="{FF2B5EF4-FFF2-40B4-BE49-F238E27FC236}">
                  <a16:creationId xmlns:a16="http://schemas.microsoft.com/office/drawing/2014/main" id="{0D2951C8-7B04-4781-A83E-523AF9A833F0}"/>
                </a:ext>
              </a:extLst>
            </p:cNvPr>
            <p:cNvSpPr/>
            <p:nvPr/>
          </p:nvSpPr>
          <p:spPr>
            <a:xfrm>
              <a:off x="1472426" y="1967171"/>
              <a:ext cx="1557030" cy="1557030"/>
            </a:xfrm>
            <a:prstGeom prst="blockArc">
              <a:avLst>
                <a:gd name="adj1" fmla="val 7613006"/>
                <a:gd name="adj2" fmla="val 18431820"/>
                <a:gd name="adj3" fmla="val 32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692654F7-C00E-4CAF-821E-811D6AB5EB7E}"/>
              </a:ext>
            </a:extLst>
          </p:cNvPr>
          <p:cNvSpPr/>
          <p:nvPr/>
        </p:nvSpPr>
        <p:spPr>
          <a:xfrm flipH="1">
            <a:off x="1650824" y="3882546"/>
            <a:ext cx="355637" cy="29337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95464A42-D8A5-4824-8391-C208D5AF0A62}"/>
              </a:ext>
            </a:extLst>
          </p:cNvPr>
          <p:cNvSpPr/>
          <p:nvPr/>
        </p:nvSpPr>
        <p:spPr>
          <a:xfrm>
            <a:off x="5935641" y="3816514"/>
            <a:ext cx="318414" cy="31789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DF2033DE-5D1F-4357-9F0A-DFB52805F2C4}"/>
              </a:ext>
            </a:extLst>
          </p:cNvPr>
          <p:cNvSpPr/>
          <p:nvPr/>
        </p:nvSpPr>
        <p:spPr>
          <a:xfrm>
            <a:off x="10180726" y="3816514"/>
            <a:ext cx="366081" cy="29545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Block Arc 25">
            <a:extLst>
              <a:ext uri="{FF2B5EF4-FFF2-40B4-BE49-F238E27FC236}">
                <a16:creationId xmlns:a16="http://schemas.microsoft.com/office/drawing/2014/main" id="{527DE7C5-E957-4CD5-B93F-BE75A13C92EB}"/>
              </a:ext>
            </a:extLst>
          </p:cNvPr>
          <p:cNvSpPr/>
          <p:nvPr/>
        </p:nvSpPr>
        <p:spPr>
          <a:xfrm>
            <a:off x="3840595" y="3825393"/>
            <a:ext cx="243043" cy="35112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Oval 32">
            <a:extLst>
              <a:ext uri="{FF2B5EF4-FFF2-40B4-BE49-F238E27FC236}">
                <a16:creationId xmlns:a16="http://schemas.microsoft.com/office/drawing/2014/main" id="{01A3F9E1-F9EB-49C4-AE33-ED6EC9059A51}"/>
              </a:ext>
            </a:extLst>
          </p:cNvPr>
          <p:cNvSpPr/>
          <p:nvPr/>
        </p:nvSpPr>
        <p:spPr>
          <a:xfrm>
            <a:off x="8065392" y="3825393"/>
            <a:ext cx="328983" cy="32855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직사각형 113">
            <a:extLst>
              <a:ext uri="{FF2B5EF4-FFF2-40B4-BE49-F238E27FC236}">
                <a16:creationId xmlns:a16="http://schemas.microsoft.com/office/drawing/2014/main" id="{E0C3089C-EB9D-4F56-BE6B-B62738900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0673" y="4795526"/>
            <a:ext cx="86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2022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직사각형 113">
            <a:extLst>
              <a:ext uri="{FF2B5EF4-FFF2-40B4-BE49-F238E27FC236}">
                <a16:creationId xmlns:a16="http://schemas.microsoft.com/office/drawing/2014/main" id="{BE8C44F0-9B11-47D3-BF58-20E11F687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788" y="2681725"/>
            <a:ext cx="86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2021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직사각형 113">
            <a:extLst>
              <a:ext uri="{FF2B5EF4-FFF2-40B4-BE49-F238E27FC236}">
                <a16:creationId xmlns:a16="http://schemas.microsoft.com/office/drawing/2014/main" id="{62F19482-97ED-4DF7-99D7-B5A672C03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2905" y="4795526"/>
            <a:ext cx="86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2020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직사각형 113">
            <a:extLst>
              <a:ext uri="{FF2B5EF4-FFF2-40B4-BE49-F238E27FC236}">
                <a16:creationId xmlns:a16="http://schemas.microsoft.com/office/drawing/2014/main" id="{D82175EA-CC8A-4B59-A040-6B2A757EF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022" y="2681725"/>
            <a:ext cx="86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2019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직사각형 113">
            <a:extLst>
              <a:ext uri="{FF2B5EF4-FFF2-40B4-BE49-F238E27FC236}">
                <a16:creationId xmlns:a16="http://schemas.microsoft.com/office/drawing/2014/main" id="{FDBEADB1-DF30-443B-A4FE-8D8895F02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139" y="4795526"/>
            <a:ext cx="86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2018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8" name="Group 85">
            <a:extLst>
              <a:ext uri="{FF2B5EF4-FFF2-40B4-BE49-F238E27FC236}">
                <a16:creationId xmlns:a16="http://schemas.microsoft.com/office/drawing/2014/main" id="{B8F0E7BB-58FF-424B-8625-5DBC3C82F30F}"/>
              </a:ext>
            </a:extLst>
          </p:cNvPr>
          <p:cNvGrpSpPr/>
          <p:nvPr/>
        </p:nvGrpSpPr>
        <p:grpSpPr>
          <a:xfrm>
            <a:off x="788510" y="1883112"/>
            <a:ext cx="2079446" cy="1102026"/>
            <a:chOff x="862931" y="1739413"/>
            <a:chExt cx="2079446" cy="1102026"/>
          </a:xfrm>
        </p:grpSpPr>
        <p:sp>
          <p:nvSpPr>
            <p:cNvPr id="29" name="Chevron 50">
              <a:extLst>
                <a:ext uri="{FF2B5EF4-FFF2-40B4-BE49-F238E27FC236}">
                  <a16:creationId xmlns:a16="http://schemas.microsoft.com/office/drawing/2014/main" id="{EDD4B68F-D182-4753-ABF2-3AE431E6FDC2}"/>
                </a:ext>
              </a:extLst>
            </p:cNvPr>
            <p:cNvSpPr/>
            <p:nvPr/>
          </p:nvSpPr>
          <p:spPr>
            <a:xfrm>
              <a:off x="862931" y="1751912"/>
              <a:ext cx="210559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24CF364-4FF0-4B1C-893D-9D280016B4E0}"/>
                </a:ext>
              </a:extLst>
            </p:cNvPr>
            <p:cNvSpPr txBox="1"/>
            <p:nvPr/>
          </p:nvSpPr>
          <p:spPr>
            <a:xfrm>
              <a:off x="1073493" y="1739413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C037F8A-2DB9-4D12-AFF8-FB4B1120C258}"/>
                </a:ext>
              </a:extLst>
            </p:cNvPr>
            <p:cNvSpPr txBox="1"/>
            <p:nvPr/>
          </p:nvSpPr>
          <p:spPr>
            <a:xfrm>
              <a:off x="1073493" y="2014422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2F43A92-A783-45F5-9408-CD64CFA7745C}"/>
                </a:ext>
              </a:extLst>
            </p:cNvPr>
            <p:cNvSpPr txBox="1"/>
            <p:nvPr/>
          </p:nvSpPr>
          <p:spPr>
            <a:xfrm>
              <a:off x="1073493" y="2289431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PowerPoint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2E82C29-D660-4D90-AC9B-6AC1E8777E0C}"/>
                </a:ext>
              </a:extLst>
            </p:cNvPr>
            <p:cNvSpPr txBox="1"/>
            <p:nvPr/>
          </p:nvSpPr>
          <p:spPr>
            <a:xfrm>
              <a:off x="1073493" y="2564440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Beautiful Design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91">
            <a:extLst>
              <a:ext uri="{FF2B5EF4-FFF2-40B4-BE49-F238E27FC236}">
                <a16:creationId xmlns:a16="http://schemas.microsoft.com/office/drawing/2014/main" id="{9DEA2C56-9CB8-4F86-8415-4B1646B58695}"/>
              </a:ext>
            </a:extLst>
          </p:cNvPr>
          <p:cNvGrpSpPr/>
          <p:nvPr/>
        </p:nvGrpSpPr>
        <p:grpSpPr>
          <a:xfrm>
            <a:off x="2922394" y="4988384"/>
            <a:ext cx="2079446" cy="1102026"/>
            <a:chOff x="862931" y="1739413"/>
            <a:chExt cx="2079446" cy="1102026"/>
          </a:xfrm>
        </p:grpSpPr>
        <p:sp>
          <p:nvSpPr>
            <p:cNvPr id="35" name="Chevron 50">
              <a:extLst>
                <a:ext uri="{FF2B5EF4-FFF2-40B4-BE49-F238E27FC236}">
                  <a16:creationId xmlns:a16="http://schemas.microsoft.com/office/drawing/2014/main" id="{4BE35F98-5B31-4497-B638-44F31DE78133}"/>
                </a:ext>
              </a:extLst>
            </p:cNvPr>
            <p:cNvSpPr/>
            <p:nvPr/>
          </p:nvSpPr>
          <p:spPr>
            <a:xfrm>
              <a:off x="862931" y="1751912"/>
              <a:ext cx="210559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D688DDF-7D75-4854-B352-5A383A7BC3A4}"/>
                </a:ext>
              </a:extLst>
            </p:cNvPr>
            <p:cNvSpPr txBox="1"/>
            <p:nvPr/>
          </p:nvSpPr>
          <p:spPr>
            <a:xfrm>
              <a:off x="1073493" y="1739413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1025F3F-641A-45DE-BCC0-91702E33FDF3}"/>
                </a:ext>
              </a:extLst>
            </p:cNvPr>
            <p:cNvSpPr txBox="1"/>
            <p:nvPr/>
          </p:nvSpPr>
          <p:spPr>
            <a:xfrm>
              <a:off x="1073493" y="2014422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BF6EC94-3B2D-4BFA-AE72-516B4CA8F532}"/>
                </a:ext>
              </a:extLst>
            </p:cNvPr>
            <p:cNvSpPr txBox="1"/>
            <p:nvPr/>
          </p:nvSpPr>
          <p:spPr>
            <a:xfrm>
              <a:off x="1073493" y="2289431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PowerPoint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8CECCDC-7512-4EBA-8AA8-96D4F5D8CFB6}"/>
                </a:ext>
              </a:extLst>
            </p:cNvPr>
            <p:cNvSpPr txBox="1"/>
            <p:nvPr/>
          </p:nvSpPr>
          <p:spPr>
            <a:xfrm>
              <a:off x="1073493" y="2564440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Beautiful Design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97">
            <a:extLst>
              <a:ext uri="{FF2B5EF4-FFF2-40B4-BE49-F238E27FC236}">
                <a16:creationId xmlns:a16="http://schemas.microsoft.com/office/drawing/2014/main" id="{D70E1FC8-F06B-47E1-9867-F546F6B74C97}"/>
              </a:ext>
            </a:extLst>
          </p:cNvPr>
          <p:cNvGrpSpPr/>
          <p:nvPr/>
        </p:nvGrpSpPr>
        <p:grpSpPr>
          <a:xfrm>
            <a:off x="5056277" y="1883112"/>
            <a:ext cx="2079446" cy="1102026"/>
            <a:chOff x="862931" y="1739413"/>
            <a:chExt cx="2079446" cy="1102026"/>
          </a:xfrm>
        </p:grpSpPr>
        <p:sp>
          <p:nvSpPr>
            <p:cNvPr id="41" name="Chevron 50">
              <a:extLst>
                <a:ext uri="{FF2B5EF4-FFF2-40B4-BE49-F238E27FC236}">
                  <a16:creationId xmlns:a16="http://schemas.microsoft.com/office/drawing/2014/main" id="{327A0D5E-5062-4A91-8A12-5BD2E4879955}"/>
                </a:ext>
              </a:extLst>
            </p:cNvPr>
            <p:cNvSpPr/>
            <p:nvPr/>
          </p:nvSpPr>
          <p:spPr>
            <a:xfrm>
              <a:off x="862931" y="1751912"/>
              <a:ext cx="210559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32416B8-CC09-4518-8F02-460DC446C0CA}"/>
                </a:ext>
              </a:extLst>
            </p:cNvPr>
            <p:cNvSpPr txBox="1"/>
            <p:nvPr/>
          </p:nvSpPr>
          <p:spPr>
            <a:xfrm>
              <a:off x="1073493" y="1739413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5B9FF93-7927-4650-A1EA-7662925587FE}"/>
                </a:ext>
              </a:extLst>
            </p:cNvPr>
            <p:cNvSpPr txBox="1"/>
            <p:nvPr/>
          </p:nvSpPr>
          <p:spPr>
            <a:xfrm>
              <a:off x="1073493" y="2014422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528A062-53DE-485B-9009-34CD86CE7F3B}"/>
                </a:ext>
              </a:extLst>
            </p:cNvPr>
            <p:cNvSpPr txBox="1"/>
            <p:nvPr/>
          </p:nvSpPr>
          <p:spPr>
            <a:xfrm>
              <a:off x="1073493" y="2289431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PowerPoint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FEE7C2B-74A0-469E-AD2E-84D36A49D54E}"/>
                </a:ext>
              </a:extLst>
            </p:cNvPr>
            <p:cNvSpPr txBox="1"/>
            <p:nvPr/>
          </p:nvSpPr>
          <p:spPr>
            <a:xfrm>
              <a:off x="1073493" y="2564440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Beautiful Design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103">
            <a:extLst>
              <a:ext uri="{FF2B5EF4-FFF2-40B4-BE49-F238E27FC236}">
                <a16:creationId xmlns:a16="http://schemas.microsoft.com/office/drawing/2014/main" id="{B5BDC3F8-C1CA-4069-9326-C266DC73CCFD}"/>
              </a:ext>
            </a:extLst>
          </p:cNvPr>
          <p:cNvGrpSpPr/>
          <p:nvPr/>
        </p:nvGrpSpPr>
        <p:grpSpPr>
          <a:xfrm>
            <a:off x="7190160" y="4988384"/>
            <a:ext cx="2079446" cy="1102026"/>
            <a:chOff x="862931" y="1739413"/>
            <a:chExt cx="2079446" cy="1102026"/>
          </a:xfrm>
        </p:grpSpPr>
        <p:sp>
          <p:nvSpPr>
            <p:cNvPr id="47" name="Chevron 50">
              <a:extLst>
                <a:ext uri="{FF2B5EF4-FFF2-40B4-BE49-F238E27FC236}">
                  <a16:creationId xmlns:a16="http://schemas.microsoft.com/office/drawing/2014/main" id="{422A6BCC-60AF-4842-AE6E-B79F58FD7322}"/>
                </a:ext>
              </a:extLst>
            </p:cNvPr>
            <p:cNvSpPr/>
            <p:nvPr/>
          </p:nvSpPr>
          <p:spPr>
            <a:xfrm>
              <a:off x="862931" y="1751912"/>
              <a:ext cx="210559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FEE312D-1581-45E4-9ECA-4F39F856DD3C}"/>
                </a:ext>
              </a:extLst>
            </p:cNvPr>
            <p:cNvSpPr txBox="1"/>
            <p:nvPr/>
          </p:nvSpPr>
          <p:spPr>
            <a:xfrm>
              <a:off x="1073493" y="1739413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095EBEA-4FE2-4721-BD9E-7CCDEF1C940F}"/>
                </a:ext>
              </a:extLst>
            </p:cNvPr>
            <p:cNvSpPr txBox="1"/>
            <p:nvPr/>
          </p:nvSpPr>
          <p:spPr>
            <a:xfrm>
              <a:off x="1073493" y="2014422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FA766EE-33E7-4975-BFBA-F4A1F0DD2D37}"/>
                </a:ext>
              </a:extLst>
            </p:cNvPr>
            <p:cNvSpPr txBox="1"/>
            <p:nvPr/>
          </p:nvSpPr>
          <p:spPr>
            <a:xfrm>
              <a:off x="1073493" y="2289431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PowerPoint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C68062E-FD46-450D-929B-ECBCA82A2E77}"/>
                </a:ext>
              </a:extLst>
            </p:cNvPr>
            <p:cNvSpPr txBox="1"/>
            <p:nvPr/>
          </p:nvSpPr>
          <p:spPr>
            <a:xfrm>
              <a:off x="1073493" y="2564440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Beautiful Design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109">
            <a:extLst>
              <a:ext uri="{FF2B5EF4-FFF2-40B4-BE49-F238E27FC236}">
                <a16:creationId xmlns:a16="http://schemas.microsoft.com/office/drawing/2014/main" id="{BEBF71BF-7DF9-4803-873B-5944FF3B1DB7}"/>
              </a:ext>
            </a:extLst>
          </p:cNvPr>
          <p:cNvGrpSpPr/>
          <p:nvPr/>
        </p:nvGrpSpPr>
        <p:grpSpPr>
          <a:xfrm>
            <a:off x="9324044" y="1883112"/>
            <a:ext cx="2079446" cy="1102026"/>
            <a:chOff x="862931" y="1739413"/>
            <a:chExt cx="2079446" cy="1102026"/>
          </a:xfrm>
        </p:grpSpPr>
        <p:sp>
          <p:nvSpPr>
            <p:cNvPr id="53" name="Chevron 50">
              <a:extLst>
                <a:ext uri="{FF2B5EF4-FFF2-40B4-BE49-F238E27FC236}">
                  <a16:creationId xmlns:a16="http://schemas.microsoft.com/office/drawing/2014/main" id="{85450DDA-995E-4D2A-AFB3-17C2EC82C689}"/>
                </a:ext>
              </a:extLst>
            </p:cNvPr>
            <p:cNvSpPr/>
            <p:nvPr/>
          </p:nvSpPr>
          <p:spPr>
            <a:xfrm>
              <a:off x="862931" y="1751912"/>
              <a:ext cx="210559" cy="25200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9D44E78-AD2D-4898-A964-618B04177131}"/>
                </a:ext>
              </a:extLst>
            </p:cNvPr>
            <p:cNvSpPr txBox="1"/>
            <p:nvPr/>
          </p:nvSpPr>
          <p:spPr>
            <a:xfrm>
              <a:off x="1073493" y="1739413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60C0116-24F5-4DC6-9D63-8FD93F407F40}"/>
                </a:ext>
              </a:extLst>
            </p:cNvPr>
            <p:cNvSpPr txBox="1"/>
            <p:nvPr/>
          </p:nvSpPr>
          <p:spPr>
            <a:xfrm>
              <a:off x="1073493" y="2014422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91858D3-02C1-42E0-A59C-B33831CF7469}"/>
                </a:ext>
              </a:extLst>
            </p:cNvPr>
            <p:cNvSpPr txBox="1"/>
            <p:nvPr/>
          </p:nvSpPr>
          <p:spPr>
            <a:xfrm>
              <a:off x="1073493" y="2289431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PowerPoint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6EEF1B4-7C6D-48AA-9121-0CDBC9D22A6F}"/>
                </a:ext>
              </a:extLst>
            </p:cNvPr>
            <p:cNvSpPr txBox="1"/>
            <p:nvPr/>
          </p:nvSpPr>
          <p:spPr>
            <a:xfrm>
              <a:off x="1073493" y="2564440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Beautiful Design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9E8FD723-8821-4216-B406-A67D61C2E9B9}"/>
              </a:ext>
            </a:extLst>
          </p:cNvPr>
          <p:cNvSpPr/>
          <p:nvPr/>
        </p:nvSpPr>
        <p:spPr>
          <a:xfrm>
            <a:off x="947956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4ED23540-C125-4AF7-AB6B-09502965B3E6}"/>
              </a:ext>
            </a:extLst>
          </p:cNvPr>
          <p:cNvSpPr/>
          <p:nvPr/>
        </p:nvSpPr>
        <p:spPr>
          <a:xfrm>
            <a:off x="2896877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5D3267B1-2B24-4522-89DC-3286C2DB8D01}"/>
              </a:ext>
            </a:extLst>
          </p:cNvPr>
          <p:cNvSpPr/>
          <p:nvPr/>
        </p:nvSpPr>
        <p:spPr>
          <a:xfrm>
            <a:off x="4845798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AF03D0FA-B731-4C31-A1B0-EE588FB664CB}"/>
              </a:ext>
            </a:extLst>
          </p:cNvPr>
          <p:cNvSpPr/>
          <p:nvPr/>
        </p:nvSpPr>
        <p:spPr>
          <a:xfrm>
            <a:off x="6794719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722C9AB2-935A-4381-A916-A29DC7F2E079}"/>
              </a:ext>
            </a:extLst>
          </p:cNvPr>
          <p:cNvSpPr/>
          <p:nvPr/>
        </p:nvSpPr>
        <p:spPr>
          <a:xfrm>
            <a:off x="8743640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B5E25FE1-1493-4482-AF4F-1310F30E03E9}"/>
              </a:ext>
            </a:extLst>
          </p:cNvPr>
          <p:cNvSpPr/>
          <p:nvPr/>
        </p:nvSpPr>
        <p:spPr>
          <a:xfrm rot="10800000" flipV="1">
            <a:off x="2009176" y="3335469"/>
            <a:ext cx="392470" cy="33833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5976CC9-0D2D-4E8A-A29F-8107AEBD8195}"/>
              </a:ext>
            </a:extLst>
          </p:cNvPr>
          <p:cNvSpPr/>
          <p:nvPr/>
        </p:nvSpPr>
        <p:spPr>
          <a:xfrm rot="10800000" flipV="1">
            <a:off x="5907018" y="3335470"/>
            <a:ext cx="392470" cy="33833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618E4EE-1805-458B-BC5C-435FC90B679B}"/>
              </a:ext>
            </a:extLst>
          </p:cNvPr>
          <p:cNvSpPr/>
          <p:nvPr/>
        </p:nvSpPr>
        <p:spPr>
          <a:xfrm flipV="1">
            <a:off x="7855938" y="4225487"/>
            <a:ext cx="392470" cy="33833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12B22AB7-979B-4E8F-B427-B3DAD40FA16A}"/>
              </a:ext>
            </a:extLst>
          </p:cNvPr>
          <p:cNvSpPr/>
          <p:nvPr/>
        </p:nvSpPr>
        <p:spPr>
          <a:xfrm flipV="1">
            <a:off x="3958096" y="4225487"/>
            <a:ext cx="392470" cy="33833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9E5808-C791-482D-B249-40DDE0EED47B}"/>
              </a:ext>
            </a:extLst>
          </p:cNvPr>
          <p:cNvSpPr txBox="1"/>
          <p:nvPr/>
        </p:nvSpPr>
        <p:spPr>
          <a:xfrm>
            <a:off x="1647888" y="3791977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64B9DE-2A1F-4A50-845E-B4E43BD10599}"/>
              </a:ext>
            </a:extLst>
          </p:cNvPr>
          <p:cNvSpPr txBox="1"/>
          <p:nvPr/>
        </p:nvSpPr>
        <p:spPr>
          <a:xfrm>
            <a:off x="3635716" y="3791977"/>
            <a:ext cx="117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5F2E0D-59D2-4E7A-AF03-5ACE3A5AC42E}"/>
              </a:ext>
            </a:extLst>
          </p:cNvPr>
          <p:cNvSpPr txBox="1"/>
          <p:nvPr/>
        </p:nvSpPr>
        <p:spPr>
          <a:xfrm>
            <a:off x="5590877" y="3791977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E2419A-9B25-4406-B4F8-673E161F1CF0}"/>
              </a:ext>
            </a:extLst>
          </p:cNvPr>
          <p:cNvSpPr txBox="1"/>
          <p:nvPr/>
        </p:nvSpPr>
        <p:spPr>
          <a:xfrm>
            <a:off x="7479217" y="3791977"/>
            <a:ext cx="1203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E8D3673-A270-4550-9870-6CA2DE988DEF}"/>
              </a:ext>
            </a:extLst>
          </p:cNvPr>
          <p:cNvGrpSpPr/>
          <p:nvPr/>
        </p:nvGrpSpPr>
        <p:grpSpPr>
          <a:xfrm>
            <a:off x="3078218" y="2040657"/>
            <a:ext cx="2152229" cy="1477328"/>
            <a:chOff x="2551705" y="4283314"/>
            <a:chExt cx="2152229" cy="147732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3870B1-0715-4749-A868-46DD1E14BE1F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974826-75C5-4D96-BD97-583EC91BF413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AC3D1BD-6D94-4986-89F6-FCEB43EFB11A}"/>
              </a:ext>
            </a:extLst>
          </p:cNvPr>
          <p:cNvGrpSpPr/>
          <p:nvPr/>
        </p:nvGrpSpPr>
        <p:grpSpPr>
          <a:xfrm>
            <a:off x="6976060" y="2040657"/>
            <a:ext cx="2152229" cy="1477328"/>
            <a:chOff x="2551705" y="4283314"/>
            <a:chExt cx="2152229" cy="147732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8228FD-7DDE-46C0-9E6D-1A087C4CBBBE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39E7BC7-B0A3-4FD0-9FA3-CB1665EB223C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E9C8DA-A77B-4DCC-A3E4-65BB01CAAA19}"/>
              </a:ext>
            </a:extLst>
          </p:cNvPr>
          <p:cNvGrpSpPr/>
          <p:nvPr/>
        </p:nvGrpSpPr>
        <p:grpSpPr>
          <a:xfrm>
            <a:off x="1129297" y="4387577"/>
            <a:ext cx="2152229" cy="1477328"/>
            <a:chOff x="2551705" y="4283314"/>
            <a:chExt cx="2152229" cy="147732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E2621AD-6D53-45D5-BFC6-79FE4C342A31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57D1959-1D39-4DA5-BF37-A6A224891A9F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8BD17B5-C4AF-41F6-9557-7DB6B5412047}"/>
              </a:ext>
            </a:extLst>
          </p:cNvPr>
          <p:cNvGrpSpPr/>
          <p:nvPr/>
        </p:nvGrpSpPr>
        <p:grpSpPr>
          <a:xfrm>
            <a:off x="5027139" y="4387577"/>
            <a:ext cx="2152229" cy="1477328"/>
            <a:chOff x="2551705" y="4283314"/>
            <a:chExt cx="2152229" cy="147732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9F55DEA-E173-4A1A-B7EE-0062A3AB4FA5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6D5D68-C483-451C-91DA-057E01FCB3AF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8D740A0-2795-44AE-9358-2232F45081B7}"/>
              </a:ext>
            </a:extLst>
          </p:cNvPr>
          <p:cNvSpPr txBox="1"/>
          <p:nvPr/>
        </p:nvSpPr>
        <p:spPr>
          <a:xfrm>
            <a:off x="1697688" y="231765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0C3573-D37E-46F3-AD80-20BD5BDDFCB3}"/>
              </a:ext>
            </a:extLst>
          </p:cNvPr>
          <p:cNvSpPr txBox="1"/>
          <p:nvPr/>
        </p:nvSpPr>
        <p:spPr>
          <a:xfrm>
            <a:off x="3646609" y="466457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138A69-6F85-4181-92D4-EDC041068173}"/>
              </a:ext>
            </a:extLst>
          </p:cNvPr>
          <p:cNvSpPr txBox="1"/>
          <p:nvPr/>
        </p:nvSpPr>
        <p:spPr>
          <a:xfrm>
            <a:off x="5595530" y="231765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016C9C-27CA-4A66-AE5D-799B4348AA2B}"/>
              </a:ext>
            </a:extLst>
          </p:cNvPr>
          <p:cNvSpPr txBox="1"/>
          <p:nvPr/>
        </p:nvSpPr>
        <p:spPr>
          <a:xfrm>
            <a:off x="7544451" y="466457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Isosceles Triangle 8">
            <a:extLst>
              <a:ext uri="{FF2B5EF4-FFF2-40B4-BE49-F238E27FC236}">
                <a16:creationId xmlns:a16="http://schemas.microsoft.com/office/drawing/2014/main" id="{04E3D1AC-8B80-4C4E-BCBB-A462E0F6E111}"/>
              </a:ext>
            </a:extLst>
          </p:cNvPr>
          <p:cNvSpPr/>
          <p:nvPr/>
        </p:nvSpPr>
        <p:spPr>
          <a:xfrm rot="10800000" flipV="1">
            <a:off x="9804860" y="3335470"/>
            <a:ext cx="392470" cy="338336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7C5E73-5652-45A2-9B9D-E8F2DB52D072}"/>
              </a:ext>
            </a:extLst>
          </p:cNvPr>
          <p:cNvSpPr txBox="1"/>
          <p:nvPr/>
        </p:nvSpPr>
        <p:spPr>
          <a:xfrm>
            <a:off x="9763525" y="3791977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Option E </a:t>
            </a:r>
            <a:endParaRPr lang="ko-KR" altLang="en-US" sz="1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34" name="Group 24">
            <a:extLst>
              <a:ext uri="{FF2B5EF4-FFF2-40B4-BE49-F238E27FC236}">
                <a16:creationId xmlns:a16="http://schemas.microsoft.com/office/drawing/2014/main" id="{3B23E3F8-F73A-4BA9-ABE1-C1E32DBD0FFC}"/>
              </a:ext>
            </a:extLst>
          </p:cNvPr>
          <p:cNvGrpSpPr/>
          <p:nvPr/>
        </p:nvGrpSpPr>
        <p:grpSpPr>
          <a:xfrm>
            <a:off x="8924981" y="4387577"/>
            <a:ext cx="2152229" cy="1477328"/>
            <a:chOff x="2551705" y="4283314"/>
            <a:chExt cx="2152229" cy="147732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14EFD6F-8BD3-4DED-AFD5-B5CFADD2C8DC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A892F0-3AAE-4889-9642-73042FD9D26F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136957D-72D5-4F72-9C52-444E7A83A5A1}"/>
              </a:ext>
            </a:extLst>
          </p:cNvPr>
          <p:cNvSpPr txBox="1"/>
          <p:nvPr/>
        </p:nvSpPr>
        <p:spPr>
          <a:xfrm>
            <a:off x="9493372" y="231765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5"/>
                </a:solidFill>
                <a:cs typeface="Arial" pitchFamily="34" charset="0"/>
              </a:rPr>
              <a:t>05</a:t>
            </a:r>
            <a:endParaRPr lang="ko-KR" altLang="en-US" sz="5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8" name="Rectangle 130">
            <a:extLst>
              <a:ext uri="{FF2B5EF4-FFF2-40B4-BE49-F238E27FC236}">
                <a16:creationId xmlns:a16="http://schemas.microsoft.com/office/drawing/2014/main" id="{9ED63354-ECD3-43F7-9E8F-1B9296C8F31C}"/>
              </a:ext>
            </a:extLst>
          </p:cNvPr>
          <p:cNvSpPr/>
          <p:nvPr/>
        </p:nvSpPr>
        <p:spPr>
          <a:xfrm>
            <a:off x="1309491" y="3771556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78886F21-4B74-458C-8E33-457C1BBB1188}"/>
              </a:ext>
            </a:extLst>
          </p:cNvPr>
          <p:cNvSpPr/>
          <p:nvPr/>
        </p:nvSpPr>
        <p:spPr>
          <a:xfrm>
            <a:off x="5140926" y="380711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id="{B703F474-C0F7-49D9-9A1B-E77079BA5250}"/>
              </a:ext>
            </a:extLst>
          </p:cNvPr>
          <p:cNvSpPr/>
          <p:nvPr/>
        </p:nvSpPr>
        <p:spPr>
          <a:xfrm>
            <a:off x="7103501" y="3771940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 Same Side Corner Rectangle 36">
            <a:extLst>
              <a:ext uri="{FF2B5EF4-FFF2-40B4-BE49-F238E27FC236}">
                <a16:creationId xmlns:a16="http://schemas.microsoft.com/office/drawing/2014/main" id="{78ECCDE1-66C1-4F33-B35B-63D67CDDEBCC}"/>
              </a:ext>
            </a:extLst>
          </p:cNvPr>
          <p:cNvSpPr>
            <a:spLocks noChangeAspect="1"/>
          </p:cNvSpPr>
          <p:nvPr/>
        </p:nvSpPr>
        <p:spPr>
          <a:xfrm>
            <a:off x="3200808" y="379498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Freeform 53">
            <a:extLst>
              <a:ext uri="{FF2B5EF4-FFF2-40B4-BE49-F238E27FC236}">
                <a16:creationId xmlns:a16="http://schemas.microsoft.com/office/drawing/2014/main" id="{AAB9F194-EAA1-4F06-A1DF-7C552A4B7F3F}"/>
              </a:ext>
            </a:extLst>
          </p:cNvPr>
          <p:cNvSpPr/>
          <p:nvPr/>
        </p:nvSpPr>
        <p:spPr>
          <a:xfrm>
            <a:off x="9230856" y="3777912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853083" y="372848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그룹 2">
            <a:extLst>
              <a:ext uri="{FF2B5EF4-FFF2-40B4-BE49-F238E27FC236}">
                <a16:creationId xmlns:a16="http://schemas.microsoft.com/office/drawing/2014/main" id="{410E3904-A15A-4E37-8E3A-51D67C496502}"/>
              </a:ext>
            </a:extLst>
          </p:cNvPr>
          <p:cNvGrpSpPr/>
          <p:nvPr/>
        </p:nvGrpSpPr>
        <p:grpSpPr>
          <a:xfrm>
            <a:off x="860079" y="798938"/>
            <a:ext cx="7083771" cy="5312268"/>
            <a:chOff x="2153463" y="1916832"/>
            <a:chExt cx="7911017" cy="531226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4956818-7A3E-495C-81DF-088851C305A7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921664-36FB-49B1-851D-C3CD13391DA4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630343" y="456767"/>
            <a:ext cx="467133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92B9388B-56FE-4CC4-B9D5-28750958F09E}"/>
              </a:ext>
            </a:extLst>
          </p:cNvPr>
          <p:cNvGrpSpPr/>
          <p:nvPr/>
        </p:nvGrpSpPr>
        <p:grpSpPr>
          <a:xfrm>
            <a:off x="862562" y="2667860"/>
            <a:ext cx="10485925" cy="3756065"/>
            <a:chOff x="862562" y="2667860"/>
            <a:chExt cx="10485925" cy="3756065"/>
          </a:xfrm>
        </p:grpSpPr>
        <p:grpSp>
          <p:nvGrpSpPr>
            <p:cNvPr id="11" name="Group 9">
              <a:extLst>
                <a:ext uri="{FF2B5EF4-FFF2-40B4-BE49-F238E27FC236}">
                  <a16:creationId xmlns:a16="http://schemas.microsoft.com/office/drawing/2014/main" id="{BA88DC36-0E40-4BAC-9B11-FD0A136EF678}"/>
                </a:ext>
              </a:extLst>
            </p:cNvPr>
            <p:cNvGrpSpPr/>
            <p:nvPr/>
          </p:nvGrpSpPr>
          <p:grpSpPr>
            <a:xfrm>
              <a:off x="4567901" y="2667860"/>
              <a:ext cx="3075247" cy="3756065"/>
              <a:chOff x="1098401" y="689160"/>
              <a:chExt cx="2708366" cy="3756065"/>
            </a:xfrm>
          </p:grpSpPr>
          <p:grpSp>
            <p:nvGrpSpPr>
              <p:cNvPr id="18" name="Group 10">
                <a:extLst>
                  <a:ext uri="{FF2B5EF4-FFF2-40B4-BE49-F238E27FC236}">
                    <a16:creationId xmlns:a16="http://schemas.microsoft.com/office/drawing/2014/main" id="{8CD04DCA-7020-4EC5-B31D-243A156E6AB1}"/>
                  </a:ext>
                </a:extLst>
              </p:cNvPr>
              <p:cNvGrpSpPr/>
              <p:nvPr/>
            </p:nvGrpSpPr>
            <p:grpSpPr>
              <a:xfrm>
                <a:off x="1393061" y="689160"/>
                <a:ext cx="2119047" cy="3629317"/>
                <a:chOff x="1114004" y="963807"/>
                <a:chExt cx="2119047" cy="3629317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CF2446C-2DAC-4BF0-A745-0683996D7EC6}"/>
                    </a:ext>
                  </a:extLst>
                </p:cNvPr>
                <p:cNvSpPr txBox="1"/>
                <p:nvPr/>
              </p:nvSpPr>
              <p:spPr>
                <a:xfrm>
                  <a:off x="1114004" y="963807"/>
                  <a:ext cx="665222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4000" b="1" dirty="0">
                      <a:solidFill>
                        <a:schemeClr val="accent1"/>
                      </a:solidFill>
                      <a:cs typeface="Arial" pitchFamily="34" charset="0"/>
                    </a:rPr>
                    <a:t>02</a:t>
                  </a:r>
                  <a:endParaRPr lang="ko-KR" altLang="en-US" sz="4000" b="1" dirty="0">
                    <a:solidFill>
                      <a:schemeClr val="accent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F003BB8-BFAB-4056-A6A7-E9715322772B}"/>
                    </a:ext>
                  </a:extLst>
                </p:cNvPr>
                <p:cNvSpPr txBox="1"/>
                <p:nvPr/>
              </p:nvSpPr>
              <p:spPr>
                <a:xfrm>
                  <a:off x="1114004" y="2284800"/>
                  <a:ext cx="2119047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Easy to change colors, photos and Text. Get a modern PowerPoint  Presentation that is beautifully designed. I hope and I believe that this Template will your Time, Money and Reputation. Easy to change colors, photos and Text. </a:t>
                  </a:r>
                </a:p>
                <a:p>
                  <a:endParaRPr lang="en-US" altLang="ko-KR" sz="1200" dirty="0">
                    <a:solidFill>
                      <a:schemeClr val="bg1"/>
                    </a:solidFill>
                    <a:cs typeface="Arial" pitchFamily="34" charset="0"/>
                  </a:endParaRPr>
                </a:p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CBA003C-4CB8-408F-9795-5E2C5113C38E}"/>
                    </a:ext>
                  </a:extLst>
                </p:cNvPr>
                <p:cNvSpPr txBox="1"/>
                <p:nvPr/>
              </p:nvSpPr>
              <p:spPr>
                <a:xfrm>
                  <a:off x="1114004" y="1663924"/>
                  <a:ext cx="211904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b="1" dirty="0">
                      <a:solidFill>
                        <a:schemeClr val="accent1"/>
                      </a:solidFill>
                      <a:cs typeface="Arial" pitchFamily="34" charset="0"/>
                    </a:rPr>
                    <a:t>Easy to change colors, photos and Text.</a:t>
                  </a:r>
                  <a:endParaRPr lang="ko-KR" altLang="en-US" sz="1400" b="1" dirty="0">
                    <a:solidFill>
                      <a:schemeClr val="accent1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19" name="Rectangle: Rounded Corners 11">
                <a:extLst>
                  <a:ext uri="{FF2B5EF4-FFF2-40B4-BE49-F238E27FC236}">
                    <a16:creationId xmlns:a16="http://schemas.microsoft.com/office/drawing/2014/main" id="{DE38CDA1-DF1D-46C8-A354-EB2C79959BB9}"/>
                  </a:ext>
                </a:extLst>
              </p:cNvPr>
              <p:cNvSpPr/>
              <p:nvPr/>
            </p:nvSpPr>
            <p:spPr>
              <a:xfrm>
                <a:off x="1098401" y="689160"/>
                <a:ext cx="2708366" cy="3756065"/>
              </a:xfrm>
              <a:prstGeom prst="roundRect">
                <a:avLst>
                  <a:gd name="adj" fmla="val 3805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2" name="Group 15">
              <a:extLst>
                <a:ext uri="{FF2B5EF4-FFF2-40B4-BE49-F238E27FC236}">
                  <a16:creationId xmlns:a16="http://schemas.microsoft.com/office/drawing/2014/main" id="{D40AE11F-3F8E-48E9-B75D-9FEEF2576062}"/>
                </a:ext>
              </a:extLst>
            </p:cNvPr>
            <p:cNvGrpSpPr/>
            <p:nvPr/>
          </p:nvGrpSpPr>
          <p:grpSpPr>
            <a:xfrm>
              <a:off x="8273240" y="2667860"/>
              <a:ext cx="3075247" cy="3756065"/>
              <a:chOff x="1098401" y="689160"/>
              <a:chExt cx="2708366" cy="3756065"/>
            </a:xfrm>
          </p:grpSpPr>
          <p:grpSp>
            <p:nvGrpSpPr>
              <p:cNvPr id="13" name="Group 16">
                <a:extLst>
                  <a:ext uri="{FF2B5EF4-FFF2-40B4-BE49-F238E27FC236}">
                    <a16:creationId xmlns:a16="http://schemas.microsoft.com/office/drawing/2014/main" id="{D5821477-83B8-4453-B852-DC5F10EC4C1E}"/>
                  </a:ext>
                </a:extLst>
              </p:cNvPr>
              <p:cNvGrpSpPr/>
              <p:nvPr/>
            </p:nvGrpSpPr>
            <p:grpSpPr>
              <a:xfrm>
                <a:off x="1393061" y="689160"/>
                <a:ext cx="2119047" cy="3629317"/>
                <a:chOff x="1114004" y="963807"/>
                <a:chExt cx="2119047" cy="3629317"/>
              </a:xfrm>
            </p:grpSpPr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73FAF78-7C0C-40B4-86DC-DA4A4FC4558C}"/>
                    </a:ext>
                  </a:extLst>
                </p:cNvPr>
                <p:cNvSpPr txBox="1"/>
                <p:nvPr/>
              </p:nvSpPr>
              <p:spPr>
                <a:xfrm>
                  <a:off x="1114004" y="963807"/>
                  <a:ext cx="665222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4000" b="1" dirty="0">
                      <a:solidFill>
                        <a:schemeClr val="accent1"/>
                      </a:solidFill>
                      <a:cs typeface="Arial" pitchFamily="34" charset="0"/>
                    </a:rPr>
                    <a:t>03</a:t>
                  </a:r>
                  <a:endParaRPr lang="ko-KR" altLang="en-US" sz="4000" b="1" dirty="0">
                    <a:solidFill>
                      <a:schemeClr val="accent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CC4DC42-5A8D-443C-BF2D-134111D311F9}"/>
                    </a:ext>
                  </a:extLst>
                </p:cNvPr>
                <p:cNvSpPr txBox="1"/>
                <p:nvPr/>
              </p:nvSpPr>
              <p:spPr>
                <a:xfrm>
                  <a:off x="1114004" y="2284800"/>
                  <a:ext cx="2119047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Easy to change colors, photos and Text. Get a modern PowerPoint  Presentation that is beautifully designed. I hope and I believe that this Template will your Time, Money and Reputation. Easy to change colors, photos and Text. </a:t>
                  </a:r>
                </a:p>
                <a:p>
                  <a:endParaRPr lang="en-US" altLang="ko-KR" sz="1200" dirty="0">
                    <a:solidFill>
                      <a:schemeClr val="bg1"/>
                    </a:solidFill>
                    <a:cs typeface="Arial" pitchFamily="34" charset="0"/>
                  </a:endParaRPr>
                </a:p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63BDE36-6911-4BFC-BB8E-7CE4E5EBF38D}"/>
                    </a:ext>
                  </a:extLst>
                </p:cNvPr>
                <p:cNvSpPr txBox="1"/>
                <p:nvPr/>
              </p:nvSpPr>
              <p:spPr>
                <a:xfrm>
                  <a:off x="1114004" y="1663924"/>
                  <a:ext cx="211904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b="1" dirty="0">
                      <a:solidFill>
                        <a:schemeClr val="accent1"/>
                      </a:solidFill>
                      <a:cs typeface="Arial" pitchFamily="34" charset="0"/>
                    </a:rPr>
                    <a:t>Easy to change colors, photos and Text.</a:t>
                  </a:r>
                  <a:endParaRPr lang="ko-KR" altLang="en-US" sz="1400" b="1" dirty="0">
                    <a:solidFill>
                      <a:schemeClr val="accent1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14" name="Rectangle: Rounded Corners 17">
                <a:extLst>
                  <a:ext uri="{FF2B5EF4-FFF2-40B4-BE49-F238E27FC236}">
                    <a16:creationId xmlns:a16="http://schemas.microsoft.com/office/drawing/2014/main" id="{0D19F9D8-FF88-4A92-9678-3F00ACCE691E}"/>
                  </a:ext>
                </a:extLst>
              </p:cNvPr>
              <p:cNvSpPr/>
              <p:nvPr/>
            </p:nvSpPr>
            <p:spPr>
              <a:xfrm>
                <a:off x="1098401" y="689160"/>
                <a:ext cx="2708366" cy="3756065"/>
              </a:xfrm>
              <a:prstGeom prst="roundRect">
                <a:avLst>
                  <a:gd name="adj" fmla="val 3805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8" name="Group 9">
              <a:extLst>
                <a:ext uri="{FF2B5EF4-FFF2-40B4-BE49-F238E27FC236}">
                  <a16:creationId xmlns:a16="http://schemas.microsoft.com/office/drawing/2014/main" id="{C911F502-6A63-4A71-AB70-98D64330E561}"/>
                </a:ext>
              </a:extLst>
            </p:cNvPr>
            <p:cNvGrpSpPr/>
            <p:nvPr/>
          </p:nvGrpSpPr>
          <p:grpSpPr>
            <a:xfrm>
              <a:off x="862562" y="2667860"/>
              <a:ext cx="3075247" cy="3756065"/>
              <a:chOff x="1098401" y="689160"/>
              <a:chExt cx="2708366" cy="3756065"/>
            </a:xfrm>
          </p:grpSpPr>
          <p:grpSp>
            <p:nvGrpSpPr>
              <p:cNvPr id="29" name="Group 10">
                <a:extLst>
                  <a:ext uri="{FF2B5EF4-FFF2-40B4-BE49-F238E27FC236}">
                    <a16:creationId xmlns:a16="http://schemas.microsoft.com/office/drawing/2014/main" id="{CB8CB8AC-CDCF-401C-970C-5EC120348BE7}"/>
                  </a:ext>
                </a:extLst>
              </p:cNvPr>
              <p:cNvGrpSpPr/>
              <p:nvPr/>
            </p:nvGrpSpPr>
            <p:grpSpPr>
              <a:xfrm>
                <a:off x="1393061" y="689160"/>
                <a:ext cx="2119047" cy="3629317"/>
                <a:chOff x="1114004" y="963807"/>
                <a:chExt cx="2119047" cy="3629317"/>
              </a:xfrm>
            </p:grpSpPr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8020341-F619-4FA4-B749-FBB9E0040A27}"/>
                    </a:ext>
                  </a:extLst>
                </p:cNvPr>
                <p:cNvSpPr txBox="1"/>
                <p:nvPr/>
              </p:nvSpPr>
              <p:spPr>
                <a:xfrm>
                  <a:off x="1114004" y="963807"/>
                  <a:ext cx="665222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4000" b="1" dirty="0">
                      <a:solidFill>
                        <a:schemeClr val="accent1"/>
                      </a:solidFill>
                      <a:cs typeface="Arial" pitchFamily="34" charset="0"/>
                    </a:rPr>
                    <a:t>01</a:t>
                  </a:r>
                  <a:endParaRPr lang="ko-KR" altLang="en-US" sz="4000" b="1" dirty="0">
                    <a:solidFill>
                      <a:schemeClr val="accent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58AE122-D96E-475C-8910-D15C7B47274E}"/>
                    </a:ext>
                  </a:extLst>
                </p:cNvPr>
                <p:cNvSpPr txBox="1"/>
                <p:nvPr/>
              </p:nvSpPr>
              <p:spPr>
                <a:xfrm>
                  <a:off x="1114004" y="2284800"/>
                  <a:ext cx="2119047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Easy to change colors, photos and Text. Get a modern PowerPoint  Presentation that is beautifully designed. I hope and I believe that this Template will your Time, Money and Reputation. Easy to change colors, photos and Text. </a:t>
                  </a:r>
                </a:p>
                <a:p>
                  <a:endParaRPr lang="en-US" altLang="ko-KR" sz="1200" dirty="0">
                    <a:solidFill>
                      <a:schemeClr val="bg1"/>
                    </a:solidFill>
                    <a:cs typeface="Arial" pitchFamily="34" charset="0"/>
                  </a:endParaRPr>
                </a:p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2C9C0DB-21FB-43DB-8156-11C3370BC834}"/>
                    </a:ext>
                  </a:extLst>
                </p:cNvPr>
                <p:cNvSpPr txBox="1"/>
                <p:nvPr/>
              </p:nvSpPr>
              <p:spPr>
                <a:xfrm>
                  <a:off x="1114004" y="1663924"/>
                  <a:ext cx="211904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b="1" dirty="0">
                      <a:solidFill>
                        <a:schemeClr val="accent1"/>
                      </a:solidFill>
                      <a:cs typeface="Arial" pitchFamily="34" charset="0"/>
                    </a:rPr>
                    <a:t>Easy to change colors, photos and Text.</a:t>
                  </a:r>
                  <a:endParaRPr lang="ko-KR" altLang="en-US" sz="1400" b="1" dirty="0">
                    <a:solidFill>
                      <a:schemeClr val="accent1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30" name="Rectangle: Rounded Corners 11">
                <a:extLst>
                  <a:ext uri="{FF2B5EF4-FFF2-40B4-BE49-F238E27FC236}">
                    <a16:creationId xmlns:a16="http://schemas.microsoft.com/office/drawing/2014/main" id="{2964FD73-BE7A-47E3-B796-F2C902FE64ED}"/>
                  </a:ext>
                </a:extLst>
              </p:cNvPr>
              <p:cNvSpPr/>
              <p:nvPr/>
            </p:nvSpPr>
            <p:spPr>
              <a:xfrm>
                <a:off x="1098401" y="689160"/>
                <a:ext cx="2708366" cy="3756065"/>
              </a:xfrm>
              <a:prstGeom prst="roundRect">
                <a:avLst>
                  <a:gd name="adj" fmla="val 3805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65382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" name="Graphic 66">
            <a:extLst>
              <a:ext uri="{FF2B5EF4-FFF2-40B4-BE49-F238E27FC236}">
                <a16:creationId xmlns:a16="http://schemas.microsoft.com/office/drawing/2014/main" id="{6E381871-2BD8-4434-939C-FD58CB8FFC7C}"/>
              </a:ext>
            </a:extLst>
          </p:cNvPr>
          <p:cNvGrpSpPr/>
          <p:nvPr/>
        </p:nvGrpSpPr>
        <p:grpSpPr>
          <a:xfrm>
            <a:off x="7402606" y="1538830"/>
            <a:ext cx="1871230" cy="5123770"/>
            <a:chOff x="7354684" y="1811872"/>
            <a:chExt cx="1908028" cy="5224528"/>
          </a:xfrm>
        </p:grpSpPr>
        <p:sp>
          <p:nvSpPr>
            <p:cNvPr id="5" name="Freeform: Shape 6">
              <a:extLst>
                <a:ext uri="{FF2B5EF4-FFF2-40B4-BE49-F238E27FC236}">
                  <a16:creationId xmlns:a16="http://schemas.microsoft.com/office/drawing/2014/main" id="{07F5589D-440C-4292-986D-C322FE576988}"/>
                </a:ext>
              </a:extLst>
            </p:cNvPr>
            <p:cNvSpPr/>
            <p:nvPr/>
          </p:nvSpPr>
          <p:spPr>
            <a:xfrm>
              <a:off x="7354343" y="1810707"/>
              <a:ext cx="1901090" cy="5217590"/>
            </a:xfrm>
            <a:custGeom>
              <a:avLst/>
              <a:gdLst>
                <a:gd name="connsiteX0" fmla="*/ 1829966 w 1901089"/>
                <a:gd name="connsiteY0" fmla="*/ 1619173 h 5217589"/>
                <a:gd name="connsiteX1" fmla="*/ 1678712 w 1901089"/>
                <a:gd name="connsiteY1" fmla="*/ 1402699 h 5217589"/>
                <a:gd name="connsiteX2" fmla="*/ 1483052 w 1901089"/>
                <a:gd name="connsiteY2" fmla="*/ 1064805 h 5217589"/>
                <a:gd name="connsiteX3" fmla="*/ 1382447 w 1901089"/>
                <a:gd name="connsiteY3" fmla="*/ 976688 h 5217589"/>
                <a:gd name="connsiteX4" fmla="*/ 1198583 w 1901089"/>
                <a:gd name="connsiteY4" fmla="*/ 916325 h 5217589"/>
                <a:gd name="connsiteX5" fmla="*/ 1198583 w 1901089"/>
                <a:gd name="connsiteY5" fmla="*/ 916325 h 5217589"/>
                <a:gd name="connsiteX6" fmla="*/ 1183318 w 1901089"/>
                <a:gd name="connsiteY6" fmla="*/ 895510 h 5217589"/>
                <a:gd name="connsiteX7" fmla="*/ 1129894 w 1901089"/>
                <a:gd name="connsiteY7" fmla="*/ 633243 h 5217589"/>
                <a:gd name="connsiteX8" fmla="*/ 1007780 w 1901089"/>
                <a:gd name="connsiteY8" fmla="*/ 230129 h 5217589"/>
                <a:gd name="connsiteX9" fmla="*/ 898155 w 1901089"/>
                <a:gd name="connsiteY9" fmla="*/ 60141 h 5217589"/>
                <a:gd name="connsiteX10" fmla="*/ 724698 w 1901089"/>
                <a:gd name="connsiteY10" fmla="*/ 1165 h 5217589"/>
                <a:gd name="connsiteX11" fmla="*/ 369458 w 1901089"/>
                <a:gd name="connsiteY11" fmla="*/ 151032 h 5217589"/>
                <a:gd name="connsiteX12" fmla="*/ 357663 w 1901089"/>
                <a:gd name="connsiteY12" fmla="*/ 211395 h 5217589"/>
                <a:gd name="connsiteX13" fmla="*/ 420107 w 1901089"/>
                <a:gd name="connsiteY13" fmla="*/ 254413 h 5217589"/>
                <a:gd name="connsiteX14" fmla="*/ 420107 w 1901089"/>
                <a:gd name="connsiteY14" fmla="*/ 254413 h 5217589"/>
                <a:gd name="connsiteX15" fmla="*/ 375702 w 1901089"/>
                <a:gd name="connsiteY15" fmla="*/ 293267 h 5217589"/>
                <a:gd name="connsiteX16" fmla="*/ 372233 w 1901089"/>
                <a:gd name="connsiteY16" fmla="*/ 312694 h 5217589"/>
                <a:gd name="connsiteX17" fmla="*/ 382640 w 1901089"/>
                <a:gd name="connsiteY17" fmla="*/ 409137 h 5217589"/>
                <a:gd name="connsiteX18" fmla="*/ 388191 w 1901089"/>
                <a:gd name="connsiteY18" fmla="*/ 479213 h 5217589"/>
                <a:gd name="connsiteX19" fmla="*/ 375008 w 1901089"/>
                <a:gd name="connsiteY19" fmla="*/ 516680 h 5217589"/>
                <a:gd name="connsiteX20" fmla="*/ 397211 w 1901089"/>
                <a:gd name="connsiteY20" fmla="*/ 554147 h 5217589"/>
                <a:gd name="connsiteX21" fmla="*/ 425658 w 1901089"/>
                <a:gd name="connsiteY21" fmla="*/ 585369 h 5217589"/>
                <a:gd name="connsiteX22" fmla="*/ 462431 w 1901089"/>
                <a:gd name="connsiteY22" fmla="*/ 711646 h 5217589"/>
                <a:gd name="connsiteX23" fmla="*/ 539446 w 1901089"/>
                <a:gd name="connsiteY23" fmla="*/ 763683 h 5217589"/>
                <a:gd name="connsiteX24" fmla="*/ 526957 w 1901089"/>
                <a:gd name="connsiteY24" fmla="*/ 799762 h 5217589"/>
                <a:gd name="connsiteX25" fmla="*/ 549159 w 1901089"/>
                <a:gd name="connsiteY25" fmla="*/ 863594 h 5217589"/>
                <a:gd name="connsiteX26" fmla="*/ 549159 w 1901089"/>
                <a:gd name="connsiteY26" fmla="*/ 863594 h 5217589"/>
                <a:gd name="connsiteX27" fmla="*/ 472144 w 1901089"/>
                <a:gd name="connsiteY27" fmla="*/ 917019 h 5217589"/>
                <a:gd name="connsiteX28" fmla="*/ 472144 w 1901089"/>
                <a:gd name="connsiteY28" fmla="*/ 917019 h 5217589"/>
                <a:gd name="connsiteX29" fmla="*/ 380559 w 1901089"/>
                <a:gd name="connsiteY29" fmla="*/ 932977 h 5217589"/>
                <a:gd name="connsiteX30" fmla="*/ 249425 w 1901089"/>
                <a:gd name="connsiteY30" fmla="*/ 1050234 h 5217589"/>
                <a:gd name="connsiteX31" fmla="*/ 200857 w 1901089"/>
                <a:gd name="connsiteY31" fmla="*/ 1232711 h 5217589"/>
                <a:gd name="connsiteX32" fmla="*/ 131474 w 1901089"/>
                <a:gd name="connsiteY32" fmla="*/ 1475551 h 5217589"/>
                <a:gd name="connsiteX33" fmla="*/ 81519 w 1901089"/>
                <a:gd name="connsiteY33" fmla="*/ 1608072 h 5217589"/>
                <a:gd name="connsiteX34" fmla="*/ 73193 w 1901089"/>
                <a:gd name="connsiteY34" fmla="*/ 1848831 h 5217589"/>
                <a:gd name="connsiteX35" fmla="*/ 116210 w 1901089"/>
                <a:gd name="connsiteY35" fmla="*/ 2194357 h 5217589"/>
                <a:gd name="connsiteX36" fmla="*/ 160615 w 1901089"/>
                <a:gd name="connsiteY36" fmla="*/ 2343530 h 5217589"/>
                <a:gd name="connsiteX37" fmla="*/ 171717 w 1901089"/>
                <a:gd name="connsiteY37" fmla="*/ 2349081 h 5217589"/>
                <a:gd name="connsiteX38" fmla="*/ 250119 w 1901089"/>
                <a:gd name="connsiteY38" fmla="*/ 2436503 h 5217589"/>
                <a:gd name="connsiteX39" fmla="*/ 250119 w 1901089"/>
                <a:gd name="connsiteY39" fmla="*/ 2436503 h 5217589"/>
                <a:gd name="connsiteX40" fmla="*/ 243875 w 1901089"/>
                <a:gd name="connsiteY40" fmla="*/ 2454543 h 5217589"/>
                <a:gd name="connsiteX41" fmla="*/ 238324 w 1901089"/>
                <a:gd name="connsiteY41" fmla="*/ 2548904 h 5217589"/>
                <a:gd name="connsiteX42" fmla="*/ 265383 w 1901089"/>
                <a:gd name="connsiteY42" fmla="*/ 2584983 h 5217589"/>
                <a:gd name="connsiteX43" fmla="*/ 282035 w 1901089"/>
                <a:gd name="connsiteY43" fmla="*/ 2608573 h 5217589"/>
                <a:gd name="connsiteX44" fmla="*/ 273709 w 1901089"/>
                <a:gd name="connsiteY44" fmla="*/ 2642570 h 5217589"/>
                <a:gd name="connsiteX45" fmla="*/ 137719 w 1901089"/>
                <a:gd name="connsiteY45" fmla="*/ 3205265 h 5217589"/>
                <a:gd name="connsiteX46" fmla="*/ 87069 w 1901089"/>
                <a:gd name="connsiteY46" fmla="*/ 3546629 h 5217589"/>
                <a:gd name="connsiteX47" fmla="*/ 114129 w 1901089"/>
                <a:gd name="connsiteY47" fmla="*/ 3930316 h 5217589"/>
                <a:gd name="connsiteX48" fmla="*/ 158534 w 1901089"/>
                <a:gd name="connsiteY48" fmla="*/ 4220336 h 5217589"/>
                <a:gd name="connsiteX49" fmla="*/ 177267 w 1901089"/>
                <a:gd name="connsiteY49" fmla="*/ 4517989 h 5217589"/>
                <a:gd name="connsiteX50" fmla="*/ 288973 w 1901089"/>
                <a:gd name="connsiteY50" fmla="*/ 4745564 h 5217589"/>
                <a:gd name="connsiteX51" fmla="*/ 322971 w 1901089"/>
                <a:gd name="connsiteY51" fmla="*/ 4845476 h 5217589"/>
                <a:gd name="connsiteX52" fmla="*/ 252894 w 1901089"/>
                <a:gd name="connsiteY52" fmla="*/ 5036972 h 5217589"/>
                <a:gd name="connsiteX53" fmla="*/ 213346 w 1901089"/>
                <a:gd name="connsiteY53" fmla="*/ 5083459 h 5217589"/>
                <a:gd name="connsiteX54" fmla="*/ 26706 w 1901089"/>
                <a:gd name="connsiteY54" fmla="*/ 5171575 h 5217589"/>
                <a:gd name="connsiteX55" fmla="*/ 1035 w 1901089"/>
                <a:gd name="connsiteY55" fmla="*/ 5189615 h 5217589"/>
                <a:gd name="connsiteX56" fmla="*/ 16993 w 1901089"/>
                <a:gd name="connsiteY56" fmla="*/ 5218755 h 5217589"/>
                <a:gd name="connsiteX57" fmla="*/ 425658 w 1901089"/>
                <a:gd name="connsiteY57" fmla="*/ 5213205 h 5217589"/>
                <a:gd name="connsiteX58" fmla="*/ 506142 w 1901089"/>
                <a:gd name="connsiteY58" fmla="*/ 5113988 h 5217589"/>
                <a:gd name="connsiteX59" fmla="*/ 620623 w 1901089"/>
                <a:gd name="connsiteY59" fmla="*/ 5077908 h 5217589"/>
                <a:gd name="connsiteX60" fmla="*/ 633112 w 1901089"/>
                <a:gd name="connsiteY60" fmla="*/ 5098029 h 5217589"/>
                <a:gd name="connsiteX61" fmla="*/ 634500 w 1901089"/>
                <a:gd name="connsiteY61" fmla="*/ 5212511 h 5217589"/>
                <a:gd name="connsiteX62" fmla="*/ 678905 w 1901089"/>
                <a:gd name="connsiteY62" fmla="*/ 5215980 h 5217589"/>
                <a:gd name="connsiteX63" fmla="*/ 684456 w 1901089"/>
                <a:gd name="connsiteY63" fmla="*/ 5092479 h 5217589"/>
                <a:gd name="connsiteX64" fmla="*/ 708740 w 1901089"/>
                <a:gd name="connsiteY64" fmla="*/ 5061256 h 5217589"/>
                <a:gd name="connsiteX65" fmla="*/ 744819 w 1901089"/>
                <a:gd name="connsiteY65" fmla="*/ 5021708 h 5217589"/>
                <a:gd name="connsiteX66" fmla="*/ 761471 w 1901089"/>
                <a:gd name="connsiteY66" fmla="*/ 5049461 h 5217589"/>
                <a:gd name="connsiteX67" fmla="*/ 762164 w 1901089"/>
                <a:gd name="connsiteY67" fmla="*/ 5172963 h 5217589"/>
                <a:gd name="connsiteX68" fmla="*/ 785061 w 1901089"/>
                <a:gd name="connsiteY68" fmla="*/ 5221531 h 5217589"/>
                <a:gd name="connsiteX69" fmla="*/ 1077856 w 1901089"/>
                <a:gd name="connsiteY69" fmla="*/ 5213205 h 5217589"/>
                <a:gd name="connsiteX70" fmla="*/ 1209684 w 1901089"/>
                <a:gd name="connsiteY70" fmla="*/ 4932898 h 5217589"/>
                <a:gd name="connsiteX71" fmla="*/ 1237437 w 1901089"/>
                <a:gd name="connsiteY71" fmla="*/ 4703935 h 5217589"/>
                <a:gd name="connsiteX72" fmla="*/ 1243681 w 1901089"/>
                <a:gd name="connsiteY72" fmla="*/ 4418077 h 5217589"/>
                <a:gd name="connsiteX73" fmla="*/ 1201358 w 1901089"/>
                <a:gd name="connsiteY73" fmla="*/ 3833874 h 5217589"/>
                <a:gd name="connsiteX74" fmla="*/ 1185400 w 1901089"/>
                <a:gd name="connsiteY74" fmla="*/ 3616012 h 5217589"/>
                <a:gd name="connsiteX75" fmla="*/ 1215928 w 1901089"/>
                <a:gd name="connsiteY75" fmla="*/ 3369703 h 5217589"/>
                <a:gd name="connsiteX76" fmla="*/ 1295718 w 1901089"/>
                <a:gd name="connsiteY76" fmla="*/ 2929122 h 5217589"/>
                <a:gd name="connsiteX77" fmla="*/ 1319309 w 1901089"/>
                <a:gd name="connsiteY77" fmla="*/ 2696689 h 5217589"/>
                <a:gd name="connsiteX78" fmla="*/ 1222867 w 1901089"/>
                <a:gd name="connsiteY78" fmla="*/ 2435116 h 5217589"/>
                <a:gd name="connsiteX79" fmla="*/ 1202052 w 1901089"/>
                <a:gd name="connsiteY79" fmla="*/ 2407362 h 5217589"/>
                <a:gd name="connsiteX80" fmla="*/ 1236049 w 1901089"/>
                <a:gd name="connsiteY80" fmla="*/ 2401812 h 5217589"/>
                <a:gd name="connsiteX81" fmla="*/ 1258946 w 1901089"/>
                <a:gd name="connsiteY81" fmla="*/ 2382385 h 5217589"/>
                <a:gd name="connsiteX82" fmla="*/ 1712015 w 1901089"/>
                <a:gd name="connsiteY82" fmla="*/ 2057673 h 5217589"/>
                <a:gd name="connsiteX83" fmla="*/ 1850087 w 1901089"/>
                <a:gd name="connsiteY83" fmla="*/ 1952211 h 5217589"/>
                <a:gd name="connsiteX84" fmla="*/ 1895880 w 1901089"/>
                <a:gd name="connsiteY84" fmla="*/ 1755164 h 5217589"/>
                <a:gd name="connsiteX85" fmla="*/ 1829966 w 1901089"/>
                <a:gd name="connsiteY85" fmla="*/ 1619173 h 5217589"/>
                <a:gd name="connsiteX86" fmla="*/ 230692 w 1901089"/>
                <a:gd name="connsiteY86" fmla="*/ 2354632 h 5217589"/>
                <a:gd name="connsiteX87" fmla="*/ 230692 w 1901089"/>
                <a:gd name="connsiteY87" fmla="*/ 2354632 h 5217589"/>
                <a:gd name="connsiteX88" fmla="*/ 230692 w 1901089"/>
                <a:gd name="connsiteY88" fmla="*/ 2354632 h 5217589"/>
                <a:gd name="connsiteX89" fmla="*/ 230692 w 1901089"/>
                <a:gd name="connsiteY89" fmla="*/ 2354632 h 5217589"/>
                <a:gd name="connsiteX90" fmla="*/ 270240 w 1901089"/>
                <a:gd name="connsiteY90" fmla="*/ 2303288 h 5217589"/>
                <a:gd name="connsiteX91" fmla="*/ 271628 w 1901089"/>
                <a:gd name="connsiteY91" fmla="*/ 2303288 h 5217589"/>
                <a:gd name="connsiteX92" fmla="*/ 270934 w 1901089"/>
                <a:gd name="connsiteY92" fmla="*/ 2303982 h 5217589"/>
                <a:gd name="connsiteX93" fmla="*/ 270240 w 1901089"/>
                <a:gd name="connsiteY93" fmla="*/ 2303288 h 5217589"/>
                <a:gd name="connsiteX94" fmla="*/ 803794 w 1901089"/>
                <a:gd name="connsiteY94" fmla="*/ 4826049 h 5217589"/>
                <a:gd name="connsiteX95" fmla="*/ 776735 w 1901089"/>
                <a:gd name="connsiteY95" fmla="*/ 4904451 h 5217589"/>
                <a:gd name="connsiteX96" fmla="*/ 747594 w 1901089"/>
                <a:gd name="connsiteY96" fmla="*/ 4991873 h 5217589"/>
                <a:gd name="connsiteX97" fmla="*/ 750369 w 1901089"/>
                <a:gd name="connsiteY97" fmla="*/ 4834374 h 5217589"/>
                <a:gd name="connsiteX98" fmla="*/ 585238 w 1901089"/>
                <a:gd name="connsiteY98" fmla="*/ 4073938 h 5217589"/>
                <a:gd name="connsiteX99" fmla="*/ 544996 w 1901089"/>
                <a:gd name="connsiteY99" fmla="*/ 3892155 h 5217589"/>
                <a:gd name="connsiteX100" fmla="*/ 565117 w 1901089"/>
                <a:gd name="connsiteY100" fmla="*/ 3647234 h 5217589"/>
                <a:gd name="connsiteX101" fmla="*/ 653233 w 1901089"/>
                <a:gd name="connsiteY101" fmla="*/ 3355826 h 5217589"/>
                <a:gd name="connsiteX102" fmla="*/ 685843 w 1901089"/>
                <a:gd name="connsiteY102" fmla="*/ 3104660 h 5217589"/>
                <a:gd name="connsiteX103" fmla="*/ 738574 w 1901089"/>
                <a:gd name="connsiteY103" fmla="*/ 3575770 h 5217589"/>
                <a:gd name="connsiteX104" fmla="*/ 776735 w 1901089"/>
                <a:gd name="connsiteY104" fmla="*/ 3999005 h 5217589"/>
                <a:gd name="connsiteX105" fmla="*/ 807957 w 1901089"/>
                <a:gd name="connsiteY105" fmla="*/ 4313309 h 5217589"/>
                <a:gd name="connsiteX106" fmla="*/ 859994 w 1901089"/>
                <a:gd name="connsiteY106" fmla="*/ 4644266 h 5217589"/>
                <a:gd name="connsiteX107" fmla="*/ 803794 w 1901089"/>
                <a:gd name="connsiteY107" fmla="*/ 4826049 h 5217589"/>
                <a:gd name="connsiteX108" fmla="*/ 1515662 w 1901089"/>
                <a:gd name="connsiteY108" fmla="*/ 1842586 h 5217589"/>
                <a:gd name="connsiteX109" fmla="*/ 1210378 w 1901089"/>
                <a:gd name="connsiteY109" fmla="*/ 2003554 h 5217589"/>
                <a:gd name="connsiteX110" fmla="*/ 1063286 w 1901089"/>
                <a:gd name="connsiteY110" fmla="*/ 2081263 h 5217589"/>
                <a:gd name="connsiteX111" fmla="*/ 1111854 w 1901089"/>
                <a:gd name="connsiteY111" fmla="*/ 1924458 h 5217589"/>
                <a:gd name="connsiteX112" fmla="*/ 1327635 w 1901089"/>
                <a:gd name="connsiteY112" fmla="*/ 1547709 h 5217589"/>
                <a:gd name="connsiteX113" fmla="*/ 1347756 w 1901089"/>
                <a:gd name="connsiteY113" fmla="*/ 1548403 h 5217589"/>
                <a:gd name="connsiteX114" fmla="*/ 1526763 w 1901089"/>
                <a:gd name="connsiteY114" fmla="*/ 1814139 h 5217589"/>
                <a:gd name="connsiteX115" fmla="*/ 1515662 w 1901089"/>
                <a:gd name="connsiteY115" fmla="*/ 1842586 h 521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901089" h="5217589">
                  <a:moveTo>
                    <a:pt x="1829966" y="1619173"/>
                  </a:moveTo>
                  <a:cubicBezTo>
                    <a:pt x="1780011" y="1547015"/>
                    <a:pt x="1730055" y="1474163"/>
                    <a:pt x="1678712" y="1402699"/>
                  </a:cubicBezTo>
                  <a:cubicBezTo>
                    <a:pt x="1603084" y="1295849"/>
                    <a:pt x="1517050" y="1195244"/>
                    <a:pt x="1483052" y="1064805"/>
                  </a:cubicBezTo>
                  <a:cubicBezTo>
                    <a:pt x="1469176" y="1012073"/>
                    <a:pt x="1431015" y="990565"/>
                    <a:pt x="1382447" y="976688"/>
                  </a:cubicBezTo>
                  <a:cubicBezTo>
                    <a:pt x="1320002" y="959343"/>
                    <a:pt x="1257558" y="943385"/>
                    <a:pt x="1198583" y="916325"/>
                  </a:cubicBezTo>
                  <a:lnTo>
                    <a:pt x="1198583" y="916325"/>
                  </a:lnTo>
                  <a:cubicBezTo>
                    <a:pt x="1192338" y="910081"/>
                    <a:pt x="1185400" y="906612"/>
                    <a:pt x="1183318" y="895510"/>
                  </a:cubicBezTo>
                  <a:cubicBezTo>
                    <a:pt x="1168748" y="807394"/>
                    <a:pt x="1150015" y="720666"/>
                    <a:pt x="1129894" y="633243"/>
                  </a:cubicBezTo>
                  <a:cubicBezTo>
                    <a:pt x="1098671" y="495865"/>
                    <a:pt x="1064674" y="359875"/>
                    <a:pt x="1007780" y="230129"/>
                  </a:cubicBezTo>
                  <a:cubicBezTo>
                    <a:pt x="980720" y="167684"/>
                    <a:pt x="948804" y="108015"/>
                    <a:pt x="898155" y="60141"/>
                  </a:cubicBezTo>
                  <a:cubicBezTo>
                    <a:pt x="848893" y="13654"/>
                    <a:pt x="789918" y="-5079"/>
                    <a:pt x="724698" y="1165"/>
                  </a:cubicBezTo>
                  <a:cubicBezTo>
                    <a:pt x="591483" y="15042"/>
                    <a:pt x="477695" y="77487"/>
                    <a:pt x="369458" y="151032"/>
                  </a:cubicBezTo>
                  <a:cubicBezTo>
                    <a:pt x="345867" y="166990"/>
                    <a:pt x="343786" y="186418"/>
                    <a:pt x="357663" y="211395"/>
                  </a:cubicBezTo>
                  <a:cubicBezTo>
                    <a:pt x="371539" y="235679"/>
                    <a:pt x="388885" y="255107"/>
                    <a:pt x="420107" y="254413"/>
                  </a:cubicBezTo>
                  <a:cubicBezTo>
                    <a:pt x="420107" y="254413"/>
                    <a:pt x="420107" y="254413"/>
                    <a:pt x="420107" y="254413"/>
                  </a:cubicBezTo>
                  <a:cubicBezTo>
                    <a:pt x="386803" y="255107"/>
                    <a:pt x="380559" y="260657"/>
                    <a:pt x="375702" y="293267"/>
                  </a:cubicBezTo>
                  <a:cubicBezTo>
                    <a:pt x="375008" y="299512"/>
                    <a:pt x="372927" y="306450"/>
                    <a:pt x="372233" y="312694"/>
                  </a:cubicBezTo>
                  <a:cubicBezTo>
                    <a:pt x="370845" y="345304"/>
                    <a:pt x="361825" y="382771"/>
                    <a:pt x="382640" y="409137"/>
                  </a:cubicBezTo>
                  <a:cubicBezTo>
                    <a:pt x="402068" y="434808"/>
                    <a:pt x="397905" y="454929"/>
                    <a:pt x="388191" y="479213"/>
                  </a:cubicBezTo>
                  <a:cubicBezTo>
                    <a:pt x="383334" y="491702"/>
                    <a:pt x="379865" y="504191"/>
                    <a:pt x="375008" y="516680"/>
                  </a:cubicBezTo>
                  <a:cubicBezTo>
                    <a:pt x="366682" y="538883"/>
                    <a:pt x="376396" y="550678"/>
                    <a:pt x="397211" y="554147"/>
                  </a:cubicBezTo>
                  <a:cubicBezTo>
                    <a:pt x="415944" y="556922"/>
                    <a:pt x="422189" y="568023"/>
                    <a:pt x="425658" y="585369"/>
                  </a:cubicBezTo>
                  <a:cubicBezTo>
                    <a:pt x="434677" y="628386"/>
                    <a:pt x="446473" y="670710"/>
                    <a:pt x="462431" y="711646"/>
                  </a:cubicBezTo>
                  <a:cubicBezTo>
                    <a:pt x="479776" y="756745"/>
                    <a:pt x="492265" y="764377"/>
                    <a:pt x="539446" y="763683"/>
                  </a:cubicBezTo>
                  <a:cubicBezTo>
                    <a:pt x="515162" y="768540"/>
                    <a:pt x="514468" y="780335"/>
                    <a:pt x="526957" y="799762"/>
                  </a:cubicBezTo>
                  <a:cubicBezTo>
                    <a:pt x="538752" y="819189"/>
                    <a:pt x="544996" y="841392"/>
                    <a:pt x="549159" y="863594"/>
                  </a:cubicBezTo>
                  <a:cubicBezTo>
                    <a:pt x="549159" y="863594"/>
                    <a:pt x="549159" y="863594"/>
                    <a:pt x="549159" y="863594"/>
                  </a:cubicBezTo>
                  <a:cubicBezTo>
                    <a:pt x="514468" y="868451"/>
                    <a:pt x="493653" y="893429"/>
                    <a:pt x="472144" y="917019"/>
                  </a:cubicBezTo>
                  <a:cubicBezTo>
                    <a:pt x="472144" y="917019"/>
                    <a:pt x="472144" y="917019"/>
                    <a:pt x="472144" y="917019"/>
                  </a:cubicBezTo>
                  <a:cubicBezTo>
                    <a:pt x="440228" y="913550"/>
                    <a:pt x="411087" y="926733"/>
                    <a:pt x="380559" y="932977"/>
                  </a:cubicBezTo>
                  <a:cubicBezTo>
                    <a:pt x="314645" y="946854"/>
                    <a:pt x="273709" y="989177"/>
                    <a:pt x="249425" y="1050234"/>
                  </a:cubicBezTo>
                  <a:cubicBezTo>
                    <a:pt x="225835" y="1109209"/>
                    <a:pt x="214734" y="1171654"/>
                    <a:pt x="200857" y="1232711"/>
                  </a:cubicBezTo>
                  <a:cubicBezTo>
                    <a:pt x="182124" y="1315277"/>
                    <a:pt x="168247" y="1398536"/>
                    <a:pt x="131474" y="1475551"/>
                  </a:cubicBezTo>
                  <a:cubicBezTo>
                    <a:pt x="111353" y="1517875"/>
                    <a:pt x="91232" y="1560892"/>
                    <a:pt x="81519" y="1608072"/>
                  </a:cubicBezTo>
                  <a:cubicBezTo>
                    <a:pt x="65561" y="1687862"/>
                    <a:pt x="68336" y="1768346"/>
                    <a:pt x="73193" y="1848831"/>
                  </a:cubicBezTo>
                  <a:cubicBezTo>
                    <a:pt x="80825" y="1964700"/>
                    <a:pt x="96089" y="2079876"/>
                    <a:pt x="116210" y="2194357"/>
                  </a:cubicBezTo>
                  <a:cubicBezTo>
                    <a:pt x="125230" y="2245701"/>
                    <a:pt x="134944" y="2297044"/>
                    <a:pt x="160615" y="2343530"/>
                  </a:cubicBezTo>
                  <a:cubicBezTo>
                    <a:pt x="162697" y="2347000"/>
                    <a:pt x="162697" y="2358794"/>
                    <a:pt x="171717" y="2349081"/>
                  </a:cubicBezTo>
                  <a:cubicBezTo>
                    <a:pt x="180736" y="2393486"/>
                    <a:pt x="209877" y="2420545"/>
                    <a:pt x="250119" y="2436503"/>
                  </a:cubicBezTo>
                  <a:lnTo>
                    <a:pt x="250119" y="2436503"/>
                  </a:lnTo>
                  <a:cubicBezTo>
                    <a:pt x="243181" y="2440666"/>
                    <a:pt x="244568" y="2447605"/>
                    <a:pt x="243875" y="2454543"/>
                  </a:cubicBezTo>
                  <a:cubicBezTo>
                    <a:pt x="242487" y="2485765"/>
                    <a:pt x="242487" y="2517681"/>
                    <a:pt x="238324" y="2548904"/>
                  </a:cubicBezTo>
                  <a:cubicBezTo>
                    <a:pt x="235549" y="2571800"/>
                    <a:pt x="237630" y="2585676"/>
                    <a:pt x="265383" y="2584983"/>
                  </a:cubicBezTo>
                  <a:cubicBezTo>
                    <a:pt x="279954" y="2584289"/>
                    <a:pt x="288973" y="2591227"/>
                    <a:pt x="282035" y="2608573"/>
                  </a:cubicBezTo>
                  <a:cubicBezTo>
                    <a:pt x="277872" y="2618980"/>
                    <a:pt x="276485" y="2631469"/>
                    <a:pt x="273709" y="2642570"/>
                  </a:cubicBezTo>
                  <a:cubicBezTo>
                    <a:pt x="227223" y="2829904"/>
                    <a:pt x="176573" y="3016544"/>
                    <a:pt x="137719" y="3205265"/>
                  </a:cubicBezTo>
                  <a:cubicBezTo>
                    <a:pt x="114823" y="3318359"/>
                    <a:pt x="94702" y="3431453"/>
                    <a:pt x="87069" y="3546629"/>
                  </a:cubicBezTo>
                  <a:cubicBezTo>
                    <a:pt x="78050" y="3675681"/>
                    <a:pt x="91232" y="3803345"/>
                    <a:pt x="114129" y="3930316"/>
                  </a:cubicBezTo>
                  <a:cubicBezTo>
                    <a:pt x="131474" y="4026758"/>
                    <a:pt x="154371" y="4121813"/>
                    <a:pt x="158534" y="4220336"/>
                  </a:cubicBezTo>
                  <a:cubicBezTo>
                    <a:pt x="162697" y="4319554"/>
                    <a:pt x="169635" y="4418771"/>
                    <a:pt x="177267" y="4517989"/>
                  </a:cubicBezTo>
                  <a:cubicBezTo>
                    <a:pt x="184205" y="4608186"/>
                    <a:pt x="243181" y="4706710"/>
                    <a:pt x="288973" y="4745564"/>
                  </a:cubicBezTo>
                  <a:cubicBezTo>
                    <a:pt x="323665" y="4774705"/>
                    <a:pt x="332685" y="4805234"/>
                    <a:pt x="322971" y="4845476"/>
                  </a:cubicBezTo>
                  <a:cubicBezTo>
                    <a:pt x="307013" y="4912083"/>
                    <a:pt x="279954" y="4974528"/>
                    <a:pt x="252894" y="5036972"/>
                  </a:cubicBezTo>
                  <a:cubicBezTo>
                    <a:pt x="243875" y="5057093"/>
                    <a:pt x="231386" y="5071664"/>
                    <a:pt x="213346" y="5083459"/>
                  </a:cubicBezTo>
                  <a:cubicBezTo>
                    <a:pt x="155065" y="5120232"/>
                    <a:pt x="90539" y="5145210"/>
                    <a:pt x="26706" y="5171575"/>
                  </a:cubicBezTo>
                  <a:cubicBezTo>
                    <a:pt x="16993" y="5175738"/>
                    <a:pt x="5198" y="5177126"/>
                    <a:pt x="1035" y="5189615"/>
                  </a:cubicBezTo>
                  <a:cubicBezTo>
                    <a:pt x="-3128" y="5203491"/>
                    <a:pt x="5892" y="5211817"/>
                    <a:pt x="16993" y="5218755"/>
                  </a:cubicBezTo>
                  <a:cubicBezTo>
                    <a:pt x="137719" y="5220837"/>
                    <a:pt x="415944" y="5226387"/>
                    <a:pt x="425658" y="5213205"/>
                  </a:cubicBezTo>
                  <a:cubicBezTo>
                    <a:pt x="450636" y="5175738"/>
                    <a:pt x="472144" y="5138272"/>
                    <a:pt x="506142" y="5113988"/>
                  </a:cubicBezTo>
                  <a:cubicBezTo>
                    <a:pt x="539446" y="5089704"/>
                    <a:pt x="581075" y="5084847"/>
                    <a:pt x="620623" y="5077908"/>
                  </a:cubicBezTo>
                  <a:cubicBezTo>
                    <a:pt x="633112" y="5075827"/>
                    <a:pt x="633112" y="5089009"/>
                    <a:pt x="633112" y="5098029"/>
                  </a:cubicBezTo>
                  <a:cubicBezTo>
                    <a:pt x="635194" y="5125089"/>
                    <a:pt x="631725" y="5185452"/>
                    <a:pt x="634500" y="5212511"/>
                  </a:cubicBezTo>
                  <a:cubicBezTo>
                    <a:pt x="635194" y="5219449"/>
                    <a:pt x="655315" y="5222918"/>
                    <a:pt x="678905" y="5215980"/>
                  </a:cubicBezTo>
                  <a:cubicBezTo>
                    <a:pt x="680987" y="5154923"/>
                    <a:pt x="685149" y="5120232"/>
                    <a:pt x="684456" y="5092479"/>
                  </a:cubicBezTo>
                  <a:cubicBezTo>
                    <a:pt x="683762" y="5077214"/>
                    <a:pt x="698332" y="5070970"/>
                    <a:pt x="708740" y="5061256"/>
                  </a:cubicBezTo>
                  <a:cubicBezTo>
                    <a:pt x="728167" y="5042523"/>
                    <a:pt x="725392" y="5023790"/>
                    <a:pt x="744819" y="5021708"/>
                  </a:cubicBezTo>
                  <a:cubicBezTo>
                    <a:pt x="758695" y="5020321"/>
                    <a:pt x="764246" y="5034891"/>
                    <a:pt x="761471" y="5049461"/>
                  </a:cubicBezTo>
                  <a:cubicBezTo>
                    <a:pt x="754532" y="5086234"/>
                    <a:pt x="763552" y="5136190"/>
                    <a:pt x="762164" y="5172963"/>
                  </a:cubicBezTo>
                  <a:cubicBezTo>
                    <a:pt x="760777" y="5215980"/>
                    <a:pt x="774653" y="5221531"/>
                    <a:pt x="785061" y="5221531"/>
                  </a:cubicBezTo>
                  <a:cubicBezTo>
                    <a:pt x="878728" y="5227081"/>
                    <a:pt x="934234" y="5223612"/>
                    <a:pt x="1077856" y="5213205"/>
                  </a:cubicBezTo>
                  <a:cubicBezTo>
                    <a:pt x="1096590" y="5218062"/>
                    <a:pt x="1229111" y="5041829"/>
                    <a:pt x="1209684" y="4932898"/>
                  </a:cubicBezTo>
                  <a:cubicBezTo>
                    <a:pt x="1197195" y="4862127"/>
                    <a:pt x="1235355" y="4776787"/>
                    <a:pt x="1237437" y="4703935"/>
                  </a:cubicBezTo>
                  <a:cubicBezTo>
                    <a:pt x="1240212" y="4603330"/>
                    <a:pt x="1238825" y="4518682"/>
                    <a:pt x="1243681" y="4418077"/>
                  </a:cubicBezTo>
                  <a:cubicBezTo>
                    <a:pt x="1252701" y="4221724"/>
                    <a:pt x="1240906" y="4026758"/>
                    <a:pt x="1201358" y="3833874"/>
                  </a:cubicBezTo>
                  <a:cubicBezTo>
                    <a:pt x="1186787" y="3762409"/>
                    <a:pt x="1181237" y="3689557"/>
                    <a:pt x="1185400" y="3616012"/>
                  </a:cubicBezTo>
                  <a:cubicBezTo>
                    <a:pt x="1189563" y="3532752"/>
                    <a:pt x="1202746" y="3451574"/>
                    <a:pt x="1215928" y="3369703"/>
                  </a:cubicBezTo>
                  <a:cubicBezTo>
                    <a:pt x="1240212" y="3222611"/>
                    <a:pt x="1266578" y="3075519"/>
                    <a:pt x="1295718" y="2929122"/>
                  </a:cubicBezTo>
                  <a:cubicBezTo>
                    <a:pt x="1310983" y="2852800"/>
                    <a:pt x="1319309" y="2775092"/>
                    <a:pt x="1319309" y="2696689"/>
                  </a:cubicBezTo>
                  <a:cubicBezTo>
                    <a:pt x="1319309" y="2598165"/>
                    <a:pt x="1280454" y="2512824"/>
                    <a:pt x="1222867" y="2435116"/>
                  </a:cubicBezTo>
                  <a:cubicBezTo>
                    <a:pt x="1215928" y="2426096"/>
                    <a:pt x="1208990" y="2416382"/>
                    <a:pt x="1202052" y="2407362"/>
                  </a:cubicBezTo>
                  <a:cubicBezTo>
                    <a:pt x="1217316" y="2417770"/>
                    <a:pt x="1226336" y="2412219"/>
                    <a:pt x="1236049" y="2401812"/>
                  </a:cubicBezTo>
                  <a:cubicBezTo>
                    <a:pt x="1242988" y="2394874"/>
                    <a:pt x="1250620" y="2388629"/>
                    <a:pt x="1258946" y="2382385"/>
                  </a:cubicBezTo>
                  <a:cubicBezTo>
                    <a:pt x="1407425" y="2270678"/>
                    <a:pt x="1561455" y="2166604"/>
                    <a:pt x="1712015" y="2057673"/>
                  </a:cubicBezTo>
                  <a:cubicBezTo>
                    <a:pt x="1759196" y="2023675"/>
                    <a:pt x="1809845" y="1994534"/>
                    <a:pt x="1850087" y="1952211"/>
                  </a:cubicBezTo>
                  <a:cubicBezTo>
                    <a:pt x="1903512" y="1895317"/>
                    <a:pt x="1922246" y="1830791"/>
                    <a:pt x="1895880" y="1755164"/>
                  </a:cubicBezTo>
                  <a:cubicBezTo>
                    <a:pt x="1879228" y="1707290"/>
                    <a:pt x="1859107" y="1660803"/>
                    <a:pt x="1829966" y="1619173"/>
                  </a:cubicBezTo>
                  <a:close/>
                  <a:moveTo>
                    <a:pt x="230692" y="2354632"/>
                  </a:move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lose/>
                  <a:moveTo>
                    <a:pt x="270240" y="2303288"/>
                  </a:moveTo>
                  <a:cubicBezTo>
                    <a:pt x="270934" y="2303288"/>
                    <a:pt x="270934" y="2303288"/>
                    <a:pt x="271628" y="2303288"/>
                  </a:cubicBezTo>
                  <a:cubicBezTo>
                    <a:pt x="271628" y="2303288"/>
                    <a:pt x="271628" y="2303982"/>
                    <a:pt x="270934" y="2303982"/>
                  </a:cubicBezTo>
                  <a:cubicBezTo>
                    <a:pt x="270934" y="2303982"/>
                    <a:pt x="270240" y="2303982"/>
                    <a:pt x="270240" y="2303288"/>
                  </a:cubicBezTo>
                  <a:close/>
                  <a:moveTo>
                    <a:pt x="803794" y="4826049"/>
                  </a:moveTo>
                  <a:cubicBezTo>
                    <a:pt x="778816" y="4848945"/>
                    <a:pt x="769797" y="4871841"/>
                    <a:pt x="776735" y="4904451"/>
                  </a:cubicBezTo>
                  <a:cubicBezTo>
                    <a:pt x="780204" y="4920409"/>
                    <a:pt x="747594" y="4968977"/>
                    <a:pt x="747594" y="4991873"/>
                  </a:cubicBezTo>
                  <a:cubicBezTo>
                    <a:pt x="732330" y="4946775"/>
                    <a:pt x="758001" y="4873923"/>
                    <a:pt x="750369" y="4834374"/>
                  </a:cubicBezTo>
                  <a:cubicBezTo>
                    <a:pt x="702495" y="4579046"/>
                    <a:pt x="649764" y="4325798"/>
                    <a:pt x="585238" y="4073938"/>
                  </a:cubicBezTo>
                  <a:cubicBezTo>
                    <a:pt x="569974" y="4013575"/>
                    <a:pt x="550547" y="3953906"/>
                    <a:pt x="544996" y="3892155"/>
                  </a:cubicBezTo>
                  <a:cubicBezTo>
                    <a:pt x="539446" y="3824854"/>
                    <a:pt x="535283" y="3706903"/>
                    <a:pt x="565117" y="3647234"/>
                  </a:cubicBezTo>
                  <a:cubicBezTo>
                    <a:pt x="617848" y="3543854"/>
                    <a:pt x="631031" y="3468226"/>
                    <a:pt x="653233" y="3355826"/>
                  </a:cubicBezTo>
                  <a:cubicBezTo>
                    <a:pt x="655315" y="3345419"/>
                    <a:pt x="683068" y="3115761"/>
                    <a:pt x="685843" y="3104660"/>
                  </a:cubicBezTo>
                  <a:cubicBezTo>
                    <a:pt x="704577" y="3183063"/>
                    <a:pt x="731636" y="3495286"/>
                    <a:pt x="738574" y="3575770"/>
                  </a:cubicBezTo>
                  <a:cubicBezTo>
                    <a:pt x="750369" y="3717310"/>
                    <a:pt x="763552" y="3858158"/>
                    <a:pt x="776735" y="3999005"/>
                  </a:cubicBezTo>
                  <a:cubicBezTo>
                    <a:pt x="786448" y="4103773"/>
                    <a:pt x="794081" y="4208541"/>
                    <a:pt x="807957" y="4313309"/>
                  </a:cubicBezTo>
                  <a:cubicBezTo>
                    <a:pt x="822528" y="4424322"/>
                    <a:pt x="839179" y="4534641"/>
                    <a:pt x="859994" y="4644266"/>
                  </a:cubicBezTo>
                  <a:cubicBezTo>
                    <a:pt x="873871" y="4717118"/>
                    <a:pt x="856525" y="4778174"/>
                    <a:pt x="803794" y="4826049"/>
                  </a:cubicBezTo>
                  <a:close/>
                  <a:moveTo>
                    <a:pt x="1515662" y="1842586"/>
                  </a:moveTo>
                  <a:cubicBezTo>
                    <a:pt x="1413669" y="1896705"/>
                    <a:pt x="1312370" y="1950130"/>
                    <a:pt x="1210378" y="2003554"/>
                  </a:cubicBezTo>
                  <a:cubicBezTo>
                    <a:pt x="1163197" y="2028532"/>
                    <a:pt x="1115323" y="2053510"/>
                    <a:pt x="1063286" y="2081263"/>
                  </a:cubicBezTo>
                  <a:cubicBezTo>
                    <a:pt x="1070224" y="2021594"/>
                    <a:pt x="1090345" y="1972332"/>
                    <a:pt x="1111854" y="1924458"/>
                  </a:cubicBezTo>
                  <a:cubicBezTo>
                    <a:pt x="1171523" y="1791937"/>
                    <a:pt x="1249232" y="1669823"/>
                    <a:pt x="1327635" y="1547709"/>
                  </a:cubicBezTo>
                  <a:cubicBezTo>
                    <a:pt x="1335961" y="1534526"/>
                    <a:pt x="1340124" y="1536608"/>
                    <a:pt x="1347756" y="1548403"/>
                  </a:cubicBezTo>
                  <a:cubicBezTo>
                    <a:pt x="1406731" y="1637213"/>
                    <a:pt x="1465706" y="1726023"/>
                    <a:pt x="1526763" y="1814139"/>
                  </a:cubicBezTo>
                  <a:cubicBezTo>
                    <a:pt x="1539252" y="1832873"/>
                    <a:pt x="1526763" y="1836342"/>
                    <a:pt x="1515662" y="1842586"/>
                  </a:cubicBezTo>
                  <a:close/>
                </a:path>
              </a:pathLst>
            </a:custGeom>
            <a:solidFill>
              <a:srgbClr val="000000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7">
              <a:extLst>
                <a:ext uri="{FF2B5EF4-FFF2-40B4-BE49-F238E27FC236}">
                  <a16:creationId xmlns:a16="http://schemas.microsoft.com/office/drawing/2014/main" id="{305C02E8-4252-4B54-882A-B2AADB67BE82}"/>
                </a:ext>
              </a:extLst>
            </p:cNvPr>
            <p:cNvSpPr/>
            <p:nvPr/>
          </p:nvSpPr>
          <p:spPr>
            <a:xfrm>
              <a:off x="7695937" y="1812094"/>
              <a:ext cx="846471" cy="1068496"/>
            </a:xfrm>
            <a:custGeom>
              <a:avLst/>
              <a:gdLst>
                <a:gd name="connsiteX0" fmla="*/ 849357 w 846470"/>
                <a:gd name="connsiteY0" fmla="*/ 915631 h 1068495"/>
                <a:gd name="connsiteX1" fmla="*/ 845888 w 846470"/>
                <a:gd name="connsiteY1" fmla="*/ 946854 h 1068495"/>
                <a:gd name="connsiteX2" fmla="*/ 827154 w 846470"/>
                <a:gd name="connsiteY2" fmla="*/ 963505 h 1068495"/>
                <a:gd name="connsiteX3" fmla="*/ 685613 w 846470"/>
                <a:gd name="connsiteY3" fmla="*/ 927426 h 1068495"/>
                <a:gd name="connsiteX4" fmla="*/ 659942 w 846470"/>
                <a:gd name="connsiteY4" fmla="*/ 939221 h 1068495"/>
                <a:gd name="connsiteX5" fmla="*/ 625944 w 846470"/>
                <a:gd name="connsiteY5" fmla="*/ 984320 h 1068495"/>
                <a:gd name="connsiteX6" fmla="*/ 514932 w 846470"/>
                <a:gd name="connsiteY6" fmla="*/ 1075212 h 1068495"/>
                <a:gd name="connsiteX7" fmla="*/ 517707 w 846470"/>
                <a:gd name="connsiteY7" fmla="*/ 1044683 h 1068495"/>
                <a:gd name="connsiteX8" fmla="*/ 541991 w 846470"/>
                <a:gd name="connsiteY8" fmla="*/ 878858 h 1068495"/>
                <a:gd name="connsiteX9" fmla="*/ 464282 w 846470"/>
                <a:gd name="connsiteY9" fmla="*/ 1029419 h 1068495"/>
                <a:gd name="connsiteX10" fmla="*/ 458732 w 846470"/>
                <a:gd name="connsiteY10" fmla="*/ 1040520 h 1068495"/>
                <a:gd name="connsiteX11" fmla="*/ 444161 w 846470"/>
                <a:gd name="connsiteY11" fmla="*/ 1055785 h 1068495"/>
                <a:gd name="connsiteX12" fmla="*/ 432366 w 846470"/>
                <a:gd name="connsiteY12" fmla="*/ 1036357 h 1068495"/>
                <a:gd name="connsiteX13" fmla="*/ 406001 w 846470"/>
                <a:gd name="connsiteY13" fmla="*/ 894817 h 1068495"/>
                <a:gd name="connsiteX14" fmla="*/ 361596 w 846470"/>
                <a:gd name="connsiteY14" fmla="*/ 714421 h 1068495"/>
                <a:gd name="connsiteX15" fmla="*/ 278336 w 846470"/>
                <a:gd name="connsiteY15" fmla="*/ 496559 h 1068495"/>
                <a:gd name="connsiteX16" fmla="*/ 90309 w 846470"/>
                <a:gd name="connsiteY16" fmla="*/ 271065 h 1068495"/>
                <a:gd name="connsiteX17" fmla="*/ 70882 w 846470"/>
                <a:gd name="connsiteY17" fmla="*/ 253025 h 1068495"/>
                <a:gd name="connsiteX18" fmla="*/ 8437 w 846470"/>
                <a:gd name="connsiteY18" fmla="*/ 210008 h 1068495"/>
                <a:gd name="connsiteX19" fmla="*/ 20232 w 846470"/>
                <a:gd name="connsiteY19" fmla="*/ 149645 h 1068495"/>
                <a:gd name="connsiteX20" fmla="*/ 376166 w 846470"/>
                <a:gd name="connsiteY20" fmla="*/ 1165 h 1068495"/>
                <a:gd name="connsiteX21" fmla="*/ 549623 w 846470"/>
                <a:gd name="connsiteY21" fmla="*/ 60141 h 1068495"/>
                <a:gd name="connsiteX22" fmla="*/ 659248 w 846470"/>
                <a:gd name="connsiteY22" fmla="*/ 230129 h 1068495"/>
                <a:gd name="connsiteX23" fmla="*/ 781362 w 846470"/>
                <a:gd name="connsiteY23" fmla="*/ 633243 h 1068495"/>
                <a:gd name="connsiteX24" fmla="*/ 834787 w 846470"/>
                <a:gd name="connsiteY24" fmla="*/ 895510 h 1068495"/>
                <a:gd name="connsiteX25" fmla="*/ 849357 w 846470"/>
                <a:gd name="connsiteY25" fmla="*/ 915631 h 10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470" h="1068495">
                  <a:moveTo>
                    <a:pt x="849357" y="915631"/>
                  </a:moveTo>
                  <a:cubicBezTo>
                    <a:pt x="829930" y="923264"/>
                    <a:pt x="843806" y="937834"/>
                    <a:pt x="845888" y="946854"/>
                  </a:cubicBezTo>
                  <a:cubicBezTo>
                    <a:pt x="850051" y="966975"/>
                    <a:pt x="844500" y="968362"/>
                    <a:pt x="827154" y="963505"/>
                  </a:cubicBezTo>
                  <a:cubicBezTo>
                    <a:pt x="779974" y="951017"/>
                    <a:pt x="732794" y="939221"/>
                    <a:pt x="685613" y="927426"/>
                  </a:cubicBezTo>
                  <a:cubicBezTo>
                    <a:pt x="673818" y="924651"/>
                    <a:pt x="664105" y="923264"/>
                    <a:pt x="659942" y="939221"/>
                  </a:cubicBezTo>
                  <a:cubicBezTo>
                    <a:pt x="655085" y="958649"/>
                    <a:pt x="639821" y="971832"/>
                    <a:pt x="625944" y="984320"/>
                  </a:cubicBezTo>
                  <a:cubicBezTo>
                    <a:pt x="590559" y="1016236"/>
                    <a:pt x="555868" y="1050234"/>
                    <a:pt x="514932" y="1075212"/>
                  </a:cubicBezTo>
                  <a:cubicBezTo>
                    <a:pt x="507300" y="1064111"/>
                    <a:pt x="514238" y="1054397"/>
                    <a:pt x="517707" y="1044683"/>
                  </a:cubicBezTo>
                  <a:cubicBezTo>
                    <a:pt x="537828" y="991259"/>
                    <a:pt x="549623" y="937140"/>
                    <a:pt x="541991" y="878858"/>
                  </a:cubicBezTo>
                  <a:cubicBezTo>
                    <a:pt x="516319" y="929508"/>
                    <a:pt x="491342" y="980157"/>
                    <a:pt x="464282" y="1029419"/>
                  </a:cubicBezTo>
                  <a:cubicBezTo>
                    <a:pt x="462201" y="1032888"/>
                    <a:pt x="460813" y="1037051"/>
                    <a:pt x="458732" y="1040520"/>
                  </a:cubicBezTo>
                  <a:cubicBezTo>
                    <a:pt x="454569" y="1046765"/>
                    <a:pt x="451793" y="1056479"/>
                    <a:pt x="444161" y="1055785"/>
                  </a:cubicBezTo>
                  <a:cubicBezTo>
                    <a:pt x="434448" y="1054397"/>
                    <a:pt x="433754" y="1043990"/>
                    <a:pt x="432366" y="1036357"/>
                  </a:cubicBezTo>
                  <a:cubicBezTo>
                    <a:pt x="424734" y="989177"/>
                    <a:pt x="418490" y="941303"/>
                    <a:pt x="406001" y="894817"/>
                  </a:cubicBezTo>
                  <a:cubicBezTo>
                    <a:pt x="400450" y="832372"/>
                    <a:pt x="381717" y="773397"/>
                    <a:pt x="361596" y="714421"/>
                  </a:cubicBezTo>
                  <a:cubicBezTo>
                    <a:pt x="335924" y="640875"/>
                    <a:pt x="308865" y="568023"/>
                    <a:pt x="278336" y="496559"/>
                  </a:cubicBezTo>
                  <a:cubicBezTo>
                    <a:pt x="237400" y="400811"/>
                    <a:pt x="172180" y="329346"/>
                    <a:pt x="90309" y="271065"/>
                  </a:cubicBezTo>
                  <a:cubicBezTo>
                    <a:pt x="83370" y="266208"/>
                    <a:pt x="73657" y="263433"/>
                    <a:pt x="70882" y="253025"/>
                  </a:cubicBezTo>
                  <a:cubicBezTo>
                    <a:pt x="39659" y="253719"/>
                    <a:pt x="23007" y="234292"/>
                    <a:pt x="8437" y="210008"/>
                  </a:cubicBezTo>
                  <a:cubicBezTo>
                    <a:pt x="-5440" y="185724"/>
                    <a:pt x="-2664" y="165603"/>
                    <a:pt x="20232" y="149645"/>
                  </a:cubicBezTo>
                  <a:cubicBezTo>
                    <a:pt x="129163" y="76099"/>
                    <a:pt x="242951" y="13654"/>
                    <a:pt x="376166" y="1165"/>
                  </a:cubicBezTo>
                  <a:cubicBezTo>
                    <a:pt x="441386" y="-5079"/>
                    <a:pt x="500361" y="13654"/>
                    <a:pt x="549623" y="60141"/>
                  </a:cubicBezTo>
                  <a:cubicBezTo>
                    <a:pt x="600273" y="108015"/>
                    <a:pt x="632189" y="167684"/>
                    <a:pt x="659248" y="230129"/>
                  </a:cubicBezTo>
                  <a:cubicBezTo>
                    <a:pt x="716142" y="359181"/>
                    <a:pt x="749446" y="495865"/>
                    <a:pt x="781362" y="633243"/>
                  </a:cubicBezTo>
                  <a:cubicBezTo>
                    <a:pt x="801483" y="719972"/>
                    <a:pt x="820216" y="807394"/>
                    <a:pt x="834787" y="895510"/>
                  </a:cubicBezTo>
                  <a:cubicBezTo>
                    <a:pt x="836174" y="905918"/>
                    <a:pt x="843806" y="909387"/>
                    <a:pt x="849357" y="915631"/>
                  </a:cubicBezTo>
                  <a:close/>
                </a:path>
              </a:pathLst>
            </a:custGeom>
            <a:solidFill>
              <a:srgbClr val="66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8">
              <a:extLst>
                <a:ext uri="{FF2B5EF4-FFF2-40B4-BE49-F238E27FC236}">
                  <a16:creationId xmlns:a16="http://schemas.microsoft.com/office/drawing/2014/main" id="{19C0CDFA-669B-433C-BA2A-4E0B891C0268}"/>
                </a:ext>
              </a:extLst>
            </p:cNvPr>
            <p:cNvSpPr/>
            <p:nvPr/>
          </p:nvSpPr>
          <p:spPr>
            <a:xfrm>
              <a:off x="7682420" y="2663893"/>
              <a:ext cx="562001" cy="881162"/>
            </a:xfrm>
            <a:custGeom>
              <a:avLst/>
              <a:gdLst>
                <a:gd name="connsiteX0" fmla="*/ 424374 w 562000"/>
                <a:gd name="connsiteY0" fmla="*/ 38854 h 881162"/>
                <a:gd name="connsiteX1" fmla="*/ 454903 w 562000"/>
                <a:gd name="connsiteY1" fmla="*/ 205373 h 881162"/>
                <a:gd name="connsiteX2" fmla="*/ 561752 w 562000"/>
                <a:gd name="connsiteY2" fmla="*/ 0 h 881162"/>
                <a:gd name="connsiteX3" fmla="*/ 536775 w 562000"/>
                <a:gd name="connsiteY3" fmla="*/ 194966 h 881162"/>
                <a:gd name="connsiteX4" fmla="*/ 527755 w 562000"/>
                <a:gd name="connsiteY4" fmla="*/ 222719 h 881162"/>
                <a:gd name="connsiteX5" fmla="*/ 469473 w 562000"/>
                <a:gd name="connsiteY5" fmla="*/ 308754 h 881162"/>
                <a:gd name="connsiteX6" fmla="*/ 334870 w 562000"/>
                <a:gd name="connsiteY6" fmla="*/ 543268 h 881162"/>
                <a:gd name="connsiteX7" fmla="*/ 205125 w 562000"/>
                <a:gd name="connsiteY7" fmla="*/ 786801 h 881162"/>
                <a:gd name="connsiteX8" fmla="*/ 142680 w 562000"/>
                <a:gd name="connsiteY8" fmla="*/ 881856 h 881162"/>
                <a:gd name="connsiteX9" fmla="*/ 126722 w 562000"/>
                <a:gd name="connsiteY9" fmla="*/ 879774 h 881162"/>
                <a:gd name="connsiteX10" fmla="*/ 7383 w 562000"/>
                <a:gd name="connsiteY10" fmla="*/ 615426 h 881162"/>
                <a:gd name="connsiteX11" fmla="*/ 42075 w 562000"/>
                <a:gd name="connsiteY11" fmla="*/ 430867 h 881162"/>
                <a:gd name="connsiteX12" fmla="*/ 114927 w 562000"/>
                <a:gd name="connsiteY12" fmla="*/ 299040 h 881162"/>
                <a:gd name="connsiteX13" fmla="*/ 123947 w 562000"/>
                <a:gd name="connsiteY13" fmla="*/ 104074 h 881162"/>
                <a:gd name="connsiteX14" fmla="*/ 135742 w 562000"/>
                <a:gd name="connsiteY14" fmla="*/ 63138 h 881162"/>
                <a:gd name="connsiteX15" fmla="*/ 212757 w 562000"/>
                <a:gd name="connsiteY15" fmla="*/ 9714 h 881162"/>
                <a:gd name="connsiteX16" fmla="*/ 212063 w 562000"/>
                <a:gd name="connsiteY16" fmla="*/ 115175 h 881162"/>
                <a:gd name="connsiteX17" fmla="*/ 173208 w 562000"/>
                <a:gd name="connsiteY17" fmla="*/ 202598 h 881162"/>
                <a:gd name="connsiteX18" fmla="*/ 260631 w 562000"/>
                <a:gd name="connsiteY18" fmla="*/ 158193 h 881162"/>
                <a:gd name="connsiteX19" fmla="*/ 286302 w 562000"/>
                <a:gd name="connsiteY19" fmla="*/ 149867 h 881162"/>
                <a:gd name="connsiteX20" fmla="*/ 295322 w 562000"/>
                <a:gd name="connsiteY20" fmla="*/ 178314 h 881162"/>
                <a:gd name="connsiteX21" fmla="*/ 282139 w 562000"/>
                <a:gd name="connsiteY21" fmla="*/ 297652 h 881162"/>
                <a:gd name="connsiteX22" fmla="*/ 338340 w 562000"/>
                <a:gd name="connsiteY22" fmla="*/ 104074 h 881162"/>
                <a:gd name="connsiteX23" fmla="*/ 424374 w 562000"/>
                <a:gd name="connsiteY23" fmla="*/ 38854 h 88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2000" h="881162">
                  <a:moveTo>
                    <a:pt x="424374" y="38854"/>
                  </a:moveTo>
                  <a:cubicBezTo>
                    <a:pt x="440332" y="91585"/>
                    <a:pt x="445189" y="146398"/>
                    <a:pt x="454903" y="205373"/>
                  </a:cubicBezTo>
                  <a:cubicBezTo>
                    <a:pt x="490982" y="136684"/>
                    <a:pt x="524979" y="71464"/>
                    <a:pt x="561752" y="0"/>
                  </a:cubicBezTo>
                  <a:cubicBezTo>
                    <a:pt x="569384" y="71464"/>
                    <a:pt x="561752" y="133909"/>
                    <a:pt x="536775" y="194966"/>
                  </a:cubicBezTo>
                  <a:cubicBezTo>
                    <a:pt x="533305" y="203986"/>
                    <a:pt x="527061" y="212311"/>
                    <a:pt x="527755" y="222719"/>
                  </a:cubicBezTo>
                  <a:cubicBezTo>
                    <a:pt x="503471" y="247697"/>
                    <a:pt x="484044" y="277531"/>
                    <a:pt x="469473" y="308754"/>
                  </a:cubicBezTo>
                  <a:cubicBezTo>
                    <a:pt x="431313" y="390625"/>
                    <a:pt x="388295" y="470416"/>
                    <a:pt x="334870" y="543268"/>
                  </a:cubicBezTo>
                  <a:cubicBezTo>
                    <a:pt x="280058" y="618201"/>
                    <a:pt x="243285" y="702154"/>
                    <a:pt x="205125" y="786801"/>
                  </a:cubicBezTo>
                  <a:cubicBezTo>
                    <a:pt x="189166" y="822187"/>
                    <a:pt x="162801" y="849940"/>
                    <a:pt x="142680" y="881856"/>
                  </a:cubicBezTo>
                  <a:cubicBezTo>
                    <a:pt x="135742" y="892263"/>
                    <a:pt x="131579" y="888100"/>
                    <a:pt x="126722" y="879774"/>
                  </a:cubicBezTo>
                  <a:cubicBezTo>
                    <a:pt x="77460" y="795821"/>
                    <a:pt x="31667" y="710480"/>
                    <a:pt x="7383" y="615426"/>
                  </a:cubicBezTo>
                  <a:cubicBezTo>
                    <a:pt x="-9962" y="548818"/>
                    <a:pt x="3914" y="487761"/>
                    <a:pt x="42075" y="430867"/>
                  </a:cubicBezTo>
                  <a:cubicBezTo>
                    <a:pt x="69828" y="389238"/>
                    <a:pt x="101050" y="348996"/>
                    <a:pt x="114927" y="299040"/>
                  </a:cubicBezTo>
                  <a:cubicBezTo>
                    <a:pt x="132966" y="234514"/>
                    <a:pt x="128803" y="169294"/>
                    <a:pt x="123947" y="104074"/>
                  </a:cubicBezTo>
                  <a:cubicBezTo>
                    <a:pt x="122559" y="88116"/>
                    <a:pt x="123947" y="74240"/>
                    <a:pt x="135742" y="63138"/>
                  </a:cubicBezTo>
                  <a:cubicBezTo>
                    <a:pt x="157250" y="39548"/>
                    <a:pt x="178065" y="13877"/>
                    <a:pt x="212757" y="9714"/>
                  </a:cubicBezTo>
                  <a:cubicBezTo>
                    <a:pt x="228021" y="45099"/>
                    <a:pt x="222470" y="80484"/>
                    <a:pt x="212063" y="115175"/>
                  </a:cubicBezTo>
                  <a:cubicBezTo>
                    <a:pt x="203043" y="144316"/>
                    <a:pt x="191248" y="172763"/>
                    <a:pt x="173208" y="202598"/>
                  </a:cubicBezTo>
                  <a:cubicBezTo>
                    <a:pt x="204431" y="185946"/>
                    <a:pt x="232878" y="172763"/>
                    <a:pt x="260631" y="158193"/>
                  </a:cubicBezTo>
                  <a:cubicBezTo>
                    <a:pt x="268263" y="154030"/>
                    <a:pt x="275895" y="148479"/>
                    <a:pt x="286302" y="149867"/>
                  </a:cubicBezTo>
                  <a:cubicBezTo>
                    <a:pt x="302954" y="154724"/>
                    <a:pt x="298098" y="167213"/>
                    <a:pt x="295322" y="178314"/>
                  </a:cubicBezTo>
                  <a:cubicBezTo>
                    <a:pt x="286302" y="217862"/>
                    <a:pt x="275895" y="256717"/>
                    <a:pt x="282139" y="297652"/>
                  </a:cubicBezTo>
                  <a:cubicBezTo>
                    <a:pt x="307811" y="235208"/>
                    <a:pt x="330707" y="172069"/>
                    <a:pt x="338340" y="104074"/>
                  </a:cubicBezTo>
                  <a:cubicBezTo>
                    <a:pt x="344584" y="49262"/>
                    <a:pt x="370256" y="31222"/>
                    <a:pt x="424374" y="38854"/>
                  </a:cubicBezTo>
                  <a:close/>
                </a:path>
              </a:pathLst>
            </a:custGeom>
            <a:solidFill>
              <a:srgbClr val="FEFEFE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D2AEC517-3A91-4A54-8CC0-8896D00F22CD}"/>
                </a:ext>
              </a:extLst>
            </p:cNvPr>
            <p:cNvSpPr/>
            <p:nvPr/>
          </p:nvSpPr>
          <p:spPr>
            <a:xfrm>
              <a:off x="7715120" y="2065119"/>
              <a:ext cx="388544" cy="915854"/>
            </a:xfrm>
            <a:custGeom>
              <a:avLst/>
              <a:gdLst>
                <a:gd name="connsiteX0" fmla="*/ 391674 w 388543"/>
                <a:gd name="connsiteY0" fmla="*/ 637628 h 915853"/>
                <a:gd name="connsiteX1" fmla="*/ 336862 w 388543"/>
                <a:gd name="connsiteY1" fmla="*/ 650811 h 915853"/>
                <a:gd name="connsiteX2" fmla="*/ 319516 w 388543"/>
                <a:gd name="connsiteY2" fmla="*/ 670932 h 915853"/>
                <a:gd name="connsiteX3" fmla="*/ 303558 w 388543"/>
                <a:gd name="connsiteY3" fmla="*/ 755579 h 915853"/>
                <a:gd name="connsiteX4" fmla="*/ 257072 w 388543"/>
                <a:gd name="connsiteY4" fmla="*/ 895733 h 915853"/>
                <a:gd name="connsiteX5" fmla="*/ 244583 w 388543"/>
                <a:gd name="connsiteY5" fmla="*/ 915854 h 915853"/>
                <a:gd name="connsiteX6" fmla="*/ 245277 w 388543"/>
                <a:gd name="connsiteY6" fmla="*/ 824268 h 915853"/>
                <a:gd name="connsiteX7" fmla="*/ 259153 w 388543"/>
                <a:gd name="connsiteY7" fmla="*/ 766680 h 915853"/>
                <a:gd name="connsiteX8" fmla="*/ 251521 w 388543"/>
                <a:gd name="connsiteY8" fmla="*/ 752110 h 915853"/>
                <a:gd name="connsiteX9" fmla="*/ 276499 w 388543"/>
                <a:gd name="connsiteY9" fmla="*/ 665381 h 915853"/>
                <a:gd name="connsiteX10" fmla="*/ 258459 w 388543"/>
                <a:gd name="connsiteY10" fmla="*/ 539799 h 915853"/>
                <a:gd name="connsiteX11" fmla="*/ 193933 w 388543"/>
                <a:gd name="connsiteY11" fmla="*/ 510658 h 915853"/>
                <a:gd name="connsiteX12" fmla="*/ 170343 w 388543"/>
                <a:gd name="connsiteY12" fmla="*/ 509270 h 915853"/>
                <a:gd name="connsiteX13" fmla="*/ 93328 w 388543"/>
                <a:gd name="connsiteY13" fmla="*/ 457233 h 915853"/>
                <a:gd name="connsiteX14" fmla="*/ 56555 w 388543"/>
                <a:gd name="connsiteY14" fmla="*/ 330956 h 915853"/>
                <a:gd name="connsiteX15" fmla="*/ 28108 w 388543"/>
                <a:gd name="connsiteY15" fmla="*/ 299734 h 915853"/>
                <a:gd name="connsiteX16" fmla="*/ 5906 w 388543"/>
                <a:gd name="connsiteY16" fmla="*/ 262267 h 915853"/>
                <a:gd name="connsiteX17" fmla="*/ 19089 w 388543"/>
                <a:gd name="connsiteY17" fmla="*/ 224800 h 915853"/>
                <a:gd name="connsiteX18" fmla="*/ 13538 w 388543"/>
                <a:gd name="connsiteY18" fmla="*/ 154724 h 915853"/>
                <a:gd name="connsiteX19" fmla="*/ 3131 w 388543"/>
                <a:gd name="connsiteY19" fmla="*/ 58282 h 915853"/>
                <a:gd name="connsiteX20" fmla="*/ 6600 w 388543"/>
                <a:gd name="connsiteY20" fmla="*/ 38854 h 915853"/>
                <a:gd name="connsiteX21" fmla="*/ 51005 w 388543"/>
                <a:gd name="connsiteY21" fmla="*/ 0 h 915853"/>
                <a:gd name="connsiteX22" fmla="*/ 244583 w 388543"/>
                <a:gd name="connsiteY22" fmla="*/ 204679 h 915853"/>
                <a:gd name="connsiteX23" fmla="*/ 388205 w 388543"/>
                <a:gd name="connsiteY23" fmla="*/ 614038 h 915853"/>
                <a:gd name="connsiteX24" fmla="*/ 391674 w 388543"/>
                <a:gd name="connsiteY24" fmla="*/ 637628 h 91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8543" h="915853">
                  <a:moveTo>
                    <a:pt x="391674" y="637628"/>
                  </a:moveTo>
                  <a:cubicBezTo>
                    <a:pt x="374329" y="646648"/>
                    <a:pt x="354901" y="643179"/>
                    <a:pt x="336862" y="650811"/>
                  </a:cubicBezTo>
                  <a:cubicBezTo>
                    <a:pt x="325761" y="655668"/>
                    <a:pt x="321598" y="659831"/>
                    <a:pt x="319516" y="670932"/>
                  </a:cubicBezTo>
                  <a:cubicBezTo>
                    <a:pt x="314659" y="699379"/>
                    <a:pt x="307721" y="727132"/>
                    <a:pt x="303558" y="755579"/>
                  </a:cubicBezTo>
                  <a:cubicBezTo>
                    <a:pt x="296620" y="804841"/>
                    <a:pt x="274417" y="849246"/>
                    <a:pt x="257072" y="895733"/>
                  </a:cubicBezTo>
                  <a:cubicBezTo>
                    <a:pt x="254990" y="900589"/>
                    <a:pt x="251521" y="904752"/>
                    <a:pt x="244583" y="915854"/>
                  </a:cubicBezTo>
                  <a:cubicBezTo>
                    <a:pt x="241114" y="880468"/>
                    <a:pt x="238338" y="852021"/>
                    <a:pt x="245277" y="824268"/>
                  </a:cubicBezTo>
                  <a:cubicBezTo>
                    <a:pt x="250133" y="804841"/>
                    <a:pt x="250133" y="784720"/>
                    <a:pt x="259153" y="766680"/>
                  </a:cubicBezTo>
                  <a:cubicBezTo>
                    <a:pt x="262622" y="759742"/>
                    <a:pt x="260541" y="753498"/>
                    <a:pt x="251521" y="752110"/>
                  </a:cubicBezTo>
                  <a:cubicBezTo>
                    <a:pt x="265398" y="725051"/>
                    <a:pt x="272336" y="695216"/>
                    <a:pt x="276499" y="665381"/>
                  </a:cubicBezTo>
                  <a:cubicBezTo>
                    <a:pt x="282743" y="621670"/>
                    <a:pt x="277887" y="579347"/>
                    <a:pt x="258459" y="539799"/>
                  </a:cubicBezTo>
                  <a:cubicBezTo>
                    <a:pt x="242501" y="508576"/>
                    <a:pt x="228625" y="503026"/>
                    <a:pt x="193933" y="510658"/>
                  </a:cubicBezTo>
                  <a:cubicBezTo>
                    <a:pt x="185607" y="512739"/>
                    <a:pt x="177975" y="515515"/>
                    <a:pt x="170343" y="509270"/>
                  </a:cubicBezTo>
                  <a:cubicBezTo>
                    <a:pt x="123163" y="509964"/>
                    <a:pt x="110674" y="501638"/>
                    <a:pt x="93328" y="457233"/>
                  </a:cubicBezTo>
                  <a:cubicBezTo>
                    <a:pt x="78064" y="416297"/>
                    <a:pt x="66269" y="373974"/>
                    <a:pt x="56555" y="330956"/>
                  </a:cubicBezTo>
                  <a:cubicBezTo>
                    <a:pt x="53086" y="313610"/>
                    <a:pt x="46842" y="303203"/>
                    <a:pt x="28108" y="299734"/>
                  </a:cubicBezTo>
                  <a:cubicBezTo>
                    <a:pt x="7293" y="296265"/>
                    <a:pt x="-2420" y="284470"/>
                    <a:pt x="5906" y="262267"/>
                  </a:cubicBezTo>
                  <a:cubicBezTo>
                    <a:pt x="10763" y="249778"/>
                    <a:pt x="14232" y="237289"/>
                    <a:pt x="19089" y="224800"/>
                  </a:cubicBezTo>
                  <a:cubicBezTo>
                    <a:pt x="29496" y="200516"/>
                    <a:pt x="33659" y="180395"/>
                    <a:pt x="13538" y="154724"/>
                  </a:cubicBezTo>
                  <a:cubicBezTo>
                    <a:pt x="-7277" y="127664"/>
                    <a:pt x="1743" y="90892"/>
                    <a:pt x="3131" y="58282"/>
                  </a:cubicBezTo>
                  <a:cubicBezTo>
                    <a:pt x="3131" y="52037"/>
                    <a:pt x="5212" y="45099"/>
                    <a:pt x="6600" y="38854"/>
                  </a:cubicBezTo>
                  <a:cubicBezTo>
                    <a:pt x="11456" y="5551"/>
                    <a:pt x="17701" y="0"/>
                    <a:pt x="51005" y="0"/>
                  </a:cubicBezTo>
                  <a:cubicBezTo>
                    <a:pt x="134958" y="49262"/>
                    <a:pt x="203647" y="115869"/>
                    <a:pt x="244583" y="204679"/>
                  </a:cubicBezTo>
                  <a:cubicBezTo>
                    <a:pt x="306333" y="335813"/>
                    <a:pt x="358371" y="471110"/>
                    <a:pt x="388205" y="614038"/>
                  </a:cubicBezTo>
                  <a:cubicBezTo>
                    <a:pt x="390981" y="621670"/>
                    <a:pt x="390981" y="629996"/>
                    <a:pt x="391674" y="637628"/>
                  </a:cubicBezTo>
                  <a:close/>
                </a:path>
              </a:pathLst>
            </a:custGeom>
            <a:solidFill>
              <a:srgbClr val="FCC791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F8FAFACA-B63A-4526-B461-CDF9B1860DB7}"/>
                </a:ext>
              </a:extLst>
            </p:cNvPr>
            <p:cNvSpPr/>
            <p:nvPr/>
          </p:nvSpPr>
          <p:spPr>
            <a:xfrm>
              <a:off x="7841751" y="2565970"/>
              <a:ext cx="159581" cy="312223"/>
            </a:xfrm>
            <a:custGeom>
              <a:avLst/>
              <a:gdLst>
                <a:gd name="connsiteX0" fmla="*/ 45099 w 159580"/>
                <a:gd name="connsiteY0" fmla="*/ 8419 h 312222"/>
                <a:gd name="connsiteX1" fmla="*/ 61751 w 159580"/>
                <a:gd name="connsiteY1" fmla="*/ 4950 h 312222"/>
                <a:gd name="connsiteX2" fmla="*/ 144316 w 159580"/>
                <a:gd name="connsiteY2" fmla="*/ 45886 h 312222"/>
                <a:gd name="connsiteX3" fmla="*/ 142929 w 159580"/>
                <a:gd name="connsiteY3" fmla="*/ 234607 h 312222"/>
                <a:gd name="connsiteX4" fmla="*/ 126277 w 159580"/>
                <a:gd name="connsiteY4" fmla="*/ 251259 h 312222"/>
                <a:gd name="connsiteX5" fmla="*/ 0 w 159580"/>
                <a:gd name="connsiteY5" fmla="*/ 314398 h 312222"/>
                <a:gd name="connsiteX6" fmla="*/ 54812 w 159580"/>
                <a:gd name="connsiteY6" fmla="*/ 107637 h 312222"/>
                <a:gd name="connsiteX7" fmla="*/ 32610 w 159580"/>
                <a:gd name="connsiteY7" fmla="*/ 43805 h 312222"/>
                <a:gd name="connsiteX8" fmla="*/ 45099 w 159580"/>
                <a:gd name="connsiteY8" fmla="*/ 8419 h 3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580" h="312222">
                  <a:moveTo>
                    <a:pt x="45099" y="8419"/>
                  </a:moveTo>
                  <a:cubicBezTo>
                    <a:pt x="50649" y="7032"/>
                    <a:pt x="56200" y="6338"/>
                    <a:pt x="61751" y="4950"/>
                  </a:cubicBezTo>
                  <a:cubicBezTo>
                    <a:pt x="109625" y="-6845"/>
                    <a:pt x="126277" y="787"/>
                    <a:pt x="144316" y="45886"/>
                  </a:cubicBezTo>
                  <a:cubicBezTo>
                    <a:pt x="169294" y="109024"/>
                    <a:pt x="161662" y="172163"/>
                    <a:pt x="142929" y="234607"/>
                  </a:cubicBezTo>
                  <a:cubicBezTo>
                    <a:pt x="140153" y="244321"/>
                    <a:pt x="131134" y="245015"/>
                    <a:pt x="126277" y="251259"/>
                  </a:cubicBezTo>
                  <a:cubicBezTo>
                    <a:pt x="86035" y="271380"/>
                    <a:pt x="45793" y="291501"/>
                    <a:pt x="0" y="314398"/>
                  </a:cubicBezTo>
                  <a:cubicBezTo>
                    <a:pt x="37467" y="246402"/>
                    <a:pt x="69383" y="182570"/>
                    <a:pt x="54812" y="107637"/>
                  </a:cubicBezTo>
                  <a:cubicBezTo>
                    <a:pt x="50649" y="85434"/>
                    <a:pt x="45099" y="62538"/>
                    <a:pt x="32610" y="43805"/>
                  </a:cubicBezTo>
                  <a:cubicBezTo>
                    <a:pt x="20121" y="25071"/>
                    <a:pt x="20815" y="13276"/>
                    <a:pt x="45099" y="8419"/>
                  </a:cubicBezTo>
                  <a:close/>
                </a:path>
              </a:pathLst>
            </a:custGeom>
            <a:solidFill>
              <a:srgbClr val="65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1">
              <a:extLst>
                <a:ext uri="{FF2B5EF4-FFF2-40B4-BE49-F238E27FC236}">
                  <a16:creationId xmlns:a16="http://schemas.microsoft.com/office/drawing/2014/main" id="{E766B701-A576-4C71-8756-5BE5FB803226}"/>
                </a:ext>
              </a:extLst>
            </p:cNvPr>
            <p:cNvSpPr/>
            <p:nvPr/>
          </p:nvSpPr>
          <p:spPr>
            <a:xfrm>
              <a:off x="7517089" y="3909052"/>
              <a:ext cx="131827" cy="333038"/>
            </a:xfrm>
            <a:custGeom>
              <a:avLst/>
              <a:gdLst>
                <a:gd name="connsiteX0" fmla="*/ 2033 w 131827"/>
                <a:gd name="connsiteY0" fmla="*/ 250041 h 333037"/>
                <a:gd name="connsiteX1" fmla="*/ 9665 w 131827"/>
                <a:gd name="connsiteY1" fmla="*/ 189679 h 333037"/>
                <a:gd name="connsiteX2" fmla="*/ 43662 w 131827"/>
                <a:gd name="connsiteY2" fmla="*/ 110582 h 333037"/>
                <a:gd name="connsiteX3" fmla="*/ 64477 w 131827"/>
                <a:gd name="connsiteY3" fmla="*/ 96012 h 333037"/>
                <a:gd name="connsiteX4" fmla="*/ 83904 w 131827"/>
                <a:gd name="connsiteY4" fmla="*/ 64789 h 333037"/>
                <a:gd name="connsiteX5" fmla="*/ 77660 w 131827"/>
                <a:gd name="connsiteY5" fmla="*/ 30792 h 333037"/>
                <a:gd name="connsiteX6" fmla="*/ 89455 w 131827"/>
                <a:gd name="connsiteY6" fmla="*/ 3732 h 333037"/>
                <a:gd name="connsiteX7" fmla="*/ 132472 w 131827"/>
                <a:gd name="connsiteY7" fmla="*/ 7202 h 333037"/>
                <a:gd name="connsiteX8" fmla="*/ 124840 w 131827"/>
                <a:gd name="connsiteY8" fmla="*/ 63402 h 333037"/>
                <a:gd name="connsiteX9" fmla="*/ 104719 w 131827"/>
                <a:gd name="connsiteY9" fmla="*/ 73115 h 333037"/>
                <a:gd name="connsiteX10" fmla="*/ 110270 w 131827"/>
                <a:gd name="connsiteY10" fmla="*/ 121683 h 333037"/>
                <a:gd name="connsiteX11" fmla="*/ 115127 w 131827"/>
                <a:gd name="connsiteY11" fmla="*/ 137641 h 333037"/>
                <a:gd name="connsiteX12" fmla="*/ 131779 w 131827"/>
                <a:gd name="connsiteY12" fmla="*/ 177883 h 333037"/>
                <a:gd name="connsiteX13" fmla="*/ 101250 w 131827"/>
                <a:gd name="connsiteY13" fmla="*/ 204249 h 333037"/>
                <a:gd name="connsiteX14" fmla="*/ 117902 w 131827"/>
                <a:gd name="connsiteY14" fmla="*/ 269469 h 333037"/>
                <a:gd name="connsiteX15" fmla="*/ 61702 w 131827"/>
                <a:gd name="connsiteY15" fmla="*/ 254898 h 333037"/>
                <a:gd name="connsiteX16" fmla="*/ 95006 w 131827"/>
                <a:gd name="connsiteY16" fmla="*/ 318037 h 333037"/>
                <a:gd name="connsiteX17" fmla="*/ 81129 w 131827"/>
                <a:gd name="connsiteY17" fmla="*/ 336770 h 333037"/>
                <a:gd name="connsiteX18" fmla="*/ 2033 w 131827"/>
                <a:gd name="connsiteY18" fmla="*/ 250041 h 33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827" h="333037">
                  <a:moveTo>
                    <a:pt x="2033" y="250041"/>
                  </a:moveTo>
                  <a:cubicBezTo>
                    <a:pt x="-2130" y="229227"/>
                    <a:pt x="-49" y="208412"/>
                    <a:pt x="9665" y="189679"/>
                  </a:cubicBezTo>
                  <a:cubicBezTo>
                    <a:pt x="22848" y="164007"/>
                    <a:pt x="38806" y="139723"/>
                    <a:pt x="43662" y="110582"/>
                  </a:cubicBezTo>
                  <a:cubicBezTo>
                    <a:pt x="45050" y="100175"/>
                    <a:pt x="54070" y="96706"/>
                    <a:pt x="64477" y="96012"/>
                  </a:cubicBezTo>
                  <a:cubicBezTo>
                    <a:pt x="85292" y="94624"/>
                    <a:pt x="88067" y="82135"/>
                    <a:pt x="83904" y="64789"/>
                  </a:cubicBezTo>
                  <a:cubicBezTo>
                    <a:pt x="81129" y="53688"/>
                    <a:pt x="79048" y="41893"/>
                    <a:pt x="77660" y="30792"/>
                  </a:cubicBezTo>
                  <a:cubicBezTo>
                    <a:pt x="76272" y="19691"/>
                    <a:pt x="75579" y="7895"/>
                    <a:pt x="89455" y="3732"/>
                  </a:cubicBezTo>
                  <a:cubicBezTo>
                    <a:pt x="104026" y="-430"/>
                    <a:pt x="119290" y="-3206"/>
                    <a:pt x="132472" y="7202"/>
                  </a:cubicBezTo>
                  <a:cubicBezTo>
                    <a:pt x="142880" y="15528"/>
                    <a:pt x="136635" y="55770"/>
                    <a:pt x="124840" y="63402"/>
                  </a:cubicBezTo>
                  <a:cubicBezTo>
                    <a:pt x="119290" y="66871"/>
                    <a:pt x="113045" y="69646"/>
                    <a:pt x="104719" y="73115"/>
                  </a:cubicBezTo>
                  <a:cubicBezTo>
                    <a:pt x="124840" y="87686"/>
                    <a:pt x="129003" y="103644"/>
                    <a:pt x="110270" y="121683"/>
                  </a:cubicBezTo>
                  <a:cubicBezTo>
                    <a:pt x="102638" y="128621"/>
                    <a:pt x="111658" y="133478"/>
                    <a:pt x="115127" y="137641"/>
                  </a:cubicBezTo>
                  <a:cubicBezTo>
                    <a:pt x="124147" y="149436"/>
                    <a:pt x="132472" y="161925"/>
                    <a:pt x="131779" y="177883"/>
                  </a:cubicBezTo>
                  <a:cubicBezTo>
                    <a:pt x="131085" y="196617"/>
                    <a:pt x="126922" y="211187"/>
                    <a:pt x="101250" y="204249"/>
                  </a:cubicBezTo>
                  <a:cubicBezTo>
                    <a:pt x="114433" y="225757"/>
                    <a:pt x="142880" y="243797"/>
                    <a:pt x="117902" y="269469"/>
                  </a:cubicBezTo>
                  <a:cubicBezTo>
                    <a:pt x="97781" y="290284"/>
                    <a:pt x="82517" y="268775"/>
                    <a:pt x="61702" y="254898"/>
                  </a:cubicBezTo>
                  <a:cubicBezTo>
                    <a:pt x="74885" y="279182"/>
                    <a:pt x="85986" y="297916"/>
                    <a:pt x="95006" y="318037"/>
                  </a:cubicBezTo>
                  <a:cubicBezTo>
                    <a:pt x="99863" y="329138"/>
                    <a:pt x="102638" y="343015"/>
                    <a:pt x="81129" y="336770"/>
                  </a:cubicBezTo>
                  <a:cubicBezTo>
                    <a:pt x="40193" y="321506"/>
                    <a:pt x="11053" y="294447"/>
                    <a:pt x="2033" y="250041"/>
                  </a:cubicBezTo>
                  <a:close/>
                </a:path>
              </a:pathLst>
            </a:custGeom>
            <a:solidFill>
              <a:srgbClr val="FB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1A4AA475-4D1E-4821-88E6-36DF47FA5A87}"/>
                </a:ext>
              </a:extLst>
            </p:cNvPr>
            <p:cNvSpPr/>
            <p:nvPr/>
          </p:nvSpPr>
          <p:spPr>
            <a:xfrm>
              <a:off x="8031111" y="3840625"/>
              <a:ext cx="444050" cy="367729"/>
            </a:xfrm>
            <a:custGeom>
              <a:avLst/>
              <a:gdLst>
                <a:gd name="connsiteX0" fmla="*/ 161023 w 444050"/>
                <a:gd name="connsiteY0" fmla="*/ 74935 h 367729"/>
                <a:gd name="connsiteX1" fmla="*/ 82621 w 444050"/>
                <a:gd name="connsiteY1" fmla="*/ 92281 h 367729"/>
                <a:gd name="connsiteX2" fmla="*/ 49317 w 444050"/>
                <a:gd name="connsiteY2" fmla="*/ 108932 h 367729"/>
                <a:gd name="connsiteX3" fmla="*/ 18095 w 444050"/>
                <a:gd name="connsiteY3" fmla="*/ 100606 h 367729"/>
                <a:gd name="connsiteX4" fmla="*/ 20176 w 444050"/>
                <a:gd name="connsiteY4" fmla="*/ 72853 h 367729"/>
                <a:gd name="connsiteX5" fmla="*/ 156167 w 444050"/>
                <a:gd name="connsiteY5" fmla="*/ 695 h 367729"/>
                <a:gd name="connsiteX6" fmla="*/ 315053 w 444050"/>
                <a:gd name="connsiteY6" fmla="*/ 30530 h 367729"/>
                <a:gd name="connsiteX7" fmla="*/ 371253 w 444050"/>
                <a:gd name="connsiteY7" fmla="*/ 94362 h 367729"/>
                <a:gd name="connsiteX8" fmla="*/ 437861 w 444050"/>
                <a:gd name="connsiteY8" fmla="*/ 256024 h 367729"/>
                <a:gd name="connsiteX9" fmla="*/ 448962 w 444050"/>
                <a:gd name="connsiteY9" fmla="*/ 274064 h 367729"/>
                <a:gd name="connsiteX10" fmla="*/ 426760 w 444050"/>
                <a:gd name="connsiteY10" fmla="*/ 278920 h 367729"/>
                <a:gd name="connsiteX11" fmla="*/ 307421 w 444050"/>
                <a:gd name="connsiteY11" fmla="*/ 281696 h 367729"/>
                <a:gd name="connsiteX12" fmla="*/ 156860 w 444050"/>
                <a:gd name="connsiteY12" fmla="*/ 330264 h 367729"/>
                <a:gd name="connsiteX13" fmla="*/ 95804 w 444050"/>
                <a:gd name="connsiteY13" fmla="*/ 362874 h 367729"/>
                <a:gd name="connsiteX14" fmla="*/ 64581 w 444050"/>
                <a:gd name="connsiteY14" fmla="*/ 361486 h 367729"/>
                <a:gd name="connsiteX15" fmla="*/ 76376 w 444050"/>
                <a:gd name="connsiteY15" fmla="*/ 334427 h 367729"/>
                <a:gd name="connsiteX16" fmla="*/ 140902 w 444050"/>
                <a:gd name="connsiteY16" fmla="*/ 271982 h 367729"/>
                <a:gd name="connsiteX17" fmla="*/ 197796 w 444050"/>
                <a:gd name="connsiteY17" fmla="*/ 215088 h 367729"/>
                <a:gd name="connsiteX18" fmla="*/ 167962 w 444050"/>
                <a:gd name="connsiteY18" fmla="*/ 216476 h 367729"/>
                <a:gd name="connsiteX19" fmla="*/ 62500 w 444050"/>
                <a:gd name="connsiteY19" fmla="*/ 253943 h 367729"/>
                <a:gd name="connsiteX20" fmla="*/ 11850 w 444050"/>
                <a:gd name="connsiteY20" fmla="*/ 255330 h 367729"/>
                <a:gd name="connsiteX21" fmla="*/ 7687 w 444050"/>
                <a:gd name="connsiteY21" fmla="*/ 183866 h 367729"/>
                <a:gd name="connsiteX22" fmla="*/ 46542 w 444050"/>
                <a:gd name="connsiteY22" fmla="*/ 139461 h 367729"/>
                <a:gd name="connsiteX23" fmla="*/ 147147 w 444050"/>
                <a:gd name="connsiteY23" fmla="*/ 86730 h 367729"/>
                <a:gd name="connsiteX24" fmla="*/ 161023 w 444050"/>
                <a:gd name="connsiteY24" fmla="*/ 74935 h 36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4050" h="367729">
                  <a:moveTo>
                    <a:pt x="161023" y="74935"/>
                  </a:moveTo>
                  <a:cubicBezTo>
                    <a:pt x="132576" y="74241"/>
                    <a:pt x="106905" y="78404"/>
                    <a:pt x="82621" y="92281"/>
                  </a:cubicBezTo>
                  <a:cubicBezTo>
                    <a:pt x="71520" y="98525"/>
                    <a:pt x="61112" y="104769"/>
                    <a:pt x="49317" y="108932"/>
                  </a:cubicBezTo>
                  <a:cubicBezTo>
                    <a:pt x="37522" y="113095"/>
                    <a:pt x="25727" y="111014"/>
                    <a:pt x="18095" y="100606"/>
                  </a:cubicBezTo>
                  <a:cubicBezTo>
                    <a:pt x="10463" y="90893"/>
                    <a:pt x="15319" y="81873"/>
                    <a:pt x="20176" y="72853"/>
                  </a:cubicBezTo>
                  <a:cubicBezTo>
                    <a:pt x="42379" y="31224"/>
                    <a:pt x="110374" y="-5549"/>
                    <a:pt x="156167" y="695"/>
                  </a:cubicBezTo>
                  <a:cubicBezTo>
                    <a:pt x="209591" y="7633"/>
                    <a:pt x="262322" y="16653"/>
                    <a:pt x="315053" y="30530"/>
                  </a:cubicBezTo>
                  <a:cubicBezTo>
                    <a:pt x="355989" y="40937"/>
                    <a:pt x="361540" y="54120"/>
                    <a:pt x="371253" y="94362"/>
                  </a:cubicBezTo>
                  <a:cubicBezTo>
                    <a:pt x="385130" y="151256"/>
                    <a:pt x="399007" y="208844"/>
                    <a:pt x="437861" y="256024"/>
                  </a:cubicBezTo>
                  <a:cubicBezTo>
                    <a:pt x="442718" y="261575"/>
                    <a:pt x="451738" y="267125"/>
                    <a:pt x="448962" y="274064"/>
                  </a:cubicBezTo>
                  <a:cubicBezTo>
                    <a:pt x="445493" y="283083"/>
                    <a:pt x="434392" y="278920"/>
                    <a:pt x="426760" y="278920"/>
                  </a:cubicBezTo>
                  <a:cubicBezTo>
                    <a:pt x="387211" y="280308"/>
                    <a:pt x="346969" y="282390"/>
                    <a:pt x="307421" y="281696"/>
                  </a:cubicBezTo>
                  <a:cubicBezTo>
                    <a:pt x="251221" y="279614"/>
                    <a:pt x="201265" y="296266"/>
                    <a:pt x="156860" y="330264"/>
                  </a:cubicBezTo>
                  <a:cubicBezTo>
                    <a:pt x="138127" y="344140"/>
                    <a:pt x="118700" y="356629"/>
                    <a:pt x="95804" y="362874"/>
                  </a:cubicBezTo>
                  <a:cubicBezTo>
                    <a:pt x="85396" y="365649"/>
                    <a:pt x="72213" y="374669"/>
                    <a:pt x="64581" y="361486"/>
                  </a:cubicBezTo>
                  <a:cubicBezTo>
                    <a:pt x="58337" y="350385"/>
                    <a:pt x="68744" y="341365"/>
                    <a:pt x="76376" y="334427"/>
                  </a:cubicBezTo>
                  <a:cubicBezTo>
                    <a:pt x="97885" y="313612"/>
                    <a:pt x="118700" y="292797"/>
                    <a:pt x="140902" y="271982"/>
                  </a:cubicBezTo>
                  <a:cubicBezTo>
                    <a:pt x="159636" y="253943"/>
                    <a:pt x="180451" y="237291"/>
                    <a:pt x="197796" y="215088"/>
                  </a:cubicBezTo>
                  <a:cubicBezTo>
                    <a:pt x="185307" y="207456"/>
                    <a:pt x="176288" y="213701"/>
                    <a:pt x="167962" y="216476"/>
                  </a:cubicBezTo>
                  <a:cubicBezTo>
                    <a:pt x="132576" y="228271"/>
                    <a:pt x="97885" y="242147"/>
                    <a:pt x="62500" y="253943"/>
                  </a:cubicBezTo>
                  <a:cubicBezTo>
                    <a:pt x="45848" y="259493"/>
                    <a:pt x="23645" y="272676"/>
                    <a:pt x="11850" y="255330"/>
                  </a:cubicBezTo>
                  <a:cubicBezTo>
                    <a:pt x="-2026" y="235209"/>
                    <a:pt x="-4108" y="208150"/>
                    <a:pt x="7687" y="183866"/>
                  </a:cubicBezTo>
                  <a:cubicBezTo>
                    <a:pt x="16013" y="165826"/>
                    <a:pt x="31277" y="151950"/>
                    <a:pt x="46542" y="139461"/>
                  </a:cubicBezTo>
                  <a:cubicBezTo>
                    <a:pt x="76376" y="114483"/>
                    <a:pt x="109680" y="97137"/>
                    <a:pt x="147147" y="86730"/>
                  </a:cubicBezTo>
                  <a:cubicBezTo>
                    <a:pt x="151310" y="83955"/>
                    <a:pt x="158248" y="84648"/>
                    <a:pt x="161023" y="74935"/>
                  </a:cubicBezTo>
                  <a:close/>
                </a:path>
              </a:pathLst>
            </a:custGeom>
            <a:solidFill>
              <a:srgbClr val="FC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5201963-E8A7-4172-ABEE-9EE85B307A72}"/>
              </a:ext>
            </a:extLst>
          </p:cNvPr>
          <p:cNvGrpSpPr/>
          <p:nvPr/>
        </p:nvGrpSpPr>
        <p:grpSpPr>
          <a:xfrm rot="1800000">
            <a:off x="586784" y="993383"/>
            <a:ext cx="2047572" cy="1149046"/>
            <a:chOff x="3127543" y="5430183"/>
            <a:chExt cx="1452356" cy="815026"/>
          </a:xfrm>
        </p:grpSpPr>
        <p:sp>
          <p:nvSpPr>
            <p:cNvPr id="13" name="Freeform: Shape 523">
              <a:extLst>
                <a:ext uri="{FF2B5EF4-FFF2-40B4-BE49-F238E27FC236}">
                  <a16:creationId xmlns:a16="http://schemas.microsoft.com/office/drawing/2014/main" id="{1AA2F5C5-F5D5-4ADD-A49F-BBD4ADEFF2E6}"/>
                </a:ext>
              </a:extLst>
            </p:cNvPr>
            <p:cNvSpPr/>
            <p:nvPr/>
          </p:nvSpPr>
          <p:spPr>
            <a:xfrm>
              <a:off x="3889006" y="5430183"/>
              <a:ext cx="690893" cy="815026"/>
            </a:xfrm>
            <a:custGeom>
              <a:avLst/>
              <a:gdLst>
                <a:gd name="connsiteX0" fmla="*/ 235865 w 690893"/>
                <a:gd name="connsiteY0" fmla="*/ 207320 h 815026"/>
                <a:gd name="connsiteX1" fmla="*/ 179561 w 690893"/>
                <a:gd name="connsiteY1" fmla="*/ 280475 h 815026"/>
                <a:gd name="connsiteX2" fmla="*/ 238859 w 690893"/>
                <a:gd name="connsiteY2" fmla="*/ 295073 h 815026"/>
                <a:gd name="connsiteX3" fmla="*/ 267684 w 690893"/>
                <a:gd name="connsiteY3" fmla="*/ 247951 h 815026"/>
                <a:gd name="connsiteX4" fmla="*/ 235865 w 690893"/>
                <a:gd name="connsiteY4" fmla="*/ 207320 h 815026"/>
                <a:gd name="connsiteX5" fmla="*/ 204080 w 690893"/>
                <a:gd name="connsiteY5" fmla="*/ 206277 h 815026"/>
                <a:gd name="connsiteX6" fmla="*/ 170782 w 690893"/>
                <a:gd name="connsiteY6" fmla="*/ 249902 h 815026"/>
                <a:gd name="connsiteX7" fmla="*/ 204080 w 690893"/>
                <a:gd name="connsiteY7" fmla="*/ 206277 h 815026"/>
                <a:gd name="connsiteX8" fmla="*/ 379090 w 690893"/>
                <a:gd name="connsiteY8" fmla="*/ 361 h 815026"/>
                <a:gd name="connsiteX9" fmla="*/ 389172 w 690893"/>
                <a:gd name="connsiteY9" fmla="*/ 10657 h 815026"/>
                <a:gd name="connsiteX10" fmla="*/ 467205 w 690893"/>
                <a:gd name="connsiteY10" fmla="*/ 149569 h 815026"/>
                <a:gd name="connsiteX11" fmla="*/ 493608 w 690893"/>
                <a:gd name="connsiteY11" fmla="*/ 169481 h 815026"/>
                <a:gd name="connsiteX12" fmla="*/ 540327 w 690893"/>
                <a:gd name="connsiteY12" fmla="*/ 204293 h 815026"/>
                <a:gd name="connsiteX13" fmla="*/ 571406 w 690893"/>
                <a:gd name="connsiteY13" fmla="*/ 257974 h 815026"/>
                <a:gd name="connsiteX14" fmla="*/ 572986 w 690893"/>
                <a:gd name="connsiteY14" fmla="*/ 269712 h 815026"/>
                <a:gd name="connsiteX15" fmla="*/ 561349 w 690893"/>
                <a:gd name="connsiteY15" fmla="*/ 272437 h 815026"/>
                <a:gd name="connsiteX16" fmla="*/ 531145 w 690893"/>
                <a:gd name="connsiteY16" fmla="*/ 265979 h 815026"/>
                <a:gd name="connsiteX17" fmla="*/ 538544 w 690893"/>
                <a:gd name="connsiteY17" fmla="*/ 280879 h 815026"/>
                <a:gd name="connsiteX18" fmla="*/ 684822 w 690893"/>
                <a:gd name="connsiteY18" fmla="*/ 539227 h 815026"/>
                <a:gd name="connsiteX19" fmla="*/ 690893 w 690893"/>
                <a:gd name="connsiteY19" fmla="*/ 552223 h 815026"/>
                <a:gd name="connsiteX20" fmla="*/ 687781 w 690893"/>
                <a:gd name="connsiteY20" fmla="*/ 558133 h 815026"/>
                <a:gd name="connsiteX21" fmla="*/ 232753 w 690893"/>
                <a:gd name="connsiteY21" fmla="*/ 815026 h 815026"/>
                <a:gd name="connsiteX22" fmla="*/ 71257 w 690893"/>
                <a:gd name="connsiteY22" fmla="*/ 531592 h 815026"/>
                <a:gd name="connsiteX23" fmla="*/ 60494 w 690893"/>
                <a:gd name="connsiteY23" fmla="*/ 556919 h 815026"/>
                <a:gd name="connsiteX24" fmla="*/ 44046 w 690893"/>
                <a:gd name="connsiteY24" fmla="*/ 558937 h 815026"/>
                <a:gd name="connsiteX25" fmla="*/ 1566 w 690893"/>
                <a:gd name="connsiteY25" fmla="*/ 482788 h 815026"/>
                <a:gd name="connsiteX26" fmla="*/ 2676 w 690893"/>
                <a:gd name="connsiteY26" fmla="*/ 460590 h 815026"/>
                <a:gd name="connsiteX27" fmla="*/ 51177 w 690893"/>
                <a:gd name="connsiteY27" fmla="*/ 324873 h 815026"/>
                <a:gd name="connsiteX28" fmla="*/ 56794 w 690893"/>
                <a:gd name="connsiteY28" fmla="*/ 307955 h 815026"/>
                <a:gd name="connsiteX29" fmla="*/ 56715 w 690893"/>
                <a:gd name="connsiteY29" fmla="*/ 307947 h 815026"/>
                <a:gd name="connsiteX30" fmla="*/ 131462 w 690893"/>
                <a:gd name="connsiteY30" fmla="*/ 104508 h 815026"/>
                <a:gd name="connsiteX31" fmla="*/ 136702 w 690893"/>
                <a:gd name="connsiteY31" fmla="*/ 101043 h 815026"/>
                <a:gd name="connsiteX32" fmla="*/ 156857 w 690893"/>
                <a:gd name="connsiteY32" fmla="*/ 102379 h 815026"/>
                <a:gd name="connsiteX33" fmla="*/ 362265 w 690893"/>
                <a:gd name="connsiteY33" fmla="*/ 144490 h 815026"/>
                <a:gd name="connsiteX34" fmla="*/ 379217 w 690893"/>
                <a:gd name="connsiteY34" fmla="*/ 146945 h 815026"/>
                <a:gd name="connsiteX35" fmla="*/ 373398 w 690893"/>
                <a:gd name="connsiteY35" fmla="*/ 133996 h 815026"/>
                <a:gd name="connsiteX36" fmla="*/ 326040 w 690893"/>
                <a:gd name="connsiteY36" fmla="*/ 50952 h 815026"/>
                <a:gd name="connsiteX37" fmla="*/ 334852 w 690893"/>
                <a:gd name="connsiteY37" fmla="*/ 21623 h 815026"/>
                <a:gd name="connsiteX38" fmla="*/ 365527 w 690893"/>
                <a:gd name="connsiteY38" fmla="*/ 4368 h 815026"/>
                <a:gd name="connsiteX39" fmla="*/ 379090 w 690893"/>
                <a:gd name="connsiteY39" fmla="*/ 361 h 815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90893" h="815026">
                  <a:moveTo>
                    <a:pt x="235865" y="207320"/>
                  </a:moveTo>
                  <a:cubicBezTo>
                    <a:pt x="236672" y="245865"/>
                    <a:pt x="210000" y="264028"/>
                    <a:pt x="179561" y="280475"/>
                  </a:cubicBezTo>
                  <a:cubicBezTo>
                    <a:pt x="199573" y="300253"/>
                    <a:pt x="218577" y="304490"/>
                    <a:pt x="238859" y="295073"/>
                  </a:cubicBezTo>
                  <a:cubicBezTo>
                    <a:pt x="257324" y="286496"/>
                    <a:pt x="269063" y="267291"/>
                    <a:pt x="267684" y="247951"/>
                  </a:cubicBezTo>
                  <a:cubicBezTo>
                    <a:pt x="266271" y="228140"/>
                    <a:pt x="254802" y="213240"/>
                    <a:pt x="235865" y="207320"/>
                  </a:cubicBezTo>
                  <a:close/>
                  <a:moveTo>
                    <a:pt x="204080" y="206277"/>
                  </a:moveTo>
                  <a:cubicBezTo>
                    <a:pt x="182991" y="210784"/>
                    <a:pt x="171690" y="225113"/>
                    <a:pt x="170782" y="249902"/>
                  </a:cubicBezTo>
                  <a:cubicBezTo>
                    <a:pt x="197825" y="239273"/>
                    <a:pt x="209058" y="224238"/>
                    <a:pt x="204080" y="206277"/>
                  </a:cubicBezTo>
                  <a:close/>
                  <a:moveTo>
                    <a:pt x="379090" y="361"/>
                  </a:moveTo>
                  <a:cubicBezTo>
                    <a:pt x="382824" y="1433"/>
                    <a:pt x="385977" y="4889"/>
                    <a:pt x="389172" y="10657"/>
                  </a:cubicBezTo>
                  <a:cubicBezTo>
                    <a:pt x="414869" y="57141"/>
                    <a:pt x="441710" y="102985"/>
                    <a:pt x="467205" y="149569"/>
                  </a:cubicBezTo>
                  <a:cubicBezTo>
                    <a:pt x="473394" y="160904"/>
                    <a:pt x="480962" y="168001"/>
                    <a:pt x="493608" y="169481"/>
                  </a:cubicBezTo>
                  <a:cubicBezTo>
                    <a:pt x="515942" y="172071"/>
                    <a:pt x="530707" y="183405"/>
                    <a:pt x="540327" y="204293"/>
                  </a:cubicBezTo>
                  <a:cubicBezTo>
                    <a:pt x="548938" y="222993"/>
                    <a:pt x="561214" y="239945"/>
                    <a:pt x="571406" y="257974"/>
                  </a:cubicBezTo>
                  <a:cubicBezTo>
                    <a:pt x="573289" y="261337"/>
                    <a:pt x="574702" y="267324"/>
                    <a:pt x="572986" y="269712"/>
                  </a:cubicBezTo>
                  <a:cubicBezTo>
                    <a:pt x="571204" y="272201"/>
                    <a:pt x="565217" y="272975"/>
                    <a:pt x="561349" y="272437"/>
                  </a:cubicBezTo>
                  <a:cubicBezTo>
                    <a:pt x="552066" y="271125"/>
                    <a:pt x="542951" y="268602"/>
                    <a:pt x="531145" y="265979"/>
                  </a:cubicBezTo>
                  <a:cubicBezTo>
                    <a:pt x="534374" y="272504"/>
                    <a:pt x="536257" y="276809"/>
                    <a:pt x="538544" y="280879"/>
                  </a:cubicBezTo>
                  <a:lnTo>
                    <a:pt x="684822" y="539227"/>
                  </a:lnTo>
                  <a:cubicBezTo>
                    <a:pt x="687479" y="543903"/>
                    <a:pt x="690119" y="548334"/>
                    <a:pt x="690893" y="552223"/>
                  </a:cubicBezTo>
                  <a:lnTo>
                    <a:pt x="687781" y="558133"/>
                  </a:lnTo>
                  <a:lnTo>
                    <a:pt x="232753" y="815026"/>
                  </a:lnTo>
                  <a:lnTo>
                    <a:pt x="71257" y="531592"/>
                  </a:lnTo>
                  <a:lnTo>
                    <a:pt x="60494" y="556919"/>
                  </a:lnTo>
                  <a:cubicBezTo>
                    <a:pt x="56155" y="567144"/>
                    <a:pt x="50067" y="569196"/>
                    <a:pt x="44046" y="558937"/>
                  </a:cubicBezTo>
                  <a:cubicBezTo>
                    <a:pt x="29348" y="533846"/>
                    <a:pt x="14717" y="508687"/>
                    <a:pt x="1566" y="482788"/>
                  </a:cubicBezTo>
                  <a:cubicBezTo>
                    <a:pt x="-1361" y="477003"/>
                    <a:pt x="287" y="467451"/>
                    <a:pt x="2676" y="460590"/>
                  </a:cubicBezTo>
                  <a:cubicBezTo>
                    <a:pt x="18417" y="415216"/>
                    <a:pt x="34965" y="370078"/>
                    <a:pt x="51177" y="324873"/>
                  </a:cubicBezTo>
                  <a:cubicBezTo>
                    <a:pt x="53229" y="319189"/>
                    <a:pt x="54978" y="313404"/>
                    <a:pt x="56794" y="307955"/>
                  </a:cubicBezTo>
                  <a:lnTo>
                    <a:pt x="56715" y="307947"/>
                  </a:lnTo>
                  <a:lnTo>
                    <a:pt x="131462" y="104508"/>
                  </a:lnTo>
                  <a:lnTo>
                    <a:pt x="136702" y="101043"/>
                  </a:lnTo>
                  <a:cubicBezTo>
                    <a:pt x="142201" y="99504"/>
                    <a:pt x="149155" y="100731"/>
                    <a:pt x="156857" y="102379"/>
                  </a:cubicBezTo>
                  <a:lnTo>
                    <a:pt x="362265" y="144490"/>
                  </a:lnTo>
                  <a:cubicBezTo>
                    <a:pt x="367108" y="145465"/>
                    <a:pt x="372019" y="145903"/>
                    <a:pt x="379217" y="146945"/>
                  </a:cubicBezTo>
                  <a:cubicBezTo>
                    <a:pt x="376761" y="141396"/>
                    <a:pt x="375382" y="137528"/>
                    <a:pt x="373398" y="133996"/>
                  </a:cubicBezTo>
                  <a:cubicBezTo>
                    <a:pt x="357791" y="106214"/>
                    <a:pt x="342925" y="77960"/>
                    <a:pt x="326040" y="50952"/>
                  </a:cubicBezTo>
                  <a:cubicBezTo>
                    <a:pt x="316656" y="35951"/>
                    <a:pt x="319683" y="28316"/>
                    <a:pt x="334852" y="21623"/>
                  </a:cubicBezTo>
                  <a:cubicBezTo>
                    <a:pt x="345548" y="16914"/>
                    <a:pt x="355840" y="10927"/>
                    <a:pt x="365527" y="4368"/>
                  </a:cubicBezTo>
                  <a:cubicBezTo>
                    <a:pt x="371043" y="601"/>
                    <a:pt x="375357" y="-712"/>
                    <a:pt x="379090" y="36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527">
              <a:extLst>
                <a:ext uri="{FF2B5EF4-FFF2-40B4-BE49-F238E27FC236}">
                  <a16:creationId xmlns:a16="http://schemas.microsoft.com/office/drawing/2014/main" id="{3A0A0337-ABDF-4E74-BF41-F7B9ED20238A}"/>
                </a:ext>
              </a:extLst>
            </p:cNvPr>
            <p:cNvSpPr/>
            <p:nvPr/>
          </p:nvSpPr>
          <p:spPr>
            <a:xfrm>
              <a:off x="3127543" y="5524570"/>
              <a:ext cx="996802" cy="507946"/>
            </a:xfrm>
            <a:custGeom>
              <a:avLst/>
              <a:gdLst>
                <a:gd name="connsiteX0" fmla="*/ 544237 w 996802"/>
                <a:gd name="connsiteY0" fmla="*/ 102338 h 507946"/>
                <a:gd name="connsiteX1" fmla="*/ 548610 w 996802"/>
                <a:gd name="connsiteY1" fmla="*/ 141119 h 507946"/>
                <a:gd name="connsiteX2" fmla="*/ 579622 w 996802"/>
                <a:gd name="connsiteY2" fmla="*/ 155548 h 507946"/>
                <a:gd name="connsiteX3" fmla="*/ 579790 w 996802"/>
                <a:gd name="connsiteY3" fmla="*/ 84982 h 507946"/>
                <a:gd name="connsiteX4" fmla="*/ 608043 w 996802"/>
                <a:gd name="connsiteY4" fmla="*/ 133786 h 507946"/>
                <a:gd name="connsiteX5" fmla="*/ 579790 w 996802"/>
                <a:gd name="connsiteY5" fmla="*/ 84982 h 507946"/>
                <a:gd name="connsiteX6" fmla="*/ 527942 w 996802"/>
                <a:gd name="connsiteY6" fmla="*/ 1060 h 507946"/>
                <a:gd name="connsiteX7" fmla="*/ 591696 w 996802"/>
                <a:gd name="connsiteY7" fmla="*/ 21312 h 507946"/>
                <a:gd name="connsiteX8" fmla="*/ 611205 w 996802"/>
                <a:gd name="connsiteY8" fmla="*/ 24473 h 507946"/>
                <a:gd name="connsiteX9" fmla="*/ 872479 w 996802"/>
                <a:gd name="connsiteY9" fmla="*/ 19025 h 507946"/>
                <a:gd name="connsiteX10" fmla="*/ 882166 w 996802"/>
                <a:gd name="connsiteY10" fmla="*/ 21682 h 507946"/>
                <a:gd name="connsiteX11" fmla="*/ 886740 w 996802"/>
                <a:gd name="connsiteY11" fmla="*/ 21917 h 507946"/>
                <a:gd name="connsiteX12" fmla="*/ 890779 w 996802"/>
                <a:gd name="connsiteY12" fmla="*/ 24308 h 507946"/>
                <a:gd name="connsiteX13" fmla="*/ 879932 w 996802"/>
                <a:gd name="connsiteY13" fmla="*/ 51343 h 507946"/>
                <a:gd name="connsiteX14" fmla="*/ 877558 w 996802"/>
                <a:gd name="connsiteY14" fmla="*/ 50070 h 507946"/>
                <a:gd name="connsiteX15" fmla="*/ 753122 w 996802"/>
                <a:gd name="connsiteY15" fmla="*/ 31247 h 507946"/>
                <a:gd name="connsiteX16" fmla="*/ 628055 w 996802"/>
                <a:gd name="connsiteY16" fmla="*/ 48623 h 507946"/>
                <a:gd name="connsiteX17" fmla="*/ 679853 w 996802"/>
                <a:gd name="connsiteY17" fmla="*/ 158542 h 507946"/>
                <a:gd name="connsiteX18" fmla="*/ 689910 w 996802"/>
                <a:gd name="connsiteY18" fmla="*/ 168632 h 507946"/>
                <a:gd name="connsiteX19" fmla="*/ 817924 w 996802"/>
                <a:gd name="connsiteY19" fmla="*/ 181481 h 507946"/>
                <a:gd name="connsiteX20" fmla="*/ 944338 w 996802"/>
                <a:gd name="connsiteY20" fmla="*/ 145538 h 507946"/>
                <a:gd name="connsiteX21" fmla="*/ 960547 w 996802"/>
                <a:gd name="connsiteY21" fmla="*/ 114072 h 507946"/>
                <a:gd name="connsiteX22" fmla="*/ 959095 w 996802"/>
                <a:gd name="connsiteY22" fmla="*/ 110424 h 507946"/>
                <a:gd name="connsiteX23" fmla="*/ 996243 w 996802"/>
                <a:gd name="connsiteY23" fmla="*/ 110424 h 507946"/>
                <a:gd name="connsiteX24" fmla="*/ 996785 w 996802"/>
                <a:gd name="connsiteY24" fmla="*/ 111846 h 507946"/>
                <a:gd name="connsiteX25" fmla="*/ 818181 w 996802"/>
                <a:gd name="connsiteY25" fmla="*/ 213560 h 507946"/>
                <a:gd name="connsiteX26" fmla="*/ 677498 w 996802"/>
                <a:gd name="connsiteY26" fmla="*/ 198971 h 507946"/>
                <a:gd name="connsiteX27" fmla="*/ 631486 w 996802"/>
                <a:gd name="connsiteY27" fmla="*/ 289852 h 507946"/>
                <a:gd name="connsiteX28" fmla="*/ 422144 w 996802"/>
                <a:gd name="connsiteY28" fmla="*/ 318609 h 507946"/>
                <a:gd name="connsiteX29" fmla="*/ 398263 w 996802"/>
                <a:gd name="connsiteY29" fmla="*/ 319652 h 507946"/>
                <a:gd name="connsiteX30" fmla="*/ 306810 w 996802"/>
                <a:gd name="connsiteY30" fmla="*/ 377604 h 507946"/>
                <a:gd name="connsiteX31" fmla="*/ 286865 w 996802"/>
                <a:gd name="connsiteY31" fmla="*/ 360114 h 507946"/>
                <a:gd name="connsiteX32" fmla="*/ 284208 w 996802"/>
                <a:gd name="connsiteY32" fmla="*/ 393783 h 507946"/>
                <a:gd name="connsiteX33" fmla="*/ 264699 w 996802"/>
                <a:gd name="connsiteY33" fmla="*/ 379421 h 507946"/>
                <a:gd name="connsiteX34" fmla="*/ 250169 w 996802"/>
                <a:gd name="connsiteY34" fmla="*/ 403268 h 507946"/>
                <a:gd name="connsiteX35" fmla="*/ 235403 w 996802"/>
                <a:gd name="connsiteY35" fmla="*/ 393447 h 507946"/>
                <a:gd name="connsiteX36" fmla="*/ 232511 w 996802"/>
                <a:gd name="connsiteY36" fmla="*/ 405723 h 507946"/>
                <a:gd name="connsiteX37" fmla="*/ 210110 w 996802"/>
                <a:gd name="connsiteY37" fmla="*/ 410937 h 507946"/>
                <a:gd name="connsiteX38" fmla="*/ 75975 w 996802"/>
                <a:gd name="connsiteY38" fmla="*/ 500237 h 507946"/>
                <a:gd name="connsiteX39" fmla="*/ 40726 w 996802"/>
                <a:gd name="connsiteY39" fmla="*/ 503970 h 507946"/>
                <a:gd name="connsiteX40" fmla="*/ 39179 w 996802"/>
                <a:gd name="connsiteY40" fmla="*/ 503365 h 507946"/>
                <a:gd name="connsiteX41" fmla="*/ 2685 w 996802"/>
                <a:gd name="connsiteY41" fmla="*/ 486884 h 507946"/>
                <a:gd name="connsiteX42" fmla="*/ 3626 w 996802"/>
                <a:gd name="connsiteY42" fmla="*/ 433976 h 507946"/>
                <a:gd name="connsiteX43" fmla="*/ 16509 w 996802"/>
                <a:gd name="connsiteY43" fmla="*/ 420186 h 507946"/>
                <a:gd name="connsiteX44" fmla="*/ 219091 w 996802"/>
                <a:gd name="connsiteY44" fmla="*/ 285479 h 507946"/>
                <a:gd name="connsiteX45" fmla="*/ 332642 w 996802"/>
                <a:gd name="connsiteY45" fmla="*/ 203848 h 507946"/>
                <a:gd name="connsiteX46" fmla="*/ 337350 w 996802"/>
                <a:gd name="connsiteY46" fmla="*/ 186559 h 507946"/>
                <a:gd name="connsiteX47" fmla="*/ 461664 w 996802"/>
                <a:gd name="connsiteY47" fmla="*/ 7017 h 507946"/>
                <a:gd name="connsiteX48" fmla="*/ 527942 w 996802"/>
                <a:gd name="connsiteY48" fmla="*/ 1060 h 507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996802" h="507946">
                  <a:moveTo>
                    <a:pt x="544237" y="102338"/>
                  </a:moveTo>
                  <a:cubicBezTo>
                    <a:pt x="538453" y="114917"/>
                    <a:pt x="538755" y="128606"/>
                    <a:pt x="548610" y="141119"/>
                  </a:cubicBezTo>
                  <a:cubicBezTo>
                    <a:pt x="556750" y="151444"/>
                    <a:pt x="567008" y="157734"/>
                    <a:pt x="579622" y="155548"/>
                  </a:cubicBezTo>
                  <a:close/>
                  <a:moveTo>
                    <a:pt x="579790" y="84982"/>
                  </a:moveTo>
                  <a:cubicBezTo>
                    <a:pt x="574711" y="105600"/>
                    <a:pt x="583389" y="120097"/>
                    <a:pt x="608043" y="133786"/>
                  </a:cubicBezTo>
                  <a:cubicBezTo>
                    <a:pt x="616014" y="110410"/>
                    <a:pt x="605554" y="91777"/>
                    <a:pt x="579790" y="84982"/>
                  </a:cubicBezTo>
                  <a:close/>
                  <a:moveTo>
                    <a:pt x="527942" y="1060"/>
                  </a:moveTo>
                  <a:cubicBezTo>
                    <a:pt x="549628" y="3553"/>
                    <a:pt x="570893" y="10414"/>
                    <a:pt x="591696" y="21312"/>
                  </a:cubicBezTo>
                  <a:cubicBezTo>
                    <a:pt x="597313" y="24272"/>
                    <a:pt x="605688" y="26424"/>
                    <a:pt x="611205" y="24473"/>
                  </a:cubicBezTo>
                  <a:cubicBezTo>
                    <a:pt x="697814" y="-6067"/>
                    <a:pt x="784928" y="-2300"/>
                    <a:pt x="872479" y="19025"/>
                  </a:cubicBezTo>
                  <a:cubicBezTo>
                    <a:pt x="875742" y="19832"/>
                    <a:pt x="878903" y="20875"/>
                    <a:pt x="882166" y="21682"/>
                  </a:cubicBezTo>
                  <a:cubicBezTo>
                    <a:pt x="883242" y="21951"/>
                    <a:pt x="884386" y="21816"/>
                    <a:pt x="886740" y="21917"/>
                  </a:cubicBezTo>
                  <a:lnTo>
                    <a:pt x="890779" y="24308"/>
                  </a:lnTo>
                  <a:lnTo>
                    <a:pt x="879932" y="51343"/>
                  </a:lnTo>
                  <a:lnTo>
                    <a:pt x="877558" y="50070"/>
                  </a:lnTo>
                  <a:cubicBezTo>
                    <a:pt x="835767" y="38869"/>
                    <a:pt x="794497" y="32041"/>
                    <a:pt x="753122" y="31247"/>
                  </a:cubicBezTo>
                  <a:cubicBezTo>
                    <a:pt x="711747" y="30452"/>
                    <a:pt x="670267" y="35691"/>
                    <a:pt x="628055" y="48623"/>
                  </a:cubicBezTo>
                  <a:cubicBezTo>
                    <a:pt x="658932" y="81350"/>
                    <a:pt x="675245" y="117137"/>
                    <a:pt x="679853" y="158542"/>
                  </a:cubicBezTo>
                  <a:cubicBezTo>
                    <a:pt x="680290" y="162376"/>
                    <a:pt x="686076" y="168190"/>
                    <a:pt x="689910" y="168632"/>
                  </a:cubicBezTo>
                  <a:cubicBezTo>
                    <a:pt x="732491" y="173543"/>
                    <a:pt x="773138" y="175805"/>
                    <a:pt x="817924" y="181481"/>
                  </a:cubicBezTo>
                  <a:cubicBezTo>
                    <a:pt x="860165" y="186835"/>
                    <a:pt x="917623" y="180984"/>
                    <a:pt x="944338" y="145538"/>
                  </a:cubicBezTo>
                  <a:cubicBezTo>
                    <a:pt x="954261" y="132373"/>
                    <a:pt x="959448" y="122342"/>
                    <a:pt x="960547" y="114072"/>
                  </a:cubicBezTo>
                  <a:lnTo>
                    <a:pt x="959095" y="110424"/>
                  </a:lnTo>
                  <a:lnTo>
                    <a:pt x="996243" y="110424"/>
                  </a:lnTo>
                  <a:lnTo>
                    <a:pt x="996785" y="111846"/>
                  </a:lnTo>
                  <a:cubicBezTo>
                    <a:pt x="998370" y="189407"/>
                    <a:pt x="890415" y="216962"/>
                    <a:pt x="818181" y="213560"/>
                  </a:cubicBezTo>
                  <a:lnTo>
                    <a:pt x="677498" y="198971"/>
                  </a:lnTo>
                  <a:cubicBezTo>
                    <a:pt x="671747" y="232571"/>
                    <a:pt x="656914" y="263886"/>
                    <a:pt x="631486" y="289852"/>
                  </a:cubicBezTo>
                  <a:cubicBezTo>
                    <a:pt x="575047" y="347468"/>
                    <a:pt x="491734" y="359307"/>
                    <a:pt x="422144" y="318609"/>
                  </a:cubicBezTo>
                  <a:cubicBezTo>
                    <a:pt x="412760" y="313127"/>
                    <a:pt x="406705" y="314170"/>
                    <a:pt x="398263" y="319652"/>
                  </a:cubicBezTo>
                  <a:cubicBezTo>
                    <a:pt x="368328" y="339227"/>
                    <a:pt x="337889" y="357996"/>
                    <a:pt x="306810" y="377604"/>
                  </a:cubicBezTo>
                  <a:lnTo>
                    <a:pt x="286865" y="360114"/>
                  </a:lnTo>
                  <a:cubicBezTo>
                    <a:pt x="285957" y="371819"/>
                    <a:pt x="285183" y="381506"/>
                    <a:pt x="284208" y="393783"/>
                  </a:cubicBezTo>
                  <a:lnTo>
                    <a:pt x="264699" y="379421"/>
                  </a:lnTo>
                  <a:lnTo>
                    <a:pt x="250169" y="403268"/>
                  </a:lnTo>
                  <a:lnTo>
                    <a:pt x="235403" y="393447"/>
                  </a:lnTo>
                  <a:lnTo>
                    <a:pt x="232511" y="405723"/>
                  </a:lnTo>
                  <a:cubicBezTo>
                    <a:pt x="223833" y="407607"/>
                    <a:pt x="215694" y="407304"/>
                    <a:pt x="210110" y="410937"/>
                  </a:cubicBezTo>
                  <a:cubicBezTo>
                    <a:pt x="165040" y="440165"/>
                    <a:pt x="120070" y="469596"/>
                    <a:pt x="75975" y="500237"/>
                  </a:cubicBezTo>
                  <a:cubicBezTo>
                    <a:pt x="63799" y="508713"/>
                    <a:pt x="53339" y="510563"/>
                    <a:pt x="40726" y="503970"/>
                  </a:cubicBezTo>
                  <a:cubicBezTo>
                    <a:pt x="40221" y="503701"/>
                    <a:pt x="39683" y="503567"/>
                    <a:pt x="39179" y="503365"/>
                  </a:cubicBezTo>
                  <a:cubicBezTo>
                    <a:pt x="26431" y="498084"/>
                    <a:pt x="5678" y="495562"/>
                    <a:pt x="2685" y="486884"/>
                  </a:cubicBezTo>
                  <a:cubicBezTo>
                    <a:pt x="-2764" y="471143"/>
                    <a:pt x="1407" y="451634"/>
                    <a:pt x="3626" y="433976"/>
                  </a:cubicBezTo>
                  <a:cubicBezTo>
                    <a:pt x="4265" y="428864"/>
                    <a:pt x="11261" y="423651"/>
                    <a:pt x="16509" y="420186"/>
                  </a:cubicBezTo>
                  <a:cubicBezTo>
                    <a:pt x="84249" y="375519"/>
                    <a:pt x="154714" y="334485"/>
                    <a:pt x="219091" y="285479"/>
                  </a:cubicBezTo>
                  <a:cubicBezTo>
                    <a:pt x="256324" y="257125"/>
                    <a:pt x="295172" y="231596"/>
                    <a:pt x="332642" y="203848"/>
                  </a:cubicBezTo>
                  <a:cubicBezTo>
                    <a:pt x="336476" y="201022"/>
                    <a:pt x="337619" y="192378"/>
                    <a:pt x="337350" y="186559"/>
                  </a:cubicBezTo>
                  <a:cubicBezTo>
                    <a:pt x="333012" y="100925"/>
                    <a:pt x="381008" y="30629"/>
                    <a:pt x="461664" y="7017"/>
                  </a:cubicBezTo>
                  <a:cubicBezTo>
                    <a:pt x="484149" y="442"/>
                    <a:pt x="506256" y="-1433"/>
                    <a:pt x="527942" y="106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3873184A-1B70-4920-AE54-5412E2443BA0}"/>
              </a:ext>
            </a:extLst>
          </p:cNvPr>
          <p:cNvGrpSpPr/>
          <p:nvPr/>
        </p:nvGrpSpPr>
        <p:grpSpPr>
          <a:xfrm>
            <a:off x="626336" y="2573717"/>
            <a:ext cx="2093679" cy="1151677"/>
            <a:chOff x="6402910" y="125001"/>
            <a:chExt cx="1792179" cy="985830"/>
          </a:xfrm>
        </p:grpSpPr>
        <p:grpSp>
          <p:nvGrpSpPr>
            <p:cNvPr id="16" name="Graphic 8">
              <a:extLst>
                <a:ext uri="{FF2B5EF4-FFF2-40B4-BE49-F238E27FC236}">
                  <a16:creationId xmlns:a16="http://schemas.microsoft.com/office/drawing/2014/main" id="{BD74C81D-F458-4347-8501-CEB2A2E23217}"/>
                </a:ext>
              </a:extLst>
            </p:cNvPr>
            <p:cNvGrpSpPr/>
            <p:nvPr/>
          </p:nvGrpSpPr>
          <p:grpSpPr>
            <a:xfrm>
              <a:off x="6897551" y="125001"/>
              <a:ext cx="768648" cy="985830"/>
              <a:chOff x="5438810" y="2586043"/>
              <a:chExt cx="1315990" cy="1687823"/>
            </a:xfrm>
          </p:grpSpPr>
          <p:sp>
            <p:nvSpPr>
              <p:cNvPr id="27" name="Freeform: Shape 365">
                <a:extLst>
                  <a:ext uri="{FF2B5EF4-FFF2-40B4-BE49-F238E27FC236}">
                    <a16:creationId xmlns:a16="http://schemas.microsoft.com/office/drawing/2014/main" id="{DA120F6E-E1B7-48AB-8EAF-EC669AA0985F}"/>
                  </a:ext>
                </a:extLst>
              </p:cNvPr>
              <p:cNvSpPr/>
              <p:nvPr/>
            </p:nvSpPr>
            <p:spPr>
              <a:xfrm>
                <a:off x="5438810" y="2586043"/>
                <a:ext cx="1315990" cy="1687823"/>
              </a:xfrm>
              <a:custGeom>
                <a:avLst/>
                <a:gdLst>
                  <a:gd name="connsiteX0" fmla="*/ 1315843 w 1315990"/>
                  <a:gd name="connsiteY0" fmla="*/ 1480178 h 1687823"/>
                  <a:gd name="connsiteX1" fmla="*/ 1260979 w 1315990"/>
                  <a:gd name="connsiteY1" fmla="*/ 1162424 h 1687823"/>
                  <a:gd name="connsiteX2" fmla="*/ 1076765 w 1315990"/>
                  <a:gd name="connsiteY2" fmla="*/ 699414 h 1687823"/>
                  <a:gd name="connsiteX3" fmla="*/ 956084 w 1315990"/>
                  <a:gd name="connsiteY3" fmla="*/ 516724 h 1687823"/>
                  <a:gd name="connsiteX4" fmla="*/ 874931 w 1315990"/>
                  <a:gd name="connsiteY4" fmla="*/ 408044 h 1687823"/>
                  <a:gd name="connsiteX5" fmla="*/ 878074 w 1315990"/>
                  <a:gd name="connsiteY5" fmla="*/ 316985 h 1687823"/>
                  <a:gd name="connsiteX6" fmla="*/ 1026188 w 1315990"/>
                  <a:gd name="connsiteY6" fmla="*/ 187350 h 1687823"/>
                  <a:gd name="connsiteX7" fmla="*/ 1103435 w 1315990"/>
                  <a:gd name="connsiteY7" fmla="*/ 75907 h 1687823"/>
                  <a:gd name="connsiteX8" fmla="*/ 1117437 w 1315990"/>
                  <a:gd name="connsiteY8" fmla="*/ 34759 h 1687823"/>
                  <a:gd name="connsiteX9" fmla="*/ 1076194 w 1315990"/>
                  <a:gd name="connsiteY9" fmla="*/ 37045 h 1687823"/>
                  <a:gd name="connsiteX10" fmla="*/ 1049333 w 1315990"/>
                  <a:gd name="connsiteY10" fmla="*/ 41998 h 1687823"/>
                  <a:gd name="connsiteX11" fmla="*/ 1029331 w 1315990"/>
                  <a:gd name="connsiteY11" fmla="*/ 33521 h 1687823"/>
                  <a:gd name="connsiteX12" fmla="*/ 901220 w 1315990"/>
                  <a:gd name="connsiteY12" fmla="*/ 25806 h 1687823"/>
                  <a:gd name="connsiteX13" fmla="*/ 784634 w 1315990"/>
                  <a:gd name="connsiteY13" fmla="*/ 22282 h 1687823"/>
                  <a:gd name="connsiteX14" fmla="*/ 740723 w 1315990"/>
                  <a:gd name="connsiteY14" fmla="*/ 39808 h 1687823"/>
                  <a:gd name="connsiteX15" fmla="*/ 630805 w 1315990"/>
                  <a:gd name="connsiteY15" fmla="*/ 13519 h 1687823"/>
                  <a:gd name="connsiteX16" fmla="*/ 586704 w 1315990"/>
                  <a:gd name="connsiteY16" fmla="*/ 7994 h 1687823"/>
                  <a:gd name="connsiteX17" fmla="*/ 414492 w 1315990"/>
                  <a:gd name="connsiteY17" fmla="*/ 18091 h 1687823"/>
                  <a:gd name="connsiteX18" fmla="*/ 378869 w 1315990"/>
                  <a:gd name="connsiteY18" fmla="*/ 10756 h 1687823"/>
                  <a:gd name="connsiteX19" fmla="*/ 192560 w 1315990"/>
                  <a:gd name="connsiteY19" fmla="*/ 42665 h 1687823"/>
                  <a:gd name="connsiteX20" fmla="*/ 267712 w 1315990"/>
                  <a:gd name="connsiteY20" fmla="*/ 188112 h 1687823"/>
                  <a:gd name="connsiteX21" fmla="*/ 464213 w 1315990"/>
                  <a:gd name="connsiteY21" fmla="*/ 327939 h 1687823"/>
                  <a:gd name="connsiteX22" fmla="*/ 457069 w 1315990"/>
                  <a:gd name="connsiteY22" fmla="*/ 417569 h 1687823"/>
                  <a:gd name="connsiteX23" fmla="*/ 420302 w 1315990"/>
                  <a:gd name="connsiteY23" fmla="*/ 450526 h 1687823"/>
                  <a:gd name="connsiteX24" fmla="*/ 147125 w 1315990"/>
                  <a:gd name="connsiteY24" fmla="*/ 900582 h 1687823"/>
                  <a:gd name="connsiteX25" fmla="*/ 821 w 1315990"/>
                  <a:gd name="connsiteY25" fmla="*/ 1544948 h 1687823"/>
                  <a:gd name="connsiteX26" fmla="*/ 128456 w 1315990"/>
                  <a:gd name="connsiteY26" fmla="*/ 1687823 h 1687823"/>
                  <a:gd name="connsiteX27" fmla="*/ 702052 w 1315990"/>
                  <a:gd name="connsiteY27" fmla="*/ 1687823 h 1687823"/>
                  <a:gd name="connsiteX28" fmla="*/ 1184684 w 1315990"/>
                  <a:gd name="connsiteY28" fmla="*/ 1686490 h 1687823"/>
                  <a:gd name="connsiteX29" fmla="*/ 1315843 w 1315990"/>
                  <a:gd name="connsiteY29" fmla="*/ 1480178 h 168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15990" h="1687823">
                    <a:moveTo>
                      <a:pt x="1315843" y="1480178"/>
                    </a:moveTo>
                    <a:cubicBezTo>
                      <a:pt x="1313176" y="1361401"/>
                      <a:pt x="1275647" y="1223860"/>
                      <a:pt x="1260979" y="1162424"/>
                    </a:cubicBezTo>
                    <a:cubicBezTo>
                      <a:pt x="1222117" y="1000309"/>
                      <a:pt x="1160014" y="843813"/>
                      <a:pt x="1076765" y="699414"/>
                    </a:cubicBezTo>
                    <a:cubicBezTo>
                      <a:pt x="1040094" y="635787"/>
                      <a:pt x="996374" y="577780"/>
                      <a:pt x="956084" y="516724"/>
                    </a:cubicBezTo>
                    <a:cubicBezTo>
                      <a:pt x="941701" y="494912"/>
                      <a:pt x="906935" y="410806"/>
                      <a:pt x="874931" y="408044"/>
                    </a:cubicBezTo>
                    <a:cubicBezTo>
                      <a:pt x="884170" y="378040"/>
                      <a:pt x="881408" y="347465"/>
                      <a:pt x="878074" y="316985"/>
                    </a:cubicBezTo>
                    <a:cubicBezTo>
                      <a:pt x="944177" y="293744"/>
                      <a:pt x="985516" y="240880"/>
                      <a:pt x="1026188" y="187350"/>
                    </a:cubicBezTo>
                    <a:cubicBezTo>
                      <a:pt x="1050381" y="149059"/>
                      <a:pt x="1076289" y="112102"/>
                      <a:pt x="1103435" y="75907"/>
                    </a:cubicBezTo>
                    <a:cubicBezTo>
                      <a:pt x="1112389" y="63906"/>
                      <a:pt x="1127819" y="50666"/>
                      <a:pt x="1117437" y="34759"/>
                    </a:cubicBezTo>
                    <a:cubicBezTo>
                      <a:pt x="1105340" y="16090"/>
                      <a:pt x="1089815" y="32950"/>
                      <a:pt x="1076194" y="37045"/>
                    </a:cubicBezTo>
                    <a:cubicBezTo>
                      <a:pt x="1067336" y="39712"/>
                      <a:pt x="1059049" y="44761"/>
                      <a:pt x="1049333" y="41998"/>
                    </a:cubicBezTo>
                    <a:cubicBezTo>
                      <a:pt x="1042666" y="38950"/>
                      <a:pt x="1037903" y="27806"/>
                      <a:pt x="1029331" y="33521"/>
                    </a:cubicBezTo>
                    <a:cubicBezTo>
                      <a:pt x="984563" y="63430"/>
                      <a:pt x="935891" y="48856"/>
                      <a:pt x="901220" y="25806"/>
                    </a:cubicBezTo>
                    <a:cubicBezTo>
                      <a:pt x="857976" y="-2960"/>
                      <a:pt x="824448" y="1041"/>
                      <a:pt x="784634" y="22282"/>
                    </a:cubicBezTo>
                    <a:cubicBezTo>
                      <a:pt x="770822" y="29616"/>
                      <a:pt x="755297" y="33807"/>
                      <a:pt x="740723" y="39808"/>
                    </a:cubicBezTo>
                    <a:cubicBezTo>
                      <a:pt x="697766" y="57334"/>
                      <a:pt x="659475" y="51142"/>
                      <a:pt x="630805" y="13519"/>
                    </a:cubicBezTo>
                    <a:cubicBezTo>
                      <a:pt x="616136" y="-5722"/>
                      <a:pt x="603278" y="-1436"/>
                      <a:pt x="586704" y="7994"/>
                    </a:cubicBezTo>
                    <a:cubicBezTo>
                      <a:pt x="531078" y="39808"/>
                      <a:pt x="473738" y="45142"/>
                      <a:pt x="414492" y="18091"/>
                    </a:cubicBezTo>
                    <a:cubicBezTo>
                      <a:pt x="403253" y="12947"/>
                      <a:pt x="391442" y="3994"/>
                      <a:pt x="378869" y="10756"/>
                    </a:cubicBezTo>
                    <a:cubicBezTo>
                      <a:pt x="320195" y="42094"/>
                      <a:pt x="257330" y="47618"/>
                      <a:pt x="192560" y="42665"/>
                    </a:cubicBezTo>
                    <a:cubicBezTo>
                      <a:pt x="218849" y="90481"/>
                      <a:pt x="235994" y="146107"/>
                      <a:pt x="267712" y="188112"/>
                    </a:cubicBezTo>
                    <a:cubicBezTo>
                      <a:pt x="324671" y="246976"/>
                      <a:pt x="389918" y="294030"/>
                      <a:pt x="464213" y="327939"/>
                    </a:cubicBezTo>
                    <a:cubicBezTo>
                      <a:pt x="454878" y="357085"/>
                      <a:pt x="452878" y="386994"/>
                      <a:pt x="457069" y="417569"/>
                    </a:cubicBezTo>
                    <a:cubicBezTo>
                      <a:pt x="438876" y="421189"/>
                      <a:pt x="429732" y="437000"/>
                      <a:pt x="420302" y="450526"/>
                    </a:cubicBezTo>
                    <a:cubicBezTo>
                      <a:pt x="319052" y="595210"/>
                      <a:pt x="215705" y="736657"/>
                      <a:pt x="147125" y="900582"/>
                    </a:cubicBezTo>
                    <a:cubicBezTo>
                      <a:pt x="60353" y="1107941"/>
                      <a:pt x="25777" y="1323206"/>
                      <a:pt x="821" y="1544948"/>
                    </a:cubicBezTo>
                    <a:cubicBezTo>
                      <a:pt x="-7751" y="1621148"/>
                      <a:pt x="51875" y="1687823"/>
                      <a:pt x="128456" y="1687823"/>
                    </a:cubicBezTo>
                    <a:cubicBezTo>
                      <a:pt x="319623" y="1687823"/>
                      <a:pt x="510885" y="1687823"/>
                      <a:pt x="702052" y="1687823"/>
                    </a:cubicBezTo>
                    <a:cubicBezTo>
                      <a:pt x="862929" y="1687823"/>
                      <a:pt x="1023806" y="1687061"/>
                      <a:pt x="1184684" y="1686490"/>
                    </a:cubicBezTo>
                    <a:cubicBezTo>
                      <a:pt x="1290316" y="1686204"/>
                      <a:pt x="1318319" y="1591430"/>
                      <a:pt x="1315843" y="1480178"/>
                    </a:cubicBezTo>
                    <a:close/>
                  </a:path>
                </a:pathLst>
              </a:custGeom>
              <a:solidFill>
                <a:srgbClr val="F6DA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366">
                <a:extLst>
                  <a:ext uri="{FF2B5EF4-FFF2-40B4-BE49-F238E27FC236}">
                    <a16:creationId xmlns:a16="http://schemas.microsoft.com/office/drawing/2014/main" id="{08D244B9-2856-48F6-AA63-639ACCC5137C}"/>
                  </a:ext>
                </a:extLst>
              </p:cNvPr>
              <p:cNvSpPr/>
              <p:nvPr/>
            </p:nvSpPr>
            <p:spPr>
              <a:xfrm>
                <a:off x="6296412" y="3951966"/>
                <a:ext cx="188596" cy="187773"/>
              </a:xfrm>
              <a:custGeom>
                <a:avLst/>
                <a:gdLst>
                  <a:gd name="connsiteX0" fmla="*/ 100482 w 188596"/>
                  <a:gd name="connsiteY0" fmla="*/ 166262 h 187773"/>
                  <a:gd name="connsiteX1" fmla="*/ 99053 w 188596"/>
                  <a:gd name="connsiteY1" fmla="*/ 187027 h 187773"/>
                  <a:gd name="connsiteX2" fmla="*/ 81623 w 188596"/>
                  <a:gd name="connsiteY2" fmla="*/ 183693 h 187773"/>
                  <a:gd name="connsiteX3" fmla="*/ 9137 w 188596"/>
                  <a:gd name="connsiteY3" fmla="*/ 109112 h 187773"/>
                  <a:gd name="connsiteX4" fmla="*/ 23901 w 188596"/>
                  <a:gd name="connsiteY4" fmla="*/ 87681 h 187773"/>
                  <a:gd name="connsiteX5" fmla="*/ 46952 w 188596"/>
                  <a:gd name="connsiteY5" fmla="*/ 57963 h 187773"/>
                  <a:gd name="connsiteX6" fmla="*/ 89433 w 188596"/>
                  <a:gd name="connsiteY6" fmla="*/ 1670 h 187773"/>
                  <a:gd name="connsiteX7" fmla="*/ 110007 w 188596"/>
                  <a:gd name="connsiteY7" fmla="*/ 6338 h 187773"/>
                  <a:gd name="connsiteX8" fmla="*/ 179444 w 188596"/>
                  <a:gd name="connsiteY8" fmla="*/ 77394 h 187773"/>
                  <a:gd name="connsiteX9" fmla="*/ 166681 w 188596"/>
                  <a:gd name="connsiteY9" fmla="*/ 100064 h 187773"/>
                  <a:gd name="connsiteX10" fmla="*/ 159251 w 188596"/>
                  <a:gd name="connsiteY10" fmla="*/ 111494 h 187773"/>
                  <a:gd name="connsiteX11" fmla="*/ 154679 w 188596"/>
                  <a:gd name="connsiteY11" fmla="*/ 123114 h 187773"/>
                  <a:gd name="connsiteX12" fmla="*/ 142583 w 188596"/>
                  <a:gd name="connsiteY12" fmla="*/ 135782 h 187773"/>
                  <a:gd name="connsiteX13" fmla="*/ 130105 w 188596"/>
                  <a:gd name="connsiteY13" fmla="*/ 139592 h 187773"/>
                  <a:gd name="connsiteX14" fmla="*/ 118294 w 188596"/>
                  <a:gd name="connsiteY14" fmla="*/ 143402 h 187773"/>
                  <a:gd name="connsiteX15" fmla="*/ 105435 w 188596"/>
                  <a:gd name="connsiteY15" fmla="*/ 156261 h 187773"/>
                  <a:gd name="connsiteX16" fmla="*/ 100482 w 188596"/>
                  <a:gd name="connsiteY16" fmla="*/ 166262 h 187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596" h="187773">
                    <a:moveTo>
                      <a:pt x="100482" y="166262"/>
                    </a:moveTo>
                    <a:cubicBezTo>
                      <a:pt x="107245" y="175502"/>
                      <a:pt x="108864" y="183407"/>
                      <a:pt x="99053" y="187027"/>
                    </a:cubicBezTo>
                    <a:cubicBezTo>
                      <a:pt x="94196" y="188836"/>
                      <a:pt x="85337" y="187217"/>
                      <a:pt x="81623" y="183693"/>
                    </a:cubicBezTo>
                    <a:cubicBezTo>
                      <a:pt x="56667" y="159595"/>
                      <a:pt x="31426" y="135497"/>
                      <a:pt x="9137" y="109112"/>
                    </a:cubicBezTo>
                    <a:cubicBezTo>
                      <a:pt x="3327" y="102159"/>
                      <a:pt x="-14294" y="71774"/>
                      <a:pt x="23901" y="87681"/>
                    </a:cubicBezTo>
                    <a:cubicBezTo>
                      <a:pt x="26092" y="73013"/>
                      <a:pt x="40665" y="67583"/>
                      <a:pt x="46952" y="57963"/>
                    </a:cubicBezTo>
                    <a:cubicBezTo>
                      <a:pt x="59810" y="38341"/>
                      <a:pt x="88481" y="30722"/>
                      <a:pt x="89433" y="1670"/>
                    </a:cubicBezTo>
                    <a:cubicBezTo>
                      <a:pt x="89528" y="-1854"/>
                      <a:pt x="104102" y="432"/>
                      <a:pt x="110007" y="6338"/>
                    </a:cubicBezTo>
                    <a:cubicBezTo>
                      <a:pt x="133534" y="29674"/>
                      <a:pt x="158013" y="52248"/>
                      <a:pt x="179444" y="77394"/>
                    </a:cubicBezTo>
                    <a:cubicBezTo>
                      <a:pt x="185445" y="84347"/>
                      <a:pt x="202019" y="110922"/>
                      <a:pt x="166681" y="100064"/>
                    </a:cubicBezTo>
                    <a:cubicBezTo>
                      <a:pt x="147440" y="94158"/>
                      <a:pt x="153155" y="101588"/>
                      <a:pt x="159251" y="111494"/>
                    </a:cubicBezTo>
                    <a:cubicBezTo>
                      <a:pt x="162680" y="117113"/>
                      <a:pt x="168300" y="130924"/>
                      <a:pt x="154679" y="123114"/>
                    </a:cubicBezTo>
                    <a:cubicBezTo>
                      <a:pt x="122485" y="104826"/>
                      <a:pt x="135153" y="116161"/>
                      <a:pt x="142583" y="135782"/>
                    </a:cubicBezTo>
                    <a:cubicBezTo>
                      <a:pt x="148298" y="150832"/>
                      <a:pt x="135820" y="141783"/>
                      <a:pt x="130105" y="139592"/>
                    </a:cubicBezTo>
                    <a:cubicBezTo>
                      <a:pt x="124771" y="137497"/>
                      <a:pt x="110579" y="129686"/>
                      <a:pt x="118294" y="143402"/>
                    </a:cubicBezTo>
                    <a:cubicBezTo>
                      <a:pt x="135725" y="174263"/>
                      <a:pt x="126771" y="164357"/>
                      <a:pt x="105435" y="156261"/>
                    </a:cubicBezTo>
                    <a:cubicBezTo>
                      <a:pt x="88766" y="149974"/>
                      <a:pt x="101339" y="163310"/>
                      <a:pt x="100482" y="166262"/>
                    </a:cubicBezTo>
                    <a:close/>
                  </a:path>
                </a:pathLst>
              </a:custGeom>
              <a:solidFill>
                <a:srgbClr val="EEA1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367">
                <a:extLst>
                  <a:ext uri="{FF2B5EF4-FFF2-40B4-BE49-F238E27FC236}">
                    <a16:creationId xmlns:a16="http://schemas.microsoft.com/office/drawing/2014/main" id="{47B90928-CFE9-4A34-9B1B-970BB6C56F02}"/>
                  </a:ext>
                </a:extLst>
              </p:cNvPr>
              <p:cNvSpPr/>
              <p:nvPr/>
            </p:nvSpPr>
            <p:spPr>
              <a:xfrm>
                <a:off x="5923149" y="3437679"/>
                <a:ext cx="289325" cy="540246"/>
              </a:xfrm>
              <a:custGeom>
                <a:avLst/>
                <a:gdLst>
                  <a:gd name="connsiteX0" fmla="*/ 211522 w 289325"/>
                  <a:gd name="connsiteY0" fmla="*/ 252496 h 540246"/>
                  <a:gd name="connsiteX1" fmla="*/ 174470 w 289325"/>
                  <a:gd name="connsiteY1" fmla="*/ 192012 h 540246"/>
                  <a:gd name="connsiteX2" fmla="*/ 183709 w 289325"/>
                  <a:gd name="connsiteY2" fmla="*/ 121718 h 540246"/>
                  <a:gd name="connsiteX3" fmla="*/ 213808 w 289325"/>
                  <a:gd name="connsiteY3" fmla="*/ 110573 h 540246"/>
                  <a:gd name="connsiteX4" fmla="*/ 237144 w 289325"/>
                  <a:gd name="connsiteY4" fmla="*/ 145530 h 540246"/>
                  <a:gd name="connsiteX5" fmla="*/ 270768 w 289325"/>
                  <a:gd name="connsiteY5" fmla="*/ 164390 h 540246"/>
                  <a:gd name="connsiteX6" fmla="*/ 284579 w 289325"/>
                  <a:gd name="connsiteY6" fmla="*/ 125528 h 540246"/>
                  <a:gd name="connsiteX7" fmla="*/ 215237 w 289325"/>
                  <a:gd name="connsiteY7" fmla="*/ 52757 h 540246"/>
                  <a:gd name="connsiteX8" fmla="*/ 183519 w 289325"/>
                  <a:gd name="connsiteY8" fmla="*/ 18848 h 540246"/>
                  <a:gd name="connsiteX9" fmla="*/ 166850 w 289325"/>
                  <a:gd name="connsiteY9" fmla="*/ 83 h 540246"/>
                  <a:gd name="connsiteX10" fmla="*/ 146181 w 289325"/>
                  <a:gd name="connsiteY10" fmla="*/ 19705 h 540246"/>
                  <a:gd name="connsiteX11" fmla="*/ 116367 w 289325"/>
                  <a:gd name="connsiteY11" fmla="*/ 46661 h 540246"/>
                  <a:gd name="connsiteX12" fmla="*/ 26547 w 289325"/>
                  <a:gd name="connsiteY12" fmla="*/ 135243 h 540246"/>
                  <a:gd name="connsiteX13" fmla="*/ 73981 w 289325"/>
                  <a:gd name="connsiteY13" fmla="*/ 249829 h 540246"/>
                  <a:gd name="connsiteX14" fmla="*/ 126654 w 289325"/>
                  <a:gd name="connsiteY14" fmla="*/ 347175 h 540246"/>
                  <a:gd name="connsiteX15" fmla="*/ 126273 w 289325"/>
                  <a:gd name="connsiteY15" fmla="*/ 383274 h 540246"/>
                  <a:gd name="connsiteX16" fmla="*/ 112653 w 289325"/>
                  <a:gd name="connsiteY16" fmla="*/ 430613 h 540246"/>
                  <a:gd name="connsiteX17" fmla="*/ 59979 w 289325"/>
                  <a:gd name="connsiteY17" fmla="*/ 397086 h 540246"/>
                  <a:gd name="connsiteX18" fmla="*/ 50740 w 289325"/>
                  <a:gd name="connsiteY18" fmla="*/ 370416 h 540246"/>
                  <a:gd name="connsiteX19" fmla="*/ 14640 w 289325"/>
                  <a:gd name="connsiteY19" fmla="*/ 352604 h 540246"/>
                  <a:gd name="connsiteX20" fmla="*/ 1591 w 289325"/>
                  <a:gd name="connsiteY20" fmla="*/ 381750 h 540246"/>
                  <a:gd name="connsiteX21" fmla="*/ 83697 w 289325"/>
                  <a:gd name="connsiteY21" fmla="*/ 477286 h 540246"/>
                  <a:gd name="connsiteX22" fmla="*/ 117701 w 289325"/>
                  <a:gd name="connsiteY22" fmla="*/ 513957 h 540246"/>
                  <a:gd name="connsiteX23" fmla="*/ 136465 w 289325"/>
                  <a:gd name="connsiteY23" fmla="*/ 540246 h 540246"/>
                  <a:gd name="connsiteX24" fmla="*/ 155515 w 289325"/>
                  <a:gd name="connsiteY24" fmla="*/ 513957 h 540246"/>
                  <a:gd name="connsiteX25" fmla="*/ 185424 w 289325"/>
                  <a:gd name="connsiteY25" fmla="*/ 484525 h 540246"/>
                  <a:gd name="connsiteX26" fmla="*/ 288389 w 289325"/>
                  <a:gd name="connsiteY26" fmla="*/ 385751 h 540246"/>
                  <a:gd name="connsiteX27" fmla="*/ 211522 w 289325"/>
                  <a:gd name="connsiteY27" fmla="*/ 252496 h 540246"/>
                  <a:gd name="connsiteX28" fmla="*/ 140561 w 289325"/>
                  <a:gd name="connsiteY28" fmla="*/ 133719 h 540246"/>
                  <a:gd name="connsiteX29" fmla="*/ 136179 w 289325"/>
                  <a:gd name="connsiteY29" fmla="*/ 166009 h 540246"/>
                  <a:gd name="connsiteX30" fmla="*/ 118749 w 289325"/>
                  <a:gd name="connsiteY30" fmla="*/ 215063 h 540246"/>
                  <a:gd name="connsiteX31" fmla="*/ 79125 w 289325"/>
                  <a:gd name="connsiteY31" fmla="*/ 159151 h 540246"/>
                  <a:gd name="connsiteX32" fmla="*/ 96174 w 289325"/>
                  <a:gd name="connsiteY32" fmla="*/ 112193 h 540246"/>
                  <a:gd name="connsiteX33" fmla="*/ 138465 w 289325"/>
                  <a:gd name="connsiteY33" fmla="*/ 99620 h 540246"/>
                  <a:gd name="connsiteX34" fmla="*/ 140561 w 289325"/>
                  <a:gd name="connsiteY34" fmla="*/ 133719 h 540246"/>
                  <a:gd name="connsiteX35" fmla="*/ 228858 w 289325"/>
                  <a:gd name="connsiteY35" fmla="*/ 397847 h 540246"/>
                  <a:gd name="connsiteX36" fmla="*/ 178185 w 289325"/>
                  <a:gd name="connsiteY36" fmla="*/ 433090 h 540246"/>
                  <a:gd name="connsiteX37" fmla="*/ 165040 w 289325"/>
                  <a:gd name="connsiteY37" fmla="*/ 389180 h 540246"/>
                  <a:gd name="connsiteX38" fmla="*/ 164754 w 289325"/>
                  <a:gd name="connsiteY38" fmla="*/ 365463 h 540246"/>
                  <a:gd name="connsiteX39" fmla="*/ 165135 w 289325"/>
                  <a:gd name="connsiteY39" fmla="*/ 365463 h 540246"/>
                  <a:gd name="connsiteX40" fmla="*/ 165421 w 289325"/>
                  <a:gd name="connsiteY40" fmla="*/ 346508 h 540246"/>
                  <a:gd name="connsiteX41" fmla="*/ 179042 w 289325"/>
                  <a:gd name="connsiteY41" fmla="*/ 299550 h 540246"/>
                  <a:gd name="connsiteX42" fmla="*/ 234477 w 289325"/>
                  <a:gd name="connsiteY42" fmla="*/ 338126 h 540246"/>
                  <a:gd name="connsiteX43" fmla="*/ 228858 w 289325"/>
                  <a:gd name="connsiteY43" fmla="*/ 397847 h 5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89325" h="540246">
                    <a:moveTo>
                      <a:pt x="211522" y="252496"/>
                    </a:moveTo>
                    <a:cubicBezTo>
                      <a:pt x="179518" y="240018"/>
                      <a:pt x="170279" y="222397"/>
                      <a:pt x="174470" y="192012"/>
                    </a:cubicBezTo>
                    <a:cubicBezTo>
                      <a:pt x="177613" y="168581"/>
                      <a:pt x="180375" y="145149"/>
                      <a:pt x="183709" y="121718"/>
                    </a:cubicBezTo>
                    <a:cubicBezTo>
                      <a:pt x="186852" y="100001"/>
                      <a:pt x="198949" y="100668"/>
                      <a:pt x="213808" y="110573"/>
                    </a:cubicBezTo>
                    <a:cubicBezTo>
                      <a:pt x="226286" y="118860"/>
                      <a:pt x="232953" y="131910"/>
                      <a:pt x="237144" y="145530"/>
                    </a:cubicBezTo>
                    <a:cubicBezTo>
                      <a:pt x="242669" y="163437"/>
                      <a:pt x="249813" y="173724"/>
                      <a:pt x="270768" y="164390"/>
                    </a:cubicBezTo>
                    <a:cubicBezTo>
                      <a:pt x="290103" y="155817"/>
                      <a:pt x="290580" y="142482"/>
                      <a:pt x="284579" y="125528"/>
                    </a:cubicBezTo>
                    <a:cubicBezTo>
                      <a:pt x="272292" y="90857"/>
                      <a:pt x="251146" y="65044"/>
                      <a:pt x="215237" y="52757"/>
                    </a:cubicBezTo>
                    <a:cubicBezTo>
                      <a:pt x="199235" y="47232"/>
                      <a:pt x="180947" y="43137"/>
                      <a:pt x="183519" y="18848"/>
                    </a:cubicBezTo>
                    <a:cubicBezTo>
                      <a:pt x="184662" y="8275"/>
                      <a:pt x="178470" y="845"/>
                      <a:pt x="166850" y="83"/>
                    </a:cubicBezTo>
                    <a:cubicBezTo>
                      <a:pt x="152943" y="-869"/>
                      <a:pt x="145800" y="6370"/>
                      <a:pt x="146181" y="19705"/>
                    </a:cubicBezTo>
                    <a:cubicBezTo>
                      <a:pt x="146752" y="40946"/>
                      <a:pt x="134846" y="44184"/>
                      <a:pt x="116367" y="46661"/>
                    </a:cubicBezTo>
                    <a:cubicBezTo>
                      <a:pt x="64170" y="53519"/>
                      <a:pt x="34929" y="80856"/>
                      <a:pt x="26547" y="135243"/>
                    </a:cubicBezTo>
                    <a:cubicBezTo>
                      <a:pt x="19403" y="181439"/>
                      <a:pt x="29880" y="230208"/>
                      <a:pt x="73981" y="249829"/>
                    </a:cubicBezTo>
                    <a:cubicBezTo>
                      <a:pt x="125892" y="272975"/>
                      <a:pt x="135227" y="306789"/>
                      <a:pt x="126654" y="347175"/>
                    </a:cubicBezTo>
                    <a:cubicBezTo>
                      <a:pt x="126654" y="364320"/>
                      <a:pt x="128464" y="374321"/>
                      <a:pt x="126273" y="383274"/>
                    </a:cubicBezTo>
                    <a:cubicBezTo>
                      <a:pt x="122178" y="399657"/>
                      <a:pt x="138942" y="426708"/>
                      <a:pt x="112653" y="430613"/>
                    </a:cubicBezTo>
                    <a:cubicBezTo>
                      <a:pt x="91412" y="433757"/>
                      <a:pt x="69885" y="420231"/>
                      <a:pt x="59979" y="397086"/>
                    </a:cubicBezTo>
                    <a:cubicBezTo>
                      <a:pt x="56265" y="388418"/>
                      <a:pt x="52074" y="379559"/>
                      <a:pt x="50740" y="370416"/>
                    </a:cubicBezTo>
                    <a:cubicBezTo>
                      <a:pt x="47311" y="345936"/>
                      <a:pt x="29690" y="350223"/>
                      <a:pt x="14640" y="352604"/>
                    </a:cubicBezTo>
                    <a:cubicBezTo>
                      <a:pt x="-2790" y="355366"/>
                      <a:pt x="-885" y="367844"/>
                      <a:pt x="1591" y="381750"/>
                    </a:cubicBezTo>
                    <a:cubicBezTo>
                      <a:pt x="10354" y="429947"/>
                      <a:pt x="39215" y="460046"/>
                      <a:pt x="83697" y="477286"/>
                    </a:cubicBezTo>
                    <a:cubicBezTo>
                      <a:pt x="100842" y="483954"/>
                      <a:pt x="121511" y="486716"/>
                      <a:pt x="117701" y="513957"/>
                    </a:cubicBezTo>
                    <a:cubicBezTo>
                      <a:pt x="115891" y="526816"/>
                      <a:pt x="118082" y="540151"/>
                      <a:pt x="136465" y="540246"/>
                    </a:cubicBezTo>
                    <a:cubicBezTo>
                      <a:pt x="155134" y="540342"/>
                      <a:pt x="155229" y="526816"/>
                      <a:pt x="155515" y="513957"/>
                    </a:cubicBezTo>
                    <a:cubicBezTo>
                      <a:pt x="155991" y="494241"/>
                      <a:pt x="167136" y="487763"/>
                      <a:pt x="185424" y="484525"/>
                    </a:cubicBezTo>
                    <a:cubicBezTo>
                      <a:pt x="249527" y="473095"/>
                      <a:pt x="282388" y="440710"/>
                      <a:pt x="288389" y="385751"/>
                    </a:cubicBezTo>
                    <a:cubicBezTo>
                      <a:pt x="294771" y="326315"/>
                      <a:pt x="268482" y="274785"/>
                      <a:pt x="211522" y="252496"/>
                    </a:cubicBezTo>
                    <a:close/>
                    <a:moveTo>
                      <a:pt x="140561" y="133719"/>
                    </a:moveTo>
                    <a:cubicBezTo>
                      <a:pt x="138370" y="144292"/>
                      <a:pt x="139418" y="155817"/>
                      <a:pt x="136179" y="166009"/>
                    </a:cubicBezTo>
                    <a:cubicBezTo>
                      <a:pt x="130845" y="182678"/>
                      <a:pt x="151610" y="210300"/>
                      <a:pt x="118749" y="215063"/>
                    </a:cubicBezTo>
                    <a:cubicBezTo>
                      <a:pt x="101223" y="217635"/>
                      <a:pt x="79029" y="183725"/>
                      <a:pt x="79125" y="159151"/>
                    </a:cubicBezTo>
                    <a:cubicBezTo>
                      <a:pt x="77886" y="140958"/>
                      <a:pt x="83316" y="124385"/>
                      <a:pt x="96174" y="112193"/>
                    </a:cubicBezTo>
                    <a:cubicBezTo>
                      <a:pt x="107604" y="101429"/>
                      <a:pt x="124559" y="93048"/>
                      <a:pt x="138465" y="99620"/>
                    </a:cubicBezTo>
                    <a:cubicBezTo>
                      <a:pt x="150943" y="105621"/>
                      <a:pt x="143037" y="121718"/>
                      <a:pt x="140561" y="133719"/>
                    </a:cubicBezTo>
                    <a:close/>
                    <a:moveTo>
                      <a:pt x="228858" y="397847"/>
                    </a:moveTo>
                    <a:cubicBezTo>
                      <a:pt x="222571" y="420993"/>
                      <a:pt x="200664" y="436138"/>
                      <a:pt x="178185" y="433090"/>
                    </a:cubicBezTo>
                    <a:cubicBezTo>
                      <a:pt x="153515" y="429756"/>
                      <a:pt x="168279" y="404515"/>
                      <a:pt x="165040" y="389180"/>
                    </a:cubicBezTo>
                    <a:cubicBezTo>
                      <a:pt x="163421" y="381560"/>
                      <a:pt x="164754" y="373368"/>
                      <a:pt x="164754" y="365463"/>
                    </a:cubicBezTo>
                    <a:cubicBezTo>
                      <a:pt x="164850" y="365463"/>
                      <a:pt x="164945" y="365463"/>
                      <a:pt x="165135" y="365463"/>
                    </a:cubicBezTo>
                    <a:cubicBezTo>
                      <a:pt x="165135" y="359081"/>
                      <a:pt x="163707" y="352318"/>
                      <a:pt x="165421" y="346508"/>
                    </a:cubicBezTo>
                    <a:cubicBezTo>
                      <a:pt x="170279" y="330315"/>
                      <a:pt x="153039" y="301454"/>
                      <a:pt x="179042" y="299550"/>
                    </a:cubicBezTo>
                    <a:cubicBezTo>
                      <a:pt x="200568" y="298025"/>
                      <a:pt x="222762" y="313742"/>
                      <a:pt x="234477" y="338126"/>
                    </a:cubicBezTo>
                    <a:cubicBezTo>
                      <a:pt x="244955" y="360129"/>
                      <a:pt x="233906" y="379179"/>
                      <a:pt x="228858" y="397847"/>
                    </a:cubicBezTo>
                    <a:close/>
                  </a:path>
                </a:pathLst>
              </a:custGeom>
              <a:solidFill>
                <a:srgbClr val="F1AA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368">
                <a:extLst>
                  <a:ext uri="{FF2B5EF4-FFF2-40B4-BE49-F238E27FC236}">
                    <a16:creationId xmlns:a16="http://schemas.microsoft.com/office/drawing/2014/main" id="{71FA44C7-8D15-4ACB-B7C5-0C8631F2A907}"/>
                  </a:ext>
                </a:extLst>
              </p:cNvPr>
              <p:cNvSpPr/>
              <p:nvPr/>
            </p:nvSpPr>
            <p:spPr>
              <a:xfrm>
                <a:off x="5893821" y="2894075"/>
                <a:ext cx="426235" cy="360235"/>
              </a:xfrm>
              <a:custGeom>
                <a:avLst/>
                <a:gdLst>
                  <a:gd name="connsiteX0" fmla="*/ 422016 w 426235"/>
                  <a:gd name="connsiteY0" fmla="*/ 0 h 360235"/>
                  <a:gd name="connsiteX1" fmla="*/ 418015 w 426235"/>
                  <a:gd name="connsiteY1" fmla="*/ 106108 h 360235"/>
                  <a:gd name="connsiteX2" fmla="*/ 359151 w 426235"/>
                  <a:gd name="connsiteY2" fmla="*/ 122111 h 360235"/>
                  <a:gd name="connsiteX3" fmla="*/ 344863 w 426235"/>
                  <a:gd name="connsiteY3" fmla="*/ 167164 h 360235"/>
                  <a:gd name="connsiteX4" fmla="*/ 203608 w 426235"/>
                  <a:gd name="connsiteY4" fmla="*/ 143066 h 360235"/>
                  <a:gd name="connsiteX5" fmla="*/ 182272 w 426235"/>
                  <a:gd name="connsiteY5" fmla="*/ 173831 h 360235"/>
                  <a:gd name="connsiteX6" fmla="*/ 161602 w 426235"/>
                  <a:gd name="connsiteY6" fmla="*/ 360236 h 360235"/>
                  <a:gd name="connsiteX7" fmla="*/ 168270 w 426235"/>
                  <a:gd name="connsiteY7" fmla="*/ 174689 h 360235"/>
                  <a:gd name="connsiteX8" fmla="*/ 136742 w 426235"/>
                  <a:gd name="connsiteY8" fmla="*/ 142399 h 360235"/>
                  <a:gd name="connsiteX9" fmla="*/ 2630 w 426235"/>
                  <a:gd name="connsiteY9" fmla="*/ 113443 h 360235"/>
                  <a:gd name="connsiteX10" fmla="*/ 12917 w 426235"/>
                  <a:gd name="connsiteY10" fmla="*/ 9620 h 360235"/>
                  <a:gd name="connsiteX11" fmla="*/ 314860 w 426235"/>
                  <a:gd name="connsiteY11" fmla="*/ 14002 h 360235"/>
                  <a:gd name="connsiteX12" fmla="*/ 422016 w 426235"/>
                  <a:gd name="connsiteY12" fmla="*/ 0 h 360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235" h="360235">
                    <a:moveTo>
                      <a:pt x="422016" y="0"/>
                    </a:moveTo>
                    <a:cubicBezTo>
                      <a:pt x="425826" y="35528"/>
                      <a:pt x="430779" y="71152"/>
                      <a:pt x="418015" y="106108"/>
                    </a:cubicBezTo>
                    <a:cubicBezTo>
                      <a:pt x="398394" y="111633"/>
                      <a:pt x="379153" y="119920"/>
                      <a:pt x="359151" y="122111"/>
                    </a:cubicBezTo>
                    <a:cubicBezTo>
                      <a:pt x="326290" y="125825"/>
                      <a:pt x="328861" y="140875"/>
                      <a:pt x="344863" y="167164"/>
                    </a:cubicBezTo>
                    <a:cubicBezTo>
                      <a:pt x="302858" y="107728"/>
                      <a:pt x="250185" y="146685"/>
                      <a:pt x="203608" y="143066"/>
                    </a:cubicBezTo>
                    <a:cubicBezTo>
                      <a:pt x="183129" y="141446"/>
                      <a:pt x="184462" y="160592"/>
                      <a:pt x="182272" y="173831"/>
                    </a:cubicBezTo>
                    <a:cubicBezTo>
                      <a:pt x="171985" y="235553"/>
                      <a:pt x="165698" y="297751"/>
                      <a:pt x="161602" y="360236"/>
                    </a:cubicBezTo>
                    <a:cubicBezTo>
                      <a:pt x="149410" y="297751"/>
                      <a:pt x="157507" y="235458"/>
                      <a:pt x="168270" y="174689"/>
                    </a:cubicBezTo>
                    <a:cubicBezTo>
                      <a:pt x="174556" y="139541"/>
                      <a:pt x="158840" y="141065"/>
                      <a:pt x="136742" y="142399"/>
                    </a:cubicBezTo>
                    <a:cubicBezTo>
                      <a:pt x="89308" y="145161"/>
                      <a:pt x="45683" y="130683"/>
                      <a:pt x="2630" y="113443"/>
                    </a:cubicBezTo>
                    <a:cubicBezTo>
                      <a:pt x="-2799" y="77915"/>
                      <a:pt x="-37" y="43244"/>
                      <a:pt x="12917" y="9620"/>
                    </a:cubicBezTo>
                    <a:cubicBezTo>
                      <a:pt x="113311" y="26860"/>
                      <a:pt x="214180" y="19145"/>
                      <a:pt x="314860" y="14002"/>
                    </a:cubicBezTo>
                    <a:cubicBezTo>
                      <a:pt x="350674" y="12097"/>
                      <a:pt x="386297" y="4763"/>
                      <a:pt x="422016" y="0"/>
                    </a:cubicBezTo>
                    <a:close/>
                  </a:path>
                </a:pathLst>
              </a:custGeom>
              <a:solidFill>
                <a:srgbClr val="FDB6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oup 355">
              <a:extLst>
                <a:ext uri="{FF2B5EF4-FFF2-40B4-BE49-F238E27FC236}">
                  <a16:creationId xmlns:a16="http://schemas.microsoft.com/office/drawing/2014/main" id="{5B8E1906-3BBB-4F7F-B41F-C9821F2FFAC3}"/>
                </a:ext>
              </a:extLst>
            </p:cNvPr>
            <p:cNvGrpSpPr/>
            <p:nvPr/>
          </p:nvGrpSpPr>
          <p:grpSpPr>
            <a:xfrm>
              <a:off x="6402910" y="125001"/>
              <a:ext cx="768648" cy="985830"/>
              <a:chOff x="8787115" y="1200955"/>
              <a:chExt cx="1315990" cy="1687823"/>
            </a:xfrm>
          </p:grpSpPr>
          <p:sp>
            <p:nvSpPr>
              <p:cNvPr id="23" name="Freeform: Shape 361">
                <a:extLst>
                  <a:ext uri="{FF2B5EF4-FFF2-40B4-BE49-F238E27FC236}">
                    <a16:creationId xmlns:a16="http://schemas.microsoft.com/office/drawing/2014/main" id="{9E2359BC-8C0D-4A12-9321-081029775FDF}"/>
                  </a:ext>
                </a:extLst>
              </p:cNvPr>
              <p:cNvSpPr/>
              <p:nvPr/>
            </p:nvSpPr>
            <p:spPr>
              <a:xfrm>
                <a:off x="8787115" y="1200955"/>
                <a:ext cx="1315990" cy="1687823"/>
              </a:xfrm>
              <a:custGeom>
                <a:avLst/>
                <a:gdLst>
                  <a:gd name="connsiteX0" fmla="*/ 1315843 w 1315990"/>
                  <a:gd name="connsiteY0" fmla="*/ 1480178 h 1687823"/>
                  <a:gd name="connsiteX1" fmla="*/ 1260979 w 1315990"/>
                  <a:gd name="connsiteY1" fmla="*/ 1162424 h 1687823"/>
                  <a:gd name="connsiteX2" fmla="*/ 1076765 w 1315990"/>
                  <a:gd name="connsiteY2" fmla="*/ 699414 h 1687823"/>
                  <a:gd name="connsiteX3" fmla="*/ 956084 w 1315990"/>
                  <a:gd name="connsiteY3" fmla="*/ 516724 h 1687823"/>
                  <a:gd name="connsiteX4" fmla="*/ 874931 w 1315990"/>
                  <a:gd name="connsiteY4" fmla="*/ 408044 h 1687823"/>
                  <a:gd name="connsiteX5" fmla="*/ 878074 w 1315990"/>
                  <a:gd name="connsiteY5" fmla="*/ 316985 h 1687823"/>
                  <a:gd name="connsiteX6" fmla="*/ 1026188 w 1315990"/>
                  <a:gd name="connsiteY6" fmla="*/ 187350 h 1687823"/>
                  <a:gd name="connsiteX7" fmla="*/ 1103435 w 1315990"/>
                  <a:gd name="connsiteY7" fmla="*/ 75907 h 1687823"/>
                  <a:gd name="connsiteX8" fmla="*/ 1117437 w 1315990"/>
                  <a:gd name="connsiteY8" fmla="*/ 34759 h 1687823"/>
                  <a:gd name="connsiteX9" fmla="*/ 1076194 w 1315990"/>
                  <a:gd name="connsiteY9" fmla="*/ 37045 h 1687823"/>
                  <a:gd name="connsiteX10" fmla="*/ 1049333 w 1315990"/>
                  <a:gd name="connsiteY10" fmla="*/ 41998 h 1687823"/>
                  <a:gd name="connsiteX11" fmla="*/ 1029331 w 1315990"/>
                  <a:gd name="connsiteY11" fmla="*/ 33521 h 1687823"/>
                  <a:gd name="connsiteX12" fmla="*/ 901220 w 1315990"/>
                  <a:gd name="connsiteY12" fmla="*/ 25806 h 1687823"/>
                  <a:gd name="connsiteX13" fmla="*/ 784634 w 1315990"/>
                  <a:gd name="connsiteY13" fmla="*/ 22282 h 1687823"/>
                  <a:gd name="connsiteX14" fmla="*/ 740723 w 1315990"/>
                  <a:gd name="connsiteY14" fmla="*/ 39808 h 1687823"/>
                  <a:gd name="connsiteX15" fmla="*/ 630805 w 1315990"/>
                  <a:gd name="connsiteY15" fmla="*/ 13519 h 1687823"/>
                  <a:gd name="connsiteX16" fmla="*/ 586704 w 1315990"/>
                  <a:gd name="connsiteY16" fmla="*/ 7994 h 1687823"/>
                  <a:gd name="connsiteX17" fmla="*/ 414492 w 1315990"/>
                  <a:gd name="connsiteY17" fmla="*/ 18091 h 1687823"/>
                  <a:gd name="connsiteX18" fmla="*/ 378869 w 1315990"/>
                  <a:gd name="connsiteY18" fmla="*/ 10756 h 1687823"/>
                  <a:gd name="connsiteX19" fmla="*/ 192560 w 1315990"/>
                  <a:gd name="connsiteY19" fmla="*/ 42665 h 1687823"/>
                  <a:gd name="connsiteX20" fmla="*/ 267712 w 1315990"/>
                  <a:gd name="connsiteY20" fmla="*/ 188112 h 1687823"/>
                  <a:gd name="connsiteX21" fmla="*/ 464213 w 1315990"/>
                  <a:gd name="connsiteY21" fmla="*/ 327939 h 1687823"/>
                  <a:gd name="connsiteX22" fmla="*/ 457069 w 1315990"/>
                  <a:gd name="connsiteY22" fmla="*/ 417569 h 1687823"/>
                  <a:gd name="connsiteX23" fmla="*/ 420302 w 1315990"/>
                  <a:gd name="connsiteY23" fmla="*/ 450526 h 1687823"/>
                  <a:gd name="connsiteX24" fmla="*/ 147125 w 1315990"/>
                  <a:gd name="connsiteY24" fmla="*/ 900582 h 1687823"/>
                  <a:gd name="connsiteX25" fmla="*/ 821 w 1315990"/>
                  <a:gd name="connsiteY25" fmla="*/ 1544948 h 1687823"/>
                  <a:gd name="connsiteX26" fmla="*/ 128456 w 1315990"/>
                  <a:gd name="connsiteY26" fmla="*/ 1687823 h 1687823"/>
                  <a:gd name="connsiteX27" fmla="*/ 702052 w 1315990"/>
                  <a:gd name="connsiteY27" fmla="*/ 1687823 h 1687823"/>
                  <a:gd name="connsiteX28" fmla="*/ 1184684 w 1315990"/>
                  <a:gd name="connsiteY28" fmla="*/ 1686490 h 1687823"/>
                  <a:gd name="connsiteX29" fmla="*/ 1315843 w 1315990"/>
                  <a:gd name="connsiteY29" fmla="*/ 1480178 h 168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15990" h="1687823">
                    <a:moveTo>
                      <a:pt x="1315843" y="1480178"/>
                    </a:moveTo>
                    <a:cubicBezTo>
                      <a:pt x="1313176" y="1361401"/>
                      <a:pt x="1275647" y="1223860"/>
                      <a:pt x="1260979" y="1162424"/>
                    </a:cubicBezTo>
                    <a:cubicBezTo>
                      <a:pt x="1222117" y="1000309"/>
                      <a:pt x="1160014" y="843813"/>
                      <a:pt x="1076765" y="699414"/>
                    </a:cubicBezTo>
                    <a:cubicBezTo>
                      <a:pt x="1040094" y="635787"/>
                      <a:pt x="996374" y="577780"/>
                      <a:pt x="956084" y="516724"/>
                    </a:cubicBezTo>
                    <a:cubicBezTo>
                      <a:pt x="941701" y="494912"/>
                      <a:pt x="906935" y="410806"/>
                      <a:pt x="874931" y="408044"/>
                    </a:cubicBezTo>
                    <a:cubicBezTo>
                      <a:pt x="884170" y="378040"/>
                      <a:pt x="881408" y="347465"/>
                      <a:pt x="878074" y="316985"/>
                    </a:cubicBezTo>
                    <a:cubicBezTo>
                      <a:pt x="944177" y="293744"/>
                      <a:pt x="985516" y="240880"/>
                      <a:pt x="1026188" y="187350"/>
                    </a:cubicBezTo>
                    <a:cubicBezTo>
                      <a:pt x="1050381" y="149059"/>
                      <a:pt x="1076289" y="112102"/>
                      <a:pt x="1103435" y="75907"/>
                    </a:cubicBezTo>
                    <a:cubicBezTo>
                      <a:pt x="1112389" y="63906"/>
                      <a:pt x="1127819" y="50666"/>
                      <a:pt x="1117437" y="34759"/>
                    </a:cubicBezTo>
                    <a:cubicBezTo>
                      <a:pt x="1105340" y="16090"/>
                      <a:pt x="1089815" y="32950"/>
                      <a:pt x="1076194" y="37045"/>
                    </a:cubicBezTo>
                    <a:cubicBezTo>
                      <a:pt x="1067336" y="39712"/>
                      <a:pt x="1059049" y="44761"/>
                      <a:pt x="1049333" y="41998"/>
                    </a:cubicBezTo>
                    <a:cubicBezTo>
                      <a:pt x="1042666" y="38950"/>
                      <a:pt x="1037903" y="27806"/>
                      <a:pt x="1029331" y="33521"/>
                    </a:cubicBezTo>
                    <a:cubicBezTo>
                      <a:pt x="984563" y="63430"/>
                      <a:pt x="935891" y="48856"/>
                      <a:pt x="901220" y="25806"/>
                    </a:cubicBezTo>
                    <a:cubicBezTo>
                      <a:pt x="857976" y="-2960"/>
                      <a:pt x="824448" y="1041"/>
                      <a:pt x="784634" y="22282"/>
                    </a:cubicBezTo>
                    <a:cubicBezTo>
                      <a:pt x="770822" y="29616"/>
                      <a:pt x="755297" y="33807"/>
                      <a:pt x="740723" y="39808"/>
                    </a:cubicBezTo>
                    <a:cubicBezTo>
                      <a:pt x="697766" y="57334"/>
                      <a:pt x="659475" y="51142"/>
                      <a:pt x="630805" y="13519"/>
                    </a:cubicBezTo>
                    <a:cubicBezTo>
                      <a:pt x="616136" y="-5722"/>
                      <a:pt x="603278" y="-1436"/>
                      <a:pt x="586704" y="7994"/>
                    </a:cubicBezTo>
                    <a:cubicBezTo>
                      <a:pt x="531078" y="39808"/>
                      <a:pt x="473738" y="45142"/>
                      <a:pt x="414492" y="18091"/>
                    </a:cubicBezTo>
                    <a:cubicBezTo>
                      <a:pt x="403253" y="12947"/>
                      <a:pt x="391442" y="3994"/>
                      <a:pt x="378869" y="10756"/>
                    </a:cubicBezTo>
                    <a:cubicBezTo>
                      <a:pt x="320195" y="42094"/>
                      <a:pt x="257330" y="47618"/>
                      <a:pt x="192560" y="42665"/>
                    </a:cubicBezTo>
                    <a:cubicBezTo>
                      <a:pt x="218849" y="90481"/>
                      <a:pt x="235994" y="146107"/>
                      <a:pt x="267712" y="188112"/>
                    </a:cubicBezTo>
                    <a:cubicBezTo>
                      <a:pt x="324671" y="246976"/>
                      <a:pt x="389918" y="294030"/>
                      <a:pt x="464213" y="327939"/>
                    </a:cubicBezTo>
                    <a:cubicBezTo>
                      <a:pt x="454878" y="357085"/>
                      <a:pt x="452878" y="386994"/>
                      <a:pt x="457069" y="417569"/>
                    </a:cubicBezTo>
                    <a:cubicBezTo>
                      <a:pt x="438876" y="421189"/>
                      <a:pt x="429732" y="437000"/>
                      <a:pt x="420302" y="450526"/>
                    </a:cubicBezTo>
                    <a:cubicBezTo>
                      <a:pt x="319052" y="595210"/>
                      <a:pt x="215705" y="736657"/>
                      <a:pt x="147125" y="900582"/>
                    </a:cubicBezTo>
                    <a:cubicBezTo>
                      <a:pt x="60353" y="1107941"/>
                      <a:pt x="25777" y="1323206"/>
                      <a:pt x="821" y="1544948"/>
                    </a:cubicBezTo>
                    <a:cubicBezTo>
                      <a:pt x="-7751" y="1621148"/>
                      <a:pt x="51875" y="1687823"/>
                      <a:pt x="128456" y="1687823"/>
                    </a:cubicBezTo>
                    <a:cubicBezTo>
                      <a:pt x="319623" y="1687823"/>
                      <a:pt x="510885" y="1687823"/>
                      <a:pt x="702052" y="1687823"/>
                    </a:cubicBezTo>
                    <a:cubicBezTo>
                      <a:pt x="862929" y="1687823"/>
                      <a:pt x="1023806" y="1687061"/>
                      <a:pt x="1184684" y="1686490"/>
                    </a:cubicBezTo>
                    <a:cubicBezTo>
                      <a:pt x="1290316" y="1686204"/>
                      <a:pt x="1318319" y="1591430"/>
                      <a:pt x="1315843" y="1480178"/>
                    </a:cubicBezTo>
                    <a:close/>
                  </a:path>
                </a:pathLst>
              </a:custGeom>
              <a:solidFill>
                <a:srgbClr val="FFE5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362">
                <a:extLst>
                  <a:ext uri="{FF2B5EF4-FFF2-40B4-BE49-F238E27FC236}">
                    <a16:creationId xmlns:a16="http://schemas.microsoft.com/office/drawing/2014/main" id="{3695E8E7-3236-4A08-BA46-88F0EB51D52F}"/>
                  </a:ext>
                </a:extLst>
              </p:cNvPr>
              <p:cNvSpPr/>
              <p:nvPr/>
            </p:nvSpPr>
            <p:spPr>
              <a:xfrm>
                <a:off x="9644717" y="2566878"/>
                <a:ext cx="188596" cy="187773"/>
              </a:xfrm>
              <a:custGeom>
                <a:avLst/>
                <a:gdLst>
                  <a:gd name="connsiteX0" fmla="*/ 100482 w 188596"/>
                  <a:gd name="connsiteY0" fmla="*/ 166262 h 187773"/>
                  <a:gd name="connsiteX1" fmla="*/ 99053 w 188596"/>
                  <a:gd name="connsiteY1" fmla="*/ 187027 h 187773"/>
                  <a:gd name="connsiteX2" fmla="*/ 81623 w 188596"/>
                  <a:gd name="connsiteY2" fmla="*/ 183693 h 187773"/>
                  <a:gd name="connsiteX3" fmla="*/ 9137 w 188596"/>
                  <a:gd name="connsiteY3" fmla="*/ 109112 h 187773"/>
                  <a:gd name="connsiteX4" fmla="*/ 23901 w 188596"/>
                  <a:gd name="connsiteY4" fmla="*/ 87681 h 187773"/>
                  <a:gd name="connsiteX5" fmla="*/ 46952 w 188596"/>
                  <a:gd name="connsiteY5" fmla="*/ 57963 h 187773"/>
                  <a:gd name="connsiteX6" fmla="*/ 89433 w 188596"/>
                  <a:gd name="connsiteY6" fmla="*/ 1670 h 187773"/>
                  <a:gd name="connsiteX7" fmla="*/ 110007 w 188596"/>
                  <a:gd name="connsiteY7" fmla="*/ 6338 h 187773"/>
                  <a:gd name="connsiteX8" fmla="*/ 179444 w 188596"/>
                  <a:gd name="connsiteY8" fmla="*/ 77394 h 187773"/>
                  <a:gd name="connsiteX9" fmla="*/ 166681 w 188596"/>
                  <a:gd name="connsiteY9" fmla="*/ 100064 h 187773"/>
                  <a:gd name="connsiteX10" fmla="*/ 159251 w 188596"/>
                  <a:gd name="connsiteY10" fmla="*/ 111494 h 187773"/>
                  <a:gd name="connsiteX11" fmla="*/ 154679 w 188596"/>
                  <a:gd name="connsiteY11" fmla="*/ 123114 h 187773"/>
                  <a:gd name="connsiteX12" fmla="*/ 142583 w 188596"/>
                  <a:gd name="connsiteY12" fmla="*/ 135782 h 187773"/>
                  <a:gd name="connsiteX13" fmla="*/ 130105 w 188596"/>
                  <a:gd name="connsiteY13" fmla="*/ 139592 h 187773"/>
                  <a:gd name="connsiteX14" fmla="*/ 118294 w 188596"/>
                  <a:gd name="connsiteY14" fmla="*/ 143402 h 187773"/>
                  <a:gd name="connsiteX15" fmla="*/ 105435 w 188596"/>
                  <a:gd name="connsiteY15" fmla="*/ 156261 h 187773"/>
                  <a:gd name="connsiteX16" fmla="*/ 100482 w 188596"/>
                  <a:gd name="connsiteY16" fmla="*/ 166262 h 187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596" h="187773">
                    <a:moveTo>
                      <a:pt x="100482" y="166262"/>
                    </a:moveTo>
                    <a:cubicBezTo>
                      <a:pt x="107245" y="175502"/>
                      <a:pt x="108864" y="183407"/>
                      <a:pt x="99053" y="187027"/>
                    </a:cubicBezTo>
                    <a:cubicBezTo>
                      <a:pt x="94196" y="188836"/>
                      <a:pt x="85337" y="187217"/>
                      <a:pt x="81623" y="183693"/>
                    </a:cubicBezTo>
                    <a:cubicBezTo>
                      <a:pt x="56667" y="159595"/>
                      <a:pt x="31426" y="135497"/>
                      <a:pt x="9137" y="109112"/>
                    </a:cubicBezTo>
                    <a:cubicBezTo>
                      <a:pt x="3327" y="102159"/>
                      <a:pt x="-14294" y="71774"/>
                      <a:pt x="23901" y="87681"/>
                    </a:cubicBezTo>
                    <a:cubicBezTo>
                      <a:pt x="26092" y="73013"/>
                      <a:pt x="40665" y="67583"/>
                      <a:pt x="46952" y="57963"/>
                    </a:cubicBezTo>
                    <a:cubicBezTo>
                      <a:pt x="59810" y="38341"/>
                      <a:pt x="88481" y="30722"/>
                      <a:pt x="89433" y="1670"/>
                    </a:cubicBezTo>
                    <a:cubicBezTo>
                      <a:pt x="89528" y="-1854"/>
                      <a:pt x="104102" y="432"/>
                      <a:pt x="110007" y="6338"/>
                    </a:cubicBezTo>
                    <a:cubicBezTo>
                      <a:pt x="133534" y="29674"/>
                      <a:pt x="158013" y="52248"/>
                      <a:pt x="179444" y="77394"/>
                    </a:cubicBezTo>
                    <a:cubicBezTo>
                      <a:pt x="185445" y="84347"/>
                      <a:pt x="202019" y="110922"/>
                      <a:pt x="166681" y="100064"/>
                    </a:cubicBezTo>
                    <a:cubicBezTo>
                      <a:pt x="147440" y="94158"/>
                      <a:pt x="153155" y="101588"/>
                      <a:pt x="159251" y="111494"/>
                    </a:cubicBezTo>
                    <a:cubicBezTo>
                      <a:pt x="162680" y="117113"/>
                      <a:pt x="168300" y="130924"/>
                      <a:pt x="154679" y="123114"/>
                    </a:cubicBezTo>
                    <a:cubicBezTo>
                      <a:pt x="122485" y="104826"/>
                      <a:pt x="135153" y="116161"/>
                      <a:pt x="142583" y="135782"/>
                    </a:cubicBezTo>
                    <a:cubicBezTo>
                      <a:pt x="148298" y="150832"/>
                      <a:pt x="135820" y="141783"/>
                      <a:pt x="130105" y="139592"/>
                    </a:cubicBezTo>
                    <a:cubicBezTo>
                      <a:pt x="124771" y="137497"/>
                      <a:pt x="110579" y="129686"/>
                      <a:pt x="118294" y="143402"/>
                    </a:cubicBezTo>
                    <a:cubicBezTo>
                      <a:pt x="135725" y="174263"/>
                      <a:pt x="126771" y="164357"/>
                      <a:pt x="105435" y="156261"/>
                    </a:cubicBezTo>
                    <a:cubicBezTo>
                      <a:pt x="88766" y="149974"/>
                      <a:pt x="101339" y="163310"/>
                      <a:pt x="100482" y="166262"/>
                    </a:cubicBezTo>
                    <a:close/>
                  </a:path>
                </a:pathLst>
              </a:custGeom>
              <a:solidFill>
                <a:srgbClr val="EEA1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363">
                <a:extLst>
                  <a:ext uri="{FF2B5EF4-FFF2-40B4-BE49-F238E27FC236}">
                    <a16:creationId xmlns:a16="http://schemas.microsoft.com/office/drawing/2014/main" id="{C7FBF906-1F82-473D-8766-B2EFF57CCE94}"/>
                  </a:ext>
                </a:extLst>
              </p:cNvPr>
              <p:cNvSpPr/>
              <p:nvPr/>
            </p:nvSpPr>
            <p:spPr>
              <a:xfrm>
                <a:off x="9271454" y="2052591"/>
                <a:ext cx="289325" cy="540246"/>
              </a:xfrm>
              <a:custGeom>
                <a:avLst/>
                <a:gdLst>
                  <a:gd name="connsiteX0" fmla="*/ 211522 w 289325"/>
                  <a:gd name="connsiteY0" fmla="*/ 252496 h 540246"/>
                  <a:gd name="connsiteX1" fmla="*/ 174470 w 289325"/>
                  <a:gd name="connsiteY1" fmla="*/ 192012 h 540246"/>
                  <a:gd name="connsiteX2" fmla="*/ 183709 w 289325"/>
                  <a:gd name="connsiteY2" fmla="*/ 121718 h 540246"/>
                  <a:gd name="connsiteX3" fmla="*/ 213808 w 289325"/>
                  <a:gd name="connsiteY3" fmla="*/ 110573 h 540246"/>
                  <a:gd name="connsiteX4" fmla="*/ 237144 w 289325"/>
                  <a:gd name="connsiteY4" fmla="*/ 145530 h 540246"/>
                  <a:gd name="connsiteX5" fmla="*/ 270768 w 289325"/>
                  <a:gd name="connsiteY5" fmla="*/ 164390 h 540246"/>
                  <a:gd name="connsiteX6" fmla="*/ 284579 w 289325"/>
                  <a:gd name="connsiteY6" fmla="*/ 125528 h 540246"/>
                  <a:gd name="connsiteX7" fmla="*/ 215237 w 289325"/>
                  <a:gd name="connsiteY7" fmla="*/ 52757 h 540246"/>
                  <a:gd name="connsiteX8" fmla="*/ 183519 w 289325"/>
                  <a:gd name="connsiteY8" fmla="*/ 18848 h 540246"/>
                  <a:gd name="connsiteX9" fmla="*/ 166850 w 289325"/>
                  <a:gd name="connsiteY9" fmla="*/ 83 h 540246"/>
                  <a:gd name="connsiteX10" fmla="*/ 146181 w 289325"/>
                  <a:gd name="connsiteY10" fmla="*/ 19705 h 540246"/>
                  <a:gd name="connsiteX11" fmla="*/ 116367 w 289325"/>
                  <a:gd name="connsiteY11" fmla="*/ 46661 h 540246"/>
                  <a:gd name="connsiteX12" fmla="*/ 26547 w 289325"/>
                  <a:gd name="connsiteY12" fmla="*/ 135243 h 540246"/>
                  <a:gd name="connsiteX13" fmla="*/ 73981 w 289325"/>
                  <a:gd name="connsiteY13" fmla="*/ 249829 h 540246"/>
                  <a:gd name="connsiteX14" fmla="*/ 126654 w 289325"/>
                  <a:gd name="connsiteY14" fmla="*/ 347175 h 540246"/>
                  <a:gd name="connsiteX15" fmla="*/ 126273 w 289325"/>
                  <a:gd name="connsiteY15" fmla="*/ 383274 h 540246"/>
                  <a:gd name="connsiteX16" fmla="*/ 112653 w 289325"/>
                  <a:gd name="connsiteY16" fmla="*/ 430613 h 540246"/>
                  <a:gd name="connsiteX17" fmla="*/ 59979 w 289325"/>
                  <a:gd name="connsiteY17" fmla="*/ 397086 h 540246"/>
                  <a:gd name="connsiteX18" fmla="*/ 50740 w 289325"/>
                  <a:gd name="connsiteY18" fmla="*/ 370416 h 540246"/>
                  <a:gd name="connsiteX19" fmla="*/ 14640 w 289325"/>
                  <a:gd name="connsiteY19" fmla="*/ 352604 h 540246"/>
                  <a:gd name="connsiteX20" fmla="*/ 1591 w 289325"/>
                  <a:gd name="connsiteY20" fmla="*/ 381750 h 540246"/>
                  <a:gd name="connsiteX21" fmla="*/ 83697 w 289325"/>
                  <a:gd name="connsiteY21" fmla="*/ 477286 h 540246"/>
                  <a:gd name="connsiteX22" fmla="*/ 117701 w 289325"/>
                  <a:gd name="connsiteY22" fmla="*/ 513957 h 540246"/>
                  <a:gd name="connsiteX23" fmla="*/ 136465 w 289325"/>
                  <a:gd name="connsiteY23" fmla="*/ 540246 h 540246"/>
                  <a:gd name="connsiteX24" fmla="*/ 155515 w 289325"/>
                  <a:gd name="connsiteY24" fmla="*/ 513957 h 540246"/>
                  <a:gd name="connsiteX25" fmla="*/ 185424 w 289325"/>
                  <a:gd name="connsiteY25" fmla="*/ 484525 h 540246"/>
                  <a:gd name="connsiteX26" fmla="*/ 288389 w 289325"/>
                  <a:gd name="connsiteY26" fmla="*/ 385751 h 540246"/>
                  <a:gd name="connsiteX27" fmla="*/ 211522 w 289325"/>
                  <a:gd name="connsiteY27" fmla="*/ 252496 h 540246"/>
                  <a:gd name="connsiteX28" fmla="*/ 140561 w 289325"/>
                  <a:gd name="connsiteY28" fmla="*/ 133719 h 540246"/>
                  <a:gd name="connsiteX29" fmla="*/ 136179 w 289325"/>
                  <a:gd name="connsiteY29" fmla="*/ 166009 h 540246"/>
                  <a:gd name="connsiteX30" fmla="*/ 118749 w 289325"/>
                  <a:gd name="connsiteY30" fmla="*/ 215063 h 540246"/>
                  <a:gd name="connsiteX31" fmla="*/ 79125 w 289325"/>
                  <a:gd name="connsiteY31" fmla="*/ 159151 h 540246"/>
                  <a:gd name="connsiteX32" fmla="*/ 96174 w 289325"/>
                  <a:gd name="connsiteY32" fmla="*/ 112193 h 540246"/>
                  <a:gd name="connsiteX33" fmla="*/ 138465 w 289325"/>
                  <a:gd name="connsiteY33" fmla="*/ 99620 h 540246"/>
                  <a:gd name="connsiteX34" fmla="*/ 140561 w 289325"/>
                  <a:gd name="connsiteY34" fmla="*/ 133719 h 540246"/>
                  <a:gd name="connsiteX35" fmla="*/ 228858 w 289325"/>
                  <a:gd name="connsiteY35" fmla="*/ 397847 h 540246"/>
                  <a:gd name="connsiteX36" fmla="*/ 178185 w 289325"/>
                  <a:gd name="connsiteY36" fmla="*/ 433090 h 540246"/>
                  <a:gd name="connsiteX37" fmla="*/ 165040 w 289325"/>
                  <a:gd name="connsiteY37" fmla="*/ 389180 h 540246"/>
                  <a:gd name="connsiteX38" fmla="*/ 164754 w 289325"/>
                  <a:gd name="connsiteY38" fmla="*/ 365463 h 540246"/>
                  <a:gd name="connsiteX39" fmla="*/ 165135 w 289325"/>
                  <a:gd name="connsiteY39" fmla="*/ 365463 h 540246"/>
                  <a:gd name="connsiteX40" fmla="*/ 165421 w 289325"/>
                  <a:gd name="connsiteY40" fmla="*/ 346508 h 540246"/>
                  <a:gd name="connsiteX41" fmla="*/ 179042 w 289325"/>
                  <a:gd name="connsiteY41" fmla="*/ 299550 h 540246"/>
                  <a:gd name="connsiteX42" fmla="*/ 234477 w 289325"/>
                  <a:gd name="connsiteY42" fmla="*/ 338126 h 540246"/>
                  <a:gd name="connsiteX43" fmla="*/ 228858 w 289325"/>
                  <a:gd name="connsiteY43" fmla="*/ 397847 h 5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89325" h="540246">
                    <a:moveTo>
                      <a:pt x="211522" y="252496"/>
                    </a:moveTo>
                    <a:cubicBezTo>
                      <a:pt x="179518" y="240018"/>
                      <a:pt x="170279" y="222397"/>
                      <a:pt x="174470" y="192012"/>
                    </a:cubicBezTo>
                    <a:cubicBezTo>
                      <a:pt x="177613" y="168581"/>
                      <a:pt x="180375" y="145149"/>
                      <a:pt x="183709" y="121718"/>
                    </a:cubicBezTo>
                    <a:cubicBezTo>
                      <a:pt x="186852" y="100001"/>
                      <a:pt x="198949" y="100668"/>
                      <a:pt x="213808" y="110573"/>
                    </a:cubicBezTo>
                    <a:cubicBezTo>
                      <a:pt x="226286" y="118860"/>
                      <a:pt x="232953" y="131910"/>
                      <a:pt x="237144" y="145530"/>
                    </a:cubicBezTo>
                    <a:cubicBezTo>
                      <a:pt x="242669" y="163437"/>
                      <a:pt x="249813" y="173724"/>
                      <a:pt x="270768" y="164390"/>
                    </a:cubicBezTo>
                    <a:cubicBezTo>
                      <a:pt x="290103" y="155817"/>
                      <a:pt x="290580" y="142482"/>
                      <a:pt x="284579" y="125528"/>
                    </a:cubicBezTo>
                    <a:cubicBezTo>
                      <a:pt x="272292" y="90857"/>
                      <a:pt x="251146" y="65044"/>
                      <a:pt x="215237" y="52757"/>
                    </a:cubicBezTo>
                    <a:cubicBezTo>
                      <a:pt x="199235" y="47232"/>
                      <a:pt x="180947" y="43137"/>
                      <a:pt x="183519" y="18848"/>
                    </a:cubicBezTo>
                    <a:cubicBezTo>
                      <a:pt x="184662" y="8275"/>
                      <a:pt x="178470" y="845"/>
                      <a:pt x="166850" y="83"/>
                    </a:cubicBezTo>
                    <a:cubicBezTo>
                      <a:pt x="152943" y="-869"/>
                      <a:pt x="145800" y="6370"/>
                      <a:pt x="146181" y="19705"/>
                    </a:cubicBezTo>
                    <a:cubicBezTo>
                      <a:pt x="146752" y="40946"/>
                      <a:pt x="134846" y="44184"/>
                      <a:pt x="116367" y="46661"/>
                    </a:cubicBezTo>
                    <a:cubicBezTo>
                      <a:pt x="64170" y="53519"/>
                      <a:pt x="34929" y="80856"/>
                      <a:pt x="26547" y="135243"/>
                    </a:cubicBezTo>
                    <a:cubicBezTo>
                      <a:pt x="19403" y="181439"/>
                      <a:pt x="29880" y="230208"/>
                      <a:pt x="73981" y="249829"/>
                    </a:cubicBezTo>
                    <a:cubicBezTo>
                      <a:pt x="125892" y="272975"/>
                      <a:pt x="135227" y="306789"/>
                      <a:pt x="126654" y="347175"/>
                    </a:cubicBezTo>
                    <a:cubicBezTo>
                      <a:pt x="126654" y="364320"/>
                      <a:pt x="128464" y="374321"/>
                      <a:pt x="126273" y="383274"/>
                    </a:cubicBezTo>
                    <a:cubicBezTo>
                      <a:pt x="122178" y="399657"/>
                      <a:pt x="138942" y="426708"/>
                      <a:pt x="112653" y="430613"/>
                    </a:cubicBezTo>
                    <a:cubicBezTo>
                      <a:pt x="91412" y="433757"/>
                      <a:pt x="69885" y="420231"/>
                      <a:pt x="59979" y="397086"/>
                    </a:cubicBezTo>
                    <a:cubicBezTo>
                      <a:pt x="56265" y="388418"/>
                      <a:pt x="52074" y="379559"/>
                      <a:pt x="50740" y="370416"/>
                    </a:cubicBezTo>
                    <a:cubicBezTo>
                      <a:pt x="47311" y="345936"/>
                      <a:pt x="29690" y="350223"/>
                      <a:pt x="14640" y="352604"/>
                    </a:cubicBezTo>
                    <a:cubicBezTo>
                      <a:pt x="-2790" y="355366"/>
                      <a:pt x="-885" y="367844"/>
                      <a:pt x="1591" y="381750"/>
                    </a:cubicBezTo>
                    <a:cubicBezTo>
                      <a:pt x="10354" y="429947"/>
                      <a:pt x="39215" y="460046"/>
                      <a:pt x="83697" y="477286"/>
                    </a:cubicBezTo>
                    <a:cubicBezTo>
                      <a:pt x="100842" y="483954"/>
                      <a:pt x="121511" y="486716"/>
                      <a:pt x="117701" y="513957"/>
                    </a:cubicBezTo>
                    <a:cubicBezTo>
                      <a:pt x="115891" y="526816"/>
                      <a:pt x="118082" y="540151"/>
                      <a:pt x="136465" y="540246"/>
                    </a:cubicBezTo>
                    <a:cubicBezTo>
                      <a:pt x="155134" y="540342"/>
                      <a:pt x="155229" y="526816"/>
                      <a:pt x="155515" y="513957"/>
                    </a:cubicBezTo>
                    <a:cubicBezTo>
                      <a:pt x="155991" y="494241"/>
                      <a:pt x="167136" y="487763"/>
                      <a:pt x="185424" y="484525"/>
                    </a:cubicBezTo>
                    <a:cubicBezTo>
                      <a:pt x="249527" y="473095"/>
                      <a:pt x="282388" y="440710"/>
                      <a:pt x="288389" y="385751"/>
                    </a:cubicBezTo>
                    <a:cubicBezTo>
                      <a:pt x="294771" y="326315"/>
                      <a:pt x="268482" y="274785"/>
                      <a:pt x="211522" y="252496"/>
                    </a:cubicBezTo>
                    <a:close/>
                    <a:moveTo>
                      <a:pt x="140561" y="133719"/>
                    </a:moveTo>
                    <a:cubicBezTo>
                      <a:pt x="138370" y="144292"/>
                      <a:pt x="139418" y="155817"/>
                      <a:pt x="136179" y="166009"/>
                    </a:cubicBezTo>
                    <a:cubicBezTo>
                      <a:pt x="130845" y="182678"/>
                      <a:pt x="151610" y="210300"/>
                      <a:pt x="118749" y="215063"/>
                    </a:cubicBezTo>
                    <a:cubicBezTo>
                      <a:pt x="101223" y="217635"/>
                      <a:pt x="79029" y="183725"/>
                      <a:pt x="79125" y="159151"/>
                    </a:cubicBezTo>
                    <a:cubicBezTo>
                      <a:pt x="77886" y="140958"/>
                      <a:pt x="83316" y="124385"/>
                      <a:pt x="96174" y="112193"/>
                    </a:cubicBezTo>
                    <a:cubicBezTo>
                      <a:pt x="107604" y="101429"/>
                      <a:pt x="124559" y="93048"/>
                      <a:pt x="138465" y="99620"/>
                    </a:cubicBezTo>
                    <a:cubicBezTo>
                      <a:pt x="150943" y="105621"/>
                      <a:pt x="143037" y="121718"/>
                      <a:pt x="140561" y="133719"/>
                    </a:cubicBezTo>
                    <a:close/>
                    <a:moveTo>
                      <a:pt x="228858" y="397847"/>
                    </a:moveTo>
                    <a:cubicBezTo>
                      <a:pt x="222571" y="420993"/>
                      <a:pt x="200664" y="436138"/>
                      <a:pt x="178185" y="433090"/>
                    </a:cubicBezTo>
                    <a:cubicBezTo>
                      <a:pt x="153515" y="429756"/>
                      <a:pt x="168279" y="404515"/>
                      <a:pt x="165040" y="389180"/>
                    </a:cubicBezTo>
                    <a:cubicBezTo>
                      <a:pt x="163421" y="381560"/>
                      <a:pt x="164754" y="373368"/>
                      <a:pt x="164754" y="365463"/>
                    </a:cubicBezTo>
                    <a:cubicBezTo>
                      <a:pt x="164850" y="365463"/>
                      <a:pt x="164945" y="365463"/>
                      <a:pt x="165135" y="365463"/>
                    </a:cubicBezTo>
                    <a:cubicBezTo>
                      <a:pt x="165135" y="359081"/>
                      <a:pt x="163707" y="352318"/>
                      <a:pt x="165421" y="346508"/>
                    </a:cubicBezTo>
                    <a:cubicBezTo>
                      <a:pt x="170279" y="330315"/>
                      <a:pt x="153039" y="301454"/>
                      <a:pt x="179042" y="299550"/>
                    </a:cubicBezTo>
                    <a:cubicBezTo>
                      <a:pt x="200568" y="298025"/>
                      <a:pt x="222762" y="313742"/>
                      <a:pt x="234477" y="338126"/>
                    </a:cubicBezTo>
                    <a:cubicBezTo>
                      <a:pt x="244955" y="360129"/>
                      <a:pt x="233906" y="379179"/>
                      <a:pt x="228858" y="397847"/>
                    </a:cubicBezTo>
                    <a:close/>
                  </a:path>
                </a:pathLst>
              </a:custGeom>
              <a:solidFill>
                <a:srgbClr val="F1AA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364">
                <a:extLst>
                  <a:ext uri="{FF2B5EF4-FFF2-40B4-BE49-F238E27FC236}">
                    <a16:creationId xmlns:a16="http://schemas.microsoft.com/office/drawing/2014/main" id="{03609C36-79A4-4207-A74C-199945AB2C92}"/>
                  </a:ext>
                </a:extLst>
              </p:cNvPr>
              <p:cNvSpPr/>
              <p:nvPr/>
            </p:nvSpPr>
            <p:spPr>
              <a:xfrm>
                <a:off x="9242126" y="1508987"/>
                <a:ext cx="426235" cy="360235"/>
              </a:xfrm>
              <a:custGeom>
                <a:avLst/>
                <a:gdLst>
                  <a:gd name="connsiteX0" fmla="*/ 422016 w 426235"/>
                  <a:gd name="connsiteY0" fmla="*/ 0 h 360235"/>
                  <a:gd name="connsiteX1" fmla="*/ 418015 w 426235"/>
                  <a:gd name="connsiteY1" fmla="*/ 106108 h 360235"/>
                  <a:gd name="connsiteX2" fmla="*/ 359151 w 426235"/>
                  <a:gd name="connsiteY2" fmla="*/ 122111 h 360235"/>
                  <a:gd name="connsiteX3" fmla="*/ 344863 w 426235"/>
                  <a:gd name="connsiteY3" fmla="*/ 167164 h 360235"/>
                  <a:gd name="connsiteX4" fmla="*/ 203608 w 426235"/>
                  <a:gd name="connsiteY4" fmla="*/ 143066 h 360235"/>
                  <a:gd name="connsiteX5" fmla="*/ 182272 w 426235"/>
                  <a:gd name="connsiteY5" fmla="*/ 173831 h 360235"/>
                  <a:gd name="connsiteX6" fmla="*/ 161602 w 426235"/>
                  <a:gd name="connsiteY6" fmla="*/ 360236 h 360235"/>
                  <a:gd name="connsiteX7" fmla="*/ 168270 w 426235"/>
                  <a:gd name="connsiteY7" fmla="*/ 174689 h 360235"/>
                  <a:gd name="connsiteX8" fmla="*/ 136742 w 426235"/>
                  <a:gd name="connsiteY8" fmla="*/ 142399 h 360235"/>
                  <a:gd name="connsiteX9" fmla="*/ 2630 w 426235"/>
                  <a:gd name="connsiteY9" fmla="*/ 113443 h 360235"/>
                  <a:gd name="connsiteX10" fmla="*/ 12917 w 426235"/>
                  <a:gd name="connsiteY10" fmla="*/ 9620 h 360235"/>
                  <a:gd name="connsiteX11" fmla="*/ 314860 w 426235"/>
                  <a:gd name="connsiteY11" fmla="*/ 14002 h 360235"/>
                  <a:gd name="connsiteX12" fmla="*/ 422016 w 426235"/>
                  <a:gd name="connsiteY12" fmla="*/ 0 h 360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235" h="360235">
                    <a:moveTo>
                      <a:pt x="422016" y="0"/>
                    </a:moveTo>
                    <a:cubicBezTo>
                      <a:pt x="425826" y="35528"/>
                      <a:pt x="430779" y="71152"/>
                      <a:pt x="418015" y="106108"/>
                    </a:cubicBezTo>
                    <a:cubicBezTo>
                      <a:pt x="398394" y="111633"/>
                      <a:pt x="379153" y="119920"/>
                      <a:pt x="359151" y="122111"/>
                    </a:cubicBezTo>
                    <a:cubicBezTo>
                      <a:pt x="326290" y="125825"/>
                      <a:pt x="328861" y="140875"/>
                      <a:pt x="344863" y="167164"/>
                    </a:cubicBezTo>
                    <a:cubicBezTo>
                      <a:pt x="302858" y="107728"/>
                      <a:pt x="250185" y="146685"/>
                      <a:pt x="203608" y="143066"/>
                    </a:cubicBezTo>
                    <a:cubicBezTo>
                      <a:pt x="183129" y="141446"/>
                      <a:pt x="184462" y="160592"/>
                      <a:pt x="182272" y="173831"/>
                    </a:cubicBezTo>
                    <a:cubicBezTo>
                      <a:pt x="171985" y="235553"/>
                      <a:pt x="165698" y="297751"/>
                      <a:pt x="161602" y="360236"/>
                    </a:cubicBezTo>
                    <a:cubicBezTo>
                      <a:pt x="149410" y="297751"/>
                      <a:pt x="157507" y="235458"/>
                      <a:pt x="168270" y="174689"/>
                    </a:cubicBezTo>
                    <a:cubicBezTo>
                      <a:pt x="174556" y="139541"/>
                      <a:pt x="158840" y="141065"/>
                      <a:pt x="136742" y="142399"/>
                    </a:cubicBezTo>
                    <a:cubicBezTo>
                      <a:pt x="89308" y="145161"/>
                      <a:pt x="45683" y="130683"/>
                      <a:pt x="2630" y="113443"/>
                    </a:cubicBezTo>
                    <a:cubicBezTo>
                      <a:pt x="-2799" y="77915"/>
                      <a:pt x="-37" y="43244"/>
                      <a:pt x="12917" y="9620"/>
                    </a:cubicBezTo>
                    <a:cubicBezTo>
                      <a:pt x="113311" y="26860"/>
                      <a:pt x="214180" y="19145"/>
                      <a:pt x="314860" y="14002"/>
                    </a:cubicBezTo>
                    <a:cubicBezTo>
                      <a:pt x="350674" y="12097"/>
                      <a:pt x="386297" y="4763"/>
                      <a:pt x="422016" y="0"/>
                    </a:cubicBezTo>
                    <a:close/>
                  </a:path>
                </a:pathLst>
              </a:custGeom>
              <a:solidFill>
                <a:srgbClr val="FDB6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oup 356">
              <a:extLst>
                <a:ext uri="{FF2B5EF4-FFF2-40B4-BE49-F238E27FC236}">
                  <a16:creationId xmlns:a16="http://schemas.microsoft.com/office/drawing/2014/main" id="{701CF103-D213-45CF-B199-17A4E52213CF}"/>
                </a:ext>
              </a:extLst>
            </p:cNvPr>
            <p:cNvGrpSpPr/>
            <p:nvPr/>
          </p:nvGrpSpPr>
          <p:grpSpPr>
            <a:xfrm>
              <a:off x="7426441" y="125001"/>
              <a:ext cx="768648" cy="985830"/>
              <a:chOff x="8787115" y="1200955"/>
              <a:chExt cx="1315990" cy="1687823"/>
            </a:xfrm>
          </p:grpSpPr>
          <p:sp>
            <p:nvSpPr>
              <p:cNvPr id="19" name="Freeform: Shape 357">
                <a:extLst>
                  <a:ext uri="{FF2B5EF4-FFF2-40B4-BE49-F238E27FC236}">
                    <a16:creationId xmlns:a16="http://schemas.microsoft.com/office/drawing/2014/main" id="{26532781-0963-40C7-BB4F-BB8A49CA1E0A}"/>
                  </a:ext>
                </a:extLst>
              </p:cNvPr>
              <p:cNvSpPr/>
              <p:nvPr/>
            </p:nvSpPr>
            <p:spPr>
              <a:xfrm>
                <a:off x="8787115" y="1200955"/>
                <a:ext cx="1315990" cy="1687823"/>
              </a:xfrm>
              <a:custGeom>
                <a:avLst/>
                <a:gdLst>
                  <a:gd name="connsiteX0" fmla="*/ 1315843 w 1315990"/>
                  <a:gd name="connsiteY0" fmla="*/ 1480178 h 1687823"/>
                  <a:gd name="connsiteX1" fmla="*/ 1260979 w 1315990"/>
                  <a:gd name="connsiteY1" fmla="*/ 1162424 h 1687823"/>
                  <a:gd name="connsiteX2" fmla="*/ 1076765 w 1315990"/>
                  <a:gd name="connsiteY2" fmla="*/ 699414 h 1687823"/>
                  <a:gd name="connsiteX3" fmla="*/ 956084 w 1315990"/>
                  <a:gd name="connsiteY3" fmla="*/ 516724 h 1687823"/>
                  <a:gd name="connsiteX4" fmla="*/ 874931 w 1315990"/>
                  <a:gd name="connsiteY4" fmla="*/ 408044 h 1687823"/>
                  <a:gd name="connsiteX5" fmla="*/ 878074 w 1315990"/>
                  <a:gd name="connsiteY5" fmla="*/ 316985 h 1687823"/>
                  <a:gd name="connsiteX6" fmla="*/ 1026188 w 1315990"/>
                  <a:gd name="connsiteY6" fmla="*/ 187350 h 1687823"/>
                  <a:gd name="connsiteX7" fmla="*/ 1103435 w 1315990"/>
                  <a:gd name="connsiteY7" fmla="*/ 75907 h 1687823"/>
                  <a:gd name="connsiteX8" fmla="*/ 1117437 w 1315990"/>
                  <a:gd name="connsiteY8" fmla="*/ 34759 h 1687823"/>
                  <a:gd name="connsiteX9" fmla="*/ 1076194 w 1315990"/>
                  <a:gd name="connsiteY9" fmla="*/ 37045 h 1687823"/>
                  <a:gd name="connsiteX10" fmla="*/ 1049333 w 1315990"/>
                  <a:gd name="connsiteY10" fmla="*/ 41998 h 1687823"/>
                  <a:gd name="connsiteX11" fmla="*/ 1029331 w 1315990"/>
                  <a:gd name="connsiteY11" fmla="*/ 33521 h 1687823"/>
                  <a:gd name="connsiteX12" fmla="*/ 901220 w 1315990"/>
                  <a:gd name="connsiteY12" fmla="*/ 25806 h 1687823"/>
                  <a:gd name="connsiteX13" fmla="*/ 784634 w 1315990"/>
                  <a:gd name="connsiteY13" fmla="*/ 22282 h 1687823"/>
                  <a:gd name="connsiteX14" fmla="*/ 740723 w 1315990"/>
                  <a:gd name="connsiteY14" fmla="*/ 39808 h 1687823"/>
                  <a:gd name="connsiteX15" fmla="*/ 630805 w 1315990"/>
                  <a:gd name="connsiteY15" fmla="*/ 13519 h 1687823"/>
                  <a:gd name="connsiteX16" fmla="*/ 586704 w 1315990"/>
                  <a:gd name="connsiteY16" fmla="*/ 7994 h 1687823"/>
                  <a:gd name="connsiteX17" fmla="*/ 414492 w 1315990"/>
                  <a:gd name="connsiteY17" fmla="*/ 18091 h 1687823"/>
                  <a:gd name="connsiteX18" fmla="*/ 378869 w 1315990"/>
                  <a:gd name="connsiteY18" fmla="*/ 10756 h 1687823"/>
                  <a:gd name="connsiteX19" fmla="*/ 192560 w 1315990"/>
                  <a:gd name="connsiteY19" fmla="*/ 42665 h 1687823"/>
                  <a:gd name="connsiteX20" fmla="*/ 267712 w 1315990"/>
                  <a:gd name="connsiteY20" fmla="*/ 188112 h 1687823"/>
                  <a:gd name="connsiteX21" fmla="*/ 464213 w 1315990"/>
                  <a:gd name="connsiteY21" fmla="*/ 327939 h 1687823"/>
                  <a:gd name="connsiteX22" fmla="*/ 457069 w 1315990"/>
                  <a:gd name="connsiteY22" fmla="*/ 417569 h 1687823"/>
                  <a:gd name="connsiteX23" fmla="*/ 420302 w 1315990"/>
                  <a:gd name="connsiteY23" fmla="*/ 450526 h 1687823"/>
                  <a:gd name="connsiteX24" fmla="*/ 147125 w 1315990"/>
                  <a:gd name="connsiteY24" fmla="*/ 900582 h 1687823"/>
                  <a:gd name="connsiteX25" fmla="*/ 821 w 1315990"/>
                  <a:gd name="connsiteY25" fmla="*/ 1544948 h 1687823"/>
                  <a:gd name="connsiteX26" fmla="*/ 128456 w 1315990"/>
                  <a:gd name="connsiteY26" fmla="*/ 1687823 h 1687823"/>
                  <a:gd name="connsiteX27" fmla="*/ 702052 w 1315990"/>
                  <a:gd name="connsiteY27" fmla="*/ 1687823 h 1687823"/>
                  <a:gd name="connsiteX28" fmla="*/ 1184684 w 1315990"/>
                  <a:gd name="connsiteY28" fmla="*/ 1686490 h 1687823"/>
                  <a:gd name="connsiteX29" fmla="*/ 1315843 w 1315990"/>
                  <a:gd name="connsiteY29" fmla="*/ 1480178 h 168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15990" h="1687823">
                    <a:moveTo>
                      <a:pt x="1315843" y="1480178"/>
                    </a:moveTo>
                    <a:cubicBezTo>
                      <a:pt x="1313176" y="1361401"/>
                      <a:pt x="1275647" y="1223860"/>
                      <a:pt x="1260979" y="1162424"/>
                    </a:cubicBezTo>
                    <a:cubicBezTo>
                      <a:pt x="1222117" y="1000309"/>
                      <a:pt x="1160014" y="843813"/>
                      <a:pt x="1076765" y="699414"/>
                    </a:cubicBezTo>
                    <a:cubicBezTo>
                      <a:pt x="1040094" y="635787"/>
                      <a:pt x="996374" y="577780"/>
                      <a:pt x="956084" y="516724"/>
                    </a:cubicBezTo>
                    <a:cubicBezTo>
                      <a:pt x="941701" y="494912"/>
                      <a:pt x="906935" y="410806"/>
                      <a:pt x="874931" y="408044"/>
                    </a:cubicBezTo>
                    <a:cubicBezTo>
                      <a:pt x="884170" y="378040"/>
                      <a:pt x="881408" y="347465"/>
                      <a:pt x="878074" y="316985"/>
                    </a:cubicBezTo>
                    <a:cubicBezTo>
                      <a:pt x="944177" y="293744"/>
                      <a:pt x="985516" y="240880"/>
                      <a:pt x="1026188" y="187350"/>
                    </a:cubicBezTo>
                    <a:cubicBezTo>
                      <a:pt x="1050381" y="149059"/>
                      <a:pt x="1076289" y="112102"/>
                      <a:pt x="1103435" y="75907"/>
                    </a:cubicBezTo>
                    <a:cubicBezTo>
                      <a:pt x="1112389" y="63906"/>
                      <a:pt x="1127819" y="50666"/>
                      <a:pt x="1117437" y="34759"/>
                    </a:cubicBezTo>
                    <a:cubicBezTo>
                      <a:pt x="1105340" y="16090"/>
                      <a:pt x="1089815" y="32950"/>
                      <a:pt x="1076194" y="37045"/>
                    </a:cubicBezTo>
                    <a:cubicBezTo>
                      <a:pt x="1067336" y="39712"/>
                      <a:pt x="1059049" y="44761"/>
                      <a:pt x="1049333" y="41998"/>
                    </a:cubicBezTo>
                    <a:cubicBezTo>
                      <a:pt x="1042666" y="38950"/>
                      <a:pt x="1037903" y="27806"/>
                      <a:pt x="1029331" y="33521"/>
                    </a:cubicBezTo>
                    <a:cubicBezTo>
                      <a:pt x="984563" y="63430"/>
                      <a:pt x="935891" y="48856"/>
                      <a:pt x="901220" y="25806"/>
                    </a:cubicBezTo>
                    <a:cubicBezTo>
                      <a:pt x="857976" y="-2960"/>
                      <a:pt x="824448" y="1041"/>
                      <a:pt x="784634" y="22282"/>
                    </a:cubicBezTo>
                    <a:cubicBezTo>
                      <a:pt x="770822" y="29616"/>
                      <a:pt x="755297" y="33807"/>
                      <a:pt x="740723" y="39808"/>
                    </a:cubicBezTo>
                    <a:cubicBezTo>
                      <a:pt x="697766" y="57334"/>
                      <a:pt x="659475" y="51142"/>
                      <a:pt x="630805" y="13519"/>
                    </a:cubicBezTo>
                    <a:cubicBezTo>
                      <a:pt x="616136" y="-5722"/>
                      <a:pt x="603278" y="-1436"/>
                      <a:pt x="586704" y="7994"/>
                    </a:cubicBezTo>
                    <a:cubicBezTo>
                      <a:pt x="531078" y="39808"/>
                      <a:pt x="473738" y="45142"/>
                      <a:pt x="414492" y="18091"/>
                    </a:cubicBezTo>
                    <a:cubicBezTo>
                      <a:pt x="403253" y="12947"/>
                      <a:pt x="391442" y="3994"/>
                      <a:pt x="378869" y="10756"/>
                    </a:cubicBezTo>
                    <a:cubicBezTo>
                      <a:pt x="320195" y="42094"/>
                      <a:pt x="257330" y="47618"/>
                      <a:pt x="192560" y="42665"/>
                    </a:cubicBezTo>
                    <a:cubicBezTo>
                      <a:pt x="218849" y="90481"/>
                      <a:pt x="235994" y="146107"/>
                      <a:pt x="267712" y="188112"/>
                    </a:cubicBezTo>
                    <a:cubicBezTo>
                      <a:pt x="324671" y="246976"/>
                      <a:pt x="389918" y="294030"/>
                      <a:pt x="464213" y="327939"/>
                    </a:cubicBezTo>
                    <a:cubicBezTo>
                      <a:pt x="454878" y="357085"/>
                      <a:pt x="452878" y="386994"/>
                      <a:pt x="457069" y="417569"/>
                    </a:cubicBezTo>
                    <a:cubicBezTo>
                      <a:pt x="438876" y="421189"/>
                      <a:pt x="429732" y="437000"/>
                      <a:pt x="420302" y="450526"/>
                    </a:cubicBezTo>
                    <a:cubicBezTo>
                      <a:pt x="319052" y="595210"/>
                      <a:pt x="215705" y="736657"/>
                      <a:pt x="147125" y="900582"/>
                    </a:cubicBezTo>
                    <a:cubicBezTo>
                      <a:pt x="60353" y="1107941"/>
                      <a:pt x="25777" y="1323206"/>
                      <a:pt x="821" y="1544948"/>
                    </a:cubicBezTo>
                    <a:cubicBezTo>
                      <a:pt x="-7751" y="1621148"/>
                      <a:pt x="51875" y="1687823"/>
                      <a:pt x="128456" y="1687823"/>
                    </a:cubicBezTo>
                    <a:cubicBezTo>
                      <a:pt x="319623" y="1687823"/>
                      <a:pt x="510885" y="1687823"/>
                      <a:pt x="702052" y="1687823"/>
                    </a:cubicBezTo>
                    <a:cubicBezTo>
                      <a:pt x="862929" y="1687823"/>
                      <a:pt x="1023806" y="1687061"/>
                      <a:pt x="1184684" y="1686490"/>
                    </a:cubicBezTo>
                    <a:cubicBezTo>
                      <a:pt x="1290316" y="1686204"/>
                      <a:pt x="1318319" y="1591430"/>
                      <a:pt x="1315843" y="1480178"/>
                    </a:cubicBezTo>
                    <a:close/>
                  </a:path>
                </a:pathLst>
              </a:custGeom>
              <a:solidFill>
                <a:srgbClr val="FFE5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358">
                <a:extLst>
                  <a:ext uri="{FF2B5EF4-FFF2-40B4-BE49-F238E27FC236}">
                    <a16:creationId xmlns:a16="http://schemas.microsoft.com/office/drawing/2014/main" id="{6284FC3B-2D13-407A-B453-787C591663EC}"/>
                  </a:ext>
                </a:extLst>
              </p:cNvPr>
              <p:cNvSpPr/>
              <p:nvPr/>
            </p:nvSpPr>
            <p:spPr>
              <a:xfrm>
                <a:off x="9644717" y="2566878"/>
                <a:ext cx="188596" cy="187773"/>
              </a:xfrm>
              <a:custGeom>
                <a:avLst/>
                <a:gdLst>
                  <a:gd name="connsiteX0" fmla="*/ 100482 w 188596"/>
                  <a:gd name="connsiteY0" fmla="*/ 166262 h 187773"/>
                  <a:gd name="connsiteX1" fmla="*/ 99053 w 188596"/>
                  <a:gd name="connsiteY1" fmla="*/ 187027 h 187773"/>
                  <a:gd name="connsiteX2" fmla="*/ 81623 w 188596"/>
                  <a:gd name="connsiteY2" fmla="*/ 183693 h 187773"/>
                  <a:gd name="connsiteX3" fmla="*/ 9137 w 188596"/>
                  <a:gd name="connsiteY3" fmla="*/ 109112 h 187773"/>
                  <a:gd name="connsiteX4" fmla="*/ 23901 w 188596"/>
                  <a:gd name="connsiteY4" fmla="*/ 87681 h 187773"/>
                  <a:gd name="connsiteX5" fmla="*/ 46952 w 188596"/>
                  <a:gd name="connsiteY5" fmla="*/ 57963 h 187773"/>
                  <a:gd name="connsiteX6" fmla="*/ 89433 w 188596"/>
                  <a:gd name="connsiteY6" fmla="*/ 1670 h 187773"/>
                  <a:gd name="connsiteX7" fmla="*/ 110007 w 188596"/>
                  <a:gd name="connsiteY7" fmla="*/ 6338 h 187773"/>
                  <a:gd name="connsiteX8" fmla="*/ 179444 w 188596"/>
                  <a:gd name="connsiteY8" fmla="*/ 77394 h 187773"/>
                  <a:gd name="connsiteX9" fmla="*/ 166681 w 188596"/>
                  <a:gd name="connsiteY9" fmla="*/ 100064 h 187773"/>
                  <a:gd name="connsiteX10" fmla="*/ 159251 w 188596"/>
                  <a:gd name="connsiteY10" fmla="*/ 111494 h 187773"/>
                  <a:gd name="connsiteX11" fmla="*/ 154679 w 188596"/>
                  <a:gd name="connsiteY11" fmla="*/ 123114 h 187773"/>
                  <a:gd name="connsiteX12" fmla="*/ 142583 w 188596"/>
                  <a:gd name="connsiteY12" fmla="*/ 135782 h 187773"/>
                  <a:gd name="connsiteX13" fmla="*/ 130105 w 188596"/>
                  <a:gd name="connsiteY13" fmla="*/ 139592 h 187773"/>
                  <a:gd name="connsiteX14" fmla="*/ 118294 w 188596"/>
                  <a:gd name="connsiteY14" fmla="*/ 143402 h 187773"/>
                  <a:gd name="connsiteX15" fmla="*/ 105435 w 188596"/>
                  <a:gd name="connsiteY15" fmla="*/ 156261 h 187773"/>
                  <a:gd name="connsiteX16" fmla="*/ 100482 w 188596"/>
                  <a:gd name="connsiteY16" fmla="*/ 166262 h 187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596" h="187773">
                    <a:moveTo>
                      <a:pt x="100482" y="166262"/>
                    </a:moveTo>
                    <a:cubicBezTo>
                      <a:pt x="107245" y="175502"/>
                      <a:pt x="108864" y="183407"/>
                      <a:pt x="99053" y="187027"/>
                    </a:cubicBezTo>
                    <a:cubicBezTo>
                      <a:pt x="94196" y="188836"/>
                      <a:pt x="85337" y="187217"/>
                      <a:pt x="81623" y="183693"/>
                    </a:cubicBezTo>
                    <a:cubicBezTo>
                      <a:pt x="56667" y="159595"/>
                      <a:pt x="31426" y="135497"/>
                      <a:pt x="9137" y="109112"/>
                    </a:cubicBezTo>
                    <a:cubicBezTo>
                      <a:pt x="3327" y="102159"/>
                      <a:pt x="-14294" y="71774"/>
                      <a:pt x="23901" y="87681"/>
                    </a:cubicBezTo>
                    <a:cubicBezTo>
                      <a:pt x="26092" y="73013"/>
                      <a:pt x="40665" y="67583"/>
                      <a:pt x="46952" y="57963"/>
                    </a:cubicBezTo>
                    <a:cubicBezTo>
                      <a:pt x="59810" y="38341"/>
                      <a:pt x="88481" y="30722"/>
                      <a:pt x="89433" y="1670"/>
                    </a:cubicBezTo>
                    <a:cubicBezTo>
                      <a:pt x="89528" y="-1854"/>
                      <a:pt x="104102" y="432"/>
                      <a:pt x="110007" y="6338"/>
                    </a:cubicBezTo>
                    <a:cubicBezTo>
                      <a:pt x="133534" y="29674"/>
                      <a:pt x="158013" y="52248"/>
                      <a:pt x="179444" y="77394"/>
                    </a:cubicBezTo>
                    <a:cubicBezTo>
                      <a:pt x="185445" y="84347"/>
                      <a:pt x="202019" y="110922"/>
                      <a:pt x="166681" y="100064"/>
                    </a:cubicBezTo>
                    <a:cubicBezTo>
                      <a:pt x="147440" y="94158"/>
                      <a:pt x="153155" y="101588"/>
                      <a:pt x="159251" y="111494"/>
                    </a:cubicBezTo>
                    <a:cubicBezTo>
                      <a:pt x="162680" y="117113"/>
                      <a:pt x="168300" y="130924"/>
                      <a:pt x="154679" y="123114"/>
                    </a:cubicBezTo>
                    <a:cubicBezTo>
                      <a:pt x="122485" y="104826"/>
                      <a:pt x="135153" y="116161"/>
                      <a:pt x="142583" y="135782"/>
                    </a:cubicBezTo>
                    <a:cubicBezTo>
                      <a:pt x="148298" y="150832"/>
                      <a:pt x="135820" y="141783"/>
                      <a:pt x="130105" y="139592"/>
                    </a:cubicBezTo>
                    <a:cubicBezTo>
                      <a:pt x="124771" y="137497"/>
                      <a:pt x="110579" y="129686"/>
                      <a:pt x="118294" y="143402"/>
                    </a:cubicBezTo>
                    <a:cubicBezTo>
                      <a:pt x="135725" y="174263"/>
                      <a:pt x="126771" y="164357"/>
                      <a:pt x="105435" y="156261"/>
                    </a:cubicBezTo>
                    <a:cubicBezTo>
                      <a:pt x="88766" y="149974"/>
                      <a:pt x="101339" y="163310"/>
                      <a:pt x="100482" y="166262"/>
                    </a:cubicBezTo>
                    <a:close/>
                  </a:path>
                </a:pathLst>
              </a:custGeom>
              <a:solidFill>
                <a:srgbClr val="EEA1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359">
                <a:extLst>
                  <a:ext uri="{FF2B5EF4-FFF2-40B4-BE49-F238E27FC236}">
                    <a16:creationId xmlns:a16="http://schemas.microsoft.com/office/drawing/2014/main" id="{CBCAC966-9C1D-4E3F-A2DE-EA5FB47FFBA7}"/>
                  </a:ext>
                </a:extLst>
              </p:cNvPr>
              <p:cNvSpPr/>
              <p:nvPr/>
            </p:nvSpPr>
            <p:spPr>
              <a:xfrm>
                <a:off x="9271454" y="2052591"/>
                <a:ext cx="289325" cy="540246"/>
              </a:xfrm>
              <a:custGeom>
                <a:avLst/>
                <a:gdLst>
                  <a:gd name="connsiteX0" fmla="*/ 211522 w 289325"/>
                  <a:gd name="connsiteY0" fmla="*/ 252496 h 540246"/>
                  <a:gd name="connsiteX1" fmla="*/ 174470 w 289325"/>
                  <a:gd name="connsiteY1" fmla="*/ 192012 h 540246"/>
                  <a:gd name="connsiteX2" fmla="*/ 183709 w 289325"/>
                  <a:gd name="connsiteY2" fmla="*/ 121718 h 540246"/>
                  <a:gd name="connsiteX3" fmla="*/ 213808 w 289325"/>
                  <a:gd name="connsiteY3" fmla="*/ 110573 h 540246"/>
                  <a:gd name="connsiteX4" fmla="*/ 237144 w 289325"/>
                  <a:gd name="connsiteY4" fmla="*/ 145530 h 540246"/>
                  <a:gd name="connsiteX5" fmla="*/ 270768 w 289325"/>
                  <a:gd name="connsiteY5" fmla="*/ 164390 h 540246"/>
                  <a:gd name="connsiteX6" fmla="*/ 284579 w 289325"/>
                  <a:gd name="connsiteY6" fmla="*/ 125528 h 540246"/>
                  <a:gd name="connsiteX7" fmla="*/ 215237 w 289325"/>
                  <a:gd name="connsiteY7" fmla="*/ 52757 h 540246"/>
                  <a:gd name="connsiteX8" fmla="*/ 183519 w 289325"/>
                  <a:gd name="connsiteY8" fmla="*/ 18848 h 540246"/>
                  <a:gd name="connsiteX9" fmla="*/ 166850 w 289325"/>
                  <a:gd name="connsiteY9" fmla="*/ 83 h 540246"/>
                  <a:gd name="connsiteX10" fmla="*/ 146181 w 289325"/>
                  <a:gd name="connsiteY10" fmla="*/ 19705 h 540246"/>
                  <a:gd name="connsiteX11" fmla="*/ 116367 w 289325"/>
                  <a:gd name="connsiteY11" fmla="*/ 46661 h 540246"/>
                  <a:gd name="connsiteX12" fmla="*/ 26547 w 289325"/>
                  <a:gd name="connsiteY12" fmla="*/ 135243 h 540246"/>
                  <a:gd name="connsiteX13" fmla="*/ 73981 w 289325"/>
                  <a:gd name="connsiteY13" fmla="*/ 249829 h 540246"/>
                  <a:gd name="connsiteX14" fmla="*/ 126654 w 289325"/>
                  <a:gd name="connsiteY14" fmla="*/ 347175 h 540246"/>
                  <a:gd name="connsiteX15" fmla="*/ 126273 w 289325"/>
                  <a:gd name="connsiteY15" fmla="*/ 383274 h 540246"/>
                  <a:gd name="connsiteX16" fmla="*/ 112653 w 289325"/>
                  <a:gd name="connsiteY16" fmla="*/ 430613 h 540246"/>
                  <a:gd name="connsiteX17" fmla="*/ 59979 w 289325"/>
                  <a:gd name="connsiteY17" fmla="*/ 397086 h 540246"/>
                  <a:gd name="connsiteX18" fmla="*/ 50740 w 289325"/>
                  <a:gd name="connsiteY18" fmla="*/ 370416 h 540246"/>
                  <a:gd name="connsiteX19" fmla="*/ 14640 w 289325"/>
                  <a:gd name="connsiteY19" fmla="*/ 352604 h 540246"/>
                  <a:gd name="connsiteX20" fmla="*/ 1591 w 289325"/>
                  <a:gd name="connsiteY20" fmla="*/ 381750 h 540246"/>
                  <a:gd name="connsiteX21" fmla="*/ 83697 w 289325"/>
                  <a:gd name="connsiteY21" fmla="*/ 477286 h 540246"/>
                  <a:gd name="connsiteX22" fmla="*/ 117701 w 289325"/>
                  <a:gd name="connsiteY22" fmla="*/ 513957 h 540246"/>
                  <a:gd name="connsiteX23" fmla="*/ 136465 w 289325"/>
                  <a:gd name="connsiteY23" fmla="*/ 540246 h 540246"/>
                  <a:gd name="connsiteX24" fmla="*/ 155515 w 289325"/>
                  <a:gd name="connsiteY24" fmla="*/ 513957 h 540246"/>
                  <a:gd name="connsiteX25" fmla="*/ 185424 w 289325"/>
                  <a:gd name="connsiteY25" fmla="*/ 484525 h 540246"/>
                  <a:gd name="connsiteX26" fmla="*/ 288389 w 289325"/>
                  <a:gd name="connsiteY26" fmla="*/ 385751 h 540246"/>
                  <a:gd name="connsiteX27" fmla="*/ 211522 w 289325"/>
                  <a:gd name="connsiteY27" fmla="*/ 252496 h 540246"/>
                  <a:gd name="connsiteX28" fmla="*/ 140561 w 289325"/>
                  <a:gd name="connsiteY28" fmla="*/ 133719 h 540246"/>
                  <a:gd name="connsiteX29" fmla="*/ 136179 w 289325"/>
                  <a:gd name="connsiteY29" fmla="*/ 166009 h 540246"/>
                  <a:gd name="connsiteX30" fmla="*/ 118749 w 289325"/>
                  <a:gd name="connsiteY30" fmla="*/ 215063 h 540246"/>
                  <a:gd name="connsiteX31" fmla="*/ 79125 w 289325"/>
                  <a:gd name="connsiteY31" fmla="*/ 159151 h 540246"/>
                  <a:gd name="connsiteX32" fmla="*/ 96174 w 289325"/>
                  <a:gd name="connsiteY32" fmla="*/ 112193 h 540246"/>
                  <a:gd name="connsiteX33" fmla="*/ 138465 w 289325"/>
                  <a:gd name="connsiteY33" fmla="*/ 99620 h 540246"/>
                  <a:gd name="connsiteX34" fmla="*/ 140561 w 289325"/>
                  <a:gd name="connsiteY34" fmla="*/ 133719 h 540246"/>
                  <a:gd name="connsiteX35" fmla="*/ 228858 w 289325"/>
                  <a:gd name="connsiteY35" fmla="*/ 397847 h 540246"/>
                  <a:gd name="connsiteX36" fmla="*/ 178185 w 289325"/>
                  <a:gd name="connsiteY36" fmla="*/ 433090 h 540246"/>
                  <a:gd name="connsiteX37" fmla="*/ 165040 w 289325"/>
                  <a:gd name="connsiteY37" fmla="*/ 389180 h 540246"/>
                  <a:gd name="connsiteX38" fmla="*/ 164754 w 289325"/>
                  <a:gd name="connsiteY38" fmla="*/ 365463 h 540246"/>
                  <a:gd name="connsiteX39" fmla="*/ 165135 w 289325"/>
                  <a:gd name="connsiteY39" fmla="*/ 365463 h 540246"/>
                  <a:gd name="connsiteX40" fmla="*/ 165421 w 289325"/>
                  <a:gd name="connsiteY40" fmla="*/ 346508 h 540246"/>
                  <a:gd name="connsiteX41" fmla="*/ 179042 w 289325"/>
                  <a:gd name="connsiteY41" fmla="*/ 299550 h 540246"/>
                  <a:gd name="connsiteX42" fmla="*/ 234477 w 289325"/>
                  <a:gd name="connsiteY42" fmla="*/ 338126 h 540246"/>
                  <a:gd name="connsiteX43" fmla="*/ 228858 w 289325"/>
                  <a:gd name="connsiteY43" fmla="*/ 397847 h 5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89325" h="540246">
                    <a:moveTo>
                      <a:pt x="211522" y="252496"/>
                    </a:moveTo>
                    <a:cubicBezTo>
                      <a:pt x="179518" y="240018"/>
                      <a:pt x="170279" y="222397"/>
                      <a:pt x="174470" y="192012"/>
                    </a:cubicBezTo>
                    <a:cubicBezTo>
                      <a:pt x="177613" y="168581"/>
                      <a:pt x="180375" y="145149"/>
                      <a:pt x="183709" y="121718"/>
                    </a:cubicBezTo>
                    <a:cubicBezTo>
                      <a:pt x="186852" y="100001"/>
                      <a:pt x="198949" y="100668"/>
                      <a:pt x="213808" y="110573"/>
                    </a:cubicBezTo>
                    <a:cubicBezTo>
                      <a:pt x="226286" y="118860"/>
                      <a:pt x="232953" y="131910"/>
                      <a:pt x="237144" y="145530"/>
                    </a:cubicBezTo>
                    <a:cubicBezTo>
                      <a:pt x="242669" y="163437"/>
                      <a:pt x="249813" y="173724"/>
                      <a:pt x="270768" y="164390"/>
                    </a:cubicBezTo>
                    <a:cubicBezTo>
                      <a:pt x="290103" y="155817"/>
                      <a:pt x="290580" y="142482"/>
                      <a:pt x="284579" y="125528"/>
                    </a:cubicBezTo>
                    <a:cubicBezTo>
                      <a:pt x="272292" y="90857"/>
                      <a:pt x="251146" y="65044"/>
                      <a:pt x="215237" y="52757"/>
                    </a:cubicBezTo>
                    <a:cubicBezTo>
                      <a:pt x="199235" y="47232"/>
                      <a:pt x="180947" y="43137"/>
                      <a:pt x="183519" y="18848"/>
                    </a:cubicBezTo>
                    <a:cubicBezTo>
                      <a:pt x="184662" y="8275"/>
                      <a:pt x="178470" y="845"/>
                      <a:pt x="166850" y="83"/>
                    </a:cubicBezTo>
                    <a:cubicBezTo>
                      <a:pt x="152943" y="-869"/>
                      <a:pt x="145800" y="6370"/>
                      <a:pt x="146181" y="19705"/>
                    </a:cubicBezTo>
                    <a:cubicBezTo>
                      <a:pt x="146752" y="40946"/>
                      <a:pt x="134846" y="44184"/>
                      <a:pt x="116367" y="46661"/>
                    </a:cubicBezTo>
                    <a:cubicBezTo>
                      <a:pt x="64170" y="53519"/>
                      <a:pt x="34929" y="80856"/>
                      <a:pt x="26547" y="135243"/>
                    </a:cubicBezTo>
                    <a:cubicBezTo>
                      <a:pt x="19403" y="181439"/>
                      <a:pt x="29880" y="230208"/>
                      <a:pt x="73981" y="249829"/>
                    </a:cubicBezTo>
                    <a:cubicBezTo>
                      <a:pt x="125892" y="272975"/>
                      <a:pt x="135227" y="306789"/>
                      <a:pt x="126654" y="347175"/>
                    </a:cubicBezTo>
                    <a:cubicBezTo>
                      <a:pt x="126654" y="364320"/>
                      <a:pt x="128464" y="374321"/>
                      <a:pt x="126273" y="383274"/>
                    </a:cubicBezTo>
                    <a:cubicBezTo>
                      <a:pt x="122178" y="399657"/>
                      <a:pt x="138942" y="426708"/>
                      <a:pt x="112653" y="430613"/>
                    </a:cubicBezTo>
                    <a:cubicBezTo>
                      <a:pt x="91412" y="433757"/>
                      <a:pt x="69885" y="420231"/>
                      <a:pt x="59979" y="397086"/>
                    </a:cubicBezTo>
                    <a:cubicBezTo>
                      <a:pt x="56265" y="388418"/>
                      <a:pt x="52074" y="379559"/>
                      <a:pt x="50740" y="370416"/>
                    </a:cubicBezTo>
                    <a:cubicBezTo>
                      <a:pt x="47311" y="345936"/>
                      <a:pt x="29690" y="350223"/>
                      <a:pt x="14640" y="352604"/>
                    </a:cubicBezTo>
                    <a:cubicBezTo>
                      <a:pt x="-2790" y="355366"/>
                      <a:pt x="-885" y="367844"/>
                      <a:pt x="1591" y="381750"/>
                    </a:cubicBezTo>
                    <a:cubicBezTo>
                      <a:pt x="10354" y="429947"/>
                      <a:pt x="39215" y="460046"/>
                      <a:pt x="83697" y="477286"/>
                    </a:cubicBezTo>
                    <a:cubicBezTo>
                      <a:pt x="100842" y="483954"/>
                      <a:pt x="121511" y="486716"/>
                      <a:pt x="117701" y="513957"/>
                    </a:cubicBezTo>
                    <a:cubicBezTo>
                      <a:pt x="115891" y="526816"/>
                      <a:pt x="118082" y="540151"/>
                      <a:pt x="136465" y="540246"/>
                    </a:cubicBezTo>
                    <a:cubicBezTo>
                      <a:pt x="155134" y="540342"/>
                      <a:pt x="155229" y="526816"/>
                      <a:pt x="155515" y="513957"/>
                    </a:cubicBezTo>
                    <a:cubicBezTo>
                      <a:pt x="155991" y="494241"/>
                      <a:pt x="167136" y="487763"/>
                      <a:pt x="185424" y="484525"/>
                    </a:cubicBezTo>
                    <a:cubicBezTo>
                      <a:pt x="249527" y="473095"/>
                      <a:pt x="282388" y="440710"/>
                      <a:pt x="288389" y="385751"/>
                    </a:cubicBezTo>
                    <a:cubicBezTo>
                      <a:pt x="294771" y="326315"/>
                      <a:pt x="268482" y="274785"/>
                      <a:pt x="211522" y="252496"/>
                    </a:cubicBezTo>
                    <a:close/>
                    <a:moveTo>
                      <a:pt x="140561" y="133719"/>
                    </a:moveTo>
                    <a:cubicBezTo>
                      <a:pt x="138370" y="144292"/>
                      <a:pt x="139418" y="155817"/>
                      <a:pt x="136179" y="166009"/>
                    </a:cubicBezTo>
                    <a:cubicBezTo>
                      <a:pt x="130845" y="182678"/>
                      <a:pt x="151610" y="210300"/>
                      <a:pt x="118749" y="215063"/>
                    </a:cubicBezTo>
                    <a:cubicBezTo>
                      <a:pt x="101223" y="217635"/>
                      <a:pt x="79029" y="183725"/>
                      <a:pt x="79125" y="159151"/>
                    </a:cubicBezTo>
                    <a:cubicBezTo>
                      <a:pt x="77886" y="140958"/>
                      <a:pt x="83316" y="124385"/>
                      <a:pt x="96174" y="112193"/>
                    </a:cubicBezTo>
                    <a:cubicBezTo>
                      <a:pt x="107604" y="101429"/>
                      <a:pt x="124559" y="93048"/>
                      <a:pt x="138465" y="99620"/>
                    </a:cubicBezTo>
                    <a:cubicBezTo>
                      <a:pt x="150943" y="105621"/>
                      <a:pt x="143037" y="121718"/>
                      <a:pt x="140561" y="133719"/>
                    </a:cubicBezTo>
                    <a:close/>
                    <a:moveTo>
                      <a:pt x="228858" y="397847"/>
                    </a:moveTo>
                    <a:cubicBezTo>
                      <a:pt x="222571" y="420993"/>
                      <a:pt x="200664" y="436138"/>
                      <a:pt x="178185" y="433090"/>
                    </a:cubicBezTo>
                    <a:cubicBezTo>
                      <a:pt x="153515" y="429756"/>
                      <a:pt x="168279" y="404515"/>
                      <a:pt x="165040" y="389180"/>
                    </a:cubicBezTo>
                    <a:cubicBezTo>
                      <a:pt x="163421" y="381560"/>
                      <a:pt x="164754" y="373368"/>
                      <a:pt x="164754" y="365463"/>
                    </a:cubicBezTo>
                    <a:cubicBezTo>
                      <a:pt x="164850" y="365463"/>
                      <a:pt x="164945" y="365463"/>
                      <a:pt x="165135" y="365463"/>
                    </a:cubicBezTo>
                    <a:cubicBezTo>
                      <a:pt x="165135" y="359081"/>
                      <a:pt x="163707" y="352318"/>
                      <a:pt x="165421" y="346508"/>
                    </a:cubicBezTo>
                    <a:cubicBezTo>
                      <a:pt x="170279" y="330315"/>
                      <a:pt x="153039" y="301454"/>
                      <a:pt x="179042" y="299550"/>
                    </a:cubicBezTo>
                    <a:cubicBezTo>
                      <a:pt x="200568" y="298025"/>
                      <a:pt x="222762" y="313742"/>
                      <a:pt x="234477" y="338126"/>
                    </a:cubicBezTo>
                    <a:cubicBezTo>
                      <a:pt x="244955" y="360129"/>
                      <a:pt x="233906" y="379179"/>
                      <a:pt x="228858" y="397847"/>
                    </a:cubicBezTo>
                    <a:close/>
                  </a:path>
                </a:pathLst>
              </a:custGeom>
              <a:solidFill>
                <a:srgbClr val="F1AA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360">
                <a:extLst>
                  <a:ext uri="{FF2B5EF4-FFF2-40B4-BE49-F238E27FC236}">
                    <a16:creationId xmlns:a16="http://schemas.microsoft.com/office/drawing/2014/main" id="{A5F977C2-AA4A-4F44-9E05-9687E3F3845F}"/>
                  </a:ext>
                </a:extLst>
              </p:cNvPr>
              <p:cNvSpPr/>
              <p:nvPr/>
            </p:nvSpPr>
            <p:spPr>
              <a:xfrm>
                <a:off x="9242126" y="1508987"/>
                <a:ext cx="426235" cy="360235"/>
              </a:xfrm>
              <a:custGeom>
                <a:avLst/>
                <a:gdLst>
                  <a:gd name="connsiteX0" fmla="*/ 422016 w 426235"/>
                  <a:gd name="connsiteY0" fmla="*/ 0 h 360235"/>
                  <a:gd name="connsiteX1" fmla="*/ 418015 w 426235"/>
                  <a:gd name="connsiteY1" fmla="*/ 106108 h 360235"/>
                  <a:gd name="connsiteX2" fmla="*/ 359151 w 426235"/>
                  <a:gd name="connsiteY2" fmla="*/ 122111 h 360235"/>
                  <a:gd name="connsiteX3" fmla="*/ 344863 w 426235"/>
                  <a:gd name="connsiteY3" fmla="*/ 167164 h 360235"/>
                  <a:gd name="connsiteX4" fmla="*/ 203608 w 426235"/>
                  <a:gd name="connsiteY4" fmla="*/ 143066 h 360235"/>
                  <a:gd name="connsiteX5" fmla="*/ 182272 w 426235"/>
                  <a:gd name="connsiteY5" fmla="*/ 173831 h 360235"/>
                  <a:gd name="connsiteX6" fmla="*/ 161602 w 426235"/>
                  <a:gd name="connsiteY6" fmla="*/ 360236 h 360235"/>
                  <a:gd name="connsiteX7" fmla="*/ 168270 w 426235"/>
                  <a:gd name="connsiteY7" fmla="*/ 174689 h 360235"/>
                  <a:gd name="connsiteX8" fmla="*/ 136742 w 426235"/>
                  <a:gd name="connsiteY8" fmla="*/ 142399 h 360235"/>
                  <a:gd name="connsiteX9" fmla="*/ 2630 w 426235"/>
                  <a:gd name="connsiteY9" fmla="*/ 113443 h 360235"/>
                  <a:gd name="connsiteX10" fmla="*/ 12917 w 426235"/>
                  <a:gd name="connsiteY10" fmla="*/ 9620 h 360235"/>
                  <a:gd name="connsiteX11" fmla="*/ 314860 w 426235"/>
                  <a:gd name="connsiteY11" fmla="*/ 14002 h 360235"/>
                  <a:gd name="connsiteX12" fmla="*/ 422016 w 426235"/>
                  <a:gd name="connsiteY12" fmla="*/ 0 h 360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235" h="360235">
                    <a:moveTo>
                      <a:pt x="422016" y="0"/>
                    </a:moveTo>
                    <a:cubicBezTo>
                      <a:pt x="425826" y="35528"/>
                      <a:pt x="430779" y="71152"/>
                      <a:pt x="418015" y="106108"/>
                    </a:cubicBezTo>
                    <a:cubicBezTo>
                      <a:pt x="398394" y="111633"/>
                      <a:pt x="379153" y="119920"/>
                      <a:pt x="359151" y="122111"/>
                    </a:cubicBezTo>
                    <a:cubicBezTo>
                      <a:pt x="326290" y="125825"/>
                      <a:pt x="328861" y="140875"/>
                      <a:pt x="344863" y="167164"/>
                    </a:cubicBezTo>
                    <a:cubicBezTo>
                      <a:pt x="302858" y="107728"/>
                      <a:pt x="250185" y="146685"/>
                      <a:pt x="203608" y="143066"/>
                    </a:cubicBezTo>
                    <a:cubicBezTo>
                      <a:pt x="183129" y="141446"/>
                      <a:pt x="184462" y="160592"/>
                      <a:pt x="182272" y="173831"/>
                    </a:cubicBezTo>
                    <a:cubicBezTo>
                      <a:pt x="171985" y="235553"/>
                      <a:pt x="165698" y="297751"/>
                      <a:pt x="161602" y="360236"/>
                    </a:cubicBezTo>
                    <a:cubicBezTo>
                      <a:pt x="149410" y="297751"/>
                      <a:pt x="157507" y="235458"/>
                      <a:pt x="168270" y="174689"/>
                    </a:cubicBezTo>
                    <a:cubicBezTo>
                      <a:pt x="174556" y="139541"/>
                      <a:pt x="158840" y="141065"/>
                      <a:pt x="136742" y="142399"/>
                    </a:cubicBezTo>
                    <a:cubicBezTo>
                      <a:pt x="89308" y="145161"/>
                      <a:pt x="45683" y="130683"/>
                      <a:pt x="2630" y="113443"/>
                    </a:cubicBezTo>
                    <a:cubicBezTo>
                      <a:pt x="-2799" y="77915"/>
                      <a:pt x="-37" y="43244"/>
                      <a:pt x="12917" y="9620"/>
                    </a:cubicBezTo>
                    <a:cubicBezTo>
                      <a:pt x="113311" y="26860"/>
                      <a:pt x="214180" y="19145"/>
                      <a:pt x="314860" y="14002"/>
                    </a:cubicBezTo>
                    <a:cubicBezTo>
                      <a:pt x="350674" y="12097"/>
                      <a:pt x="386297" y="4763"/>
                      <a:pt x="422016" y="0"/>
                    </a:cubicBezTo>
                    <a:close/>
                  </a:path>
                </a:pathLst>
              </a:custGeom>
              <a:solidFill>
                <a:srgbClr val="FDB6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897BC39C-1AAB-4F95-87A8-D2D380A87314}"/>
              </a:ext>
            </a:extLst>
          </p:cNvPr>
          <p:cNvGrpSpPr/>
          <p:nvPr/>
        </p:nvGrpSpPr>
        <p:grpSpPr>
          <a:xfrm>
            <a:off x="8843081" y="632643"/>
            <a:ext cx="3144411" cy="3000333"/>
            <a:chOff x="295166" y="1235412"/>
            <a:chExt cx="5800834" cy="5535039"/>
          </a:xfrm>
        </p:grpSpPr>
        <p:sp>
          <p:nvSpPr>
            <p:cNvPr id="32" name="Freeform: Shape 226">
              <a:extLst>
                <a:ext uri="{FF2B5EF4-FFF2-40B4-BE49-F238E27FC236}">
                  <a16:creationId xmlns:a16="http://schemas.microsoft.com/office/drawing/2014/main" id="{BBB4A646-1868-48FF-AFD4-51C63E7115D5}"/>
                </a:ext>
              </a:extLst>
            </p:cNvPr>
            <p:cNvSpPr/>
            <p:nvPr/>
          </p:nvSpPr>
          <p:spPr>
            <a:xfrm>
              <a:off x="1277944" y="4139044"/>
              <a:ext cx="587427" cy="928372"/>
            </a:xfrm>
            <a:custGeom>
              <a:avLst/>
              <a:gdLst>
                <a:gd name="connsiteX0" fmla="*/ 12245 w 532078"/>
                <a:gd name="connsiteY0" fmla="*/ 391408 h 840899"/>
                <a:gd name="connsiteX1" fmla="*/ 169053 w 532078"/>
                <a:gd name="connsiteY1" fmla="*/ 611674 h 840899"/>
                <a:gd name="connsiteX2" fmla="*/ 304645 w 532078"/>
                <a:gd name="connsiteY2" fmla="*/ 714265 h 840899"/>
                <a:gd name="connsiteX3" fmla="*/ 424962 w 532078"/>
                <a:gd name="connsiteY3" fmla="*/ 787341 h 840899"/>
                <a:gd name="connsiteX4" fmla="*/ 532078 w 532078"/>
                <a:gd name="connsiteY4" fmla="*/ 840899 h 840899"/>
                <a:gd name="connsiteX5" fmla="*/ 410724 w 532078"/>
                <a:gd name="connsiteY5" fmla="*/ 605828 h 840899"/>
                <a:gd name="connsiteX6" fmla="*/ 322278 w 532078"/>
                <a:gd name="connsiteY6" fmla="*/ 414321 h 840899"/>
                <a:gd name="connsiteX7" fmla="*/ 304551 w 532078"/>
                <a:gd name="connsiteY7" fmla="*/ 228659 h 840899"/>
                <a:gd name="connsiteX8" fmla="*/ 59296 w 532078"/>
                <a:gd name="connsiteY8" fmla="*/ 0 h 840899"/>
                <a:gd name="connsiteX9" fmla="*/ 1401 w 532078"/>
                <a:gd name="connsiteY9" fmla="*/ 298812 h 840899"/>
                <a:gd name="connsiteX10" fmla="*/ 12245 w 532078"/>
                <a:gd name="connsiteY10" fmla="*/ 391408 h 84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2078" h="840899">
                  <a:moveTo>
                    <a:pt x="12245" y="391408"/>
                  </a:moveTo>
                  <a:cubicBezTo>
                    <a:pt x="35912" y="450246"/>
                    <a:pt x="104557" y="558682"/>
                    <a:pt x="169053" y="611674"/>
                  </a:cubicBezTo>
                  <a:cubicBezTo>
                    <a:pt x="212993" y="647789"/>
                    <a:pt x="255519" y="685505"/>
                    <a:pt x="304645" y="714265"/>
                  </a:cubicBezTo>
                  <a:cubicBezTo>
                    <a:pt x="348114" y="739629"/>
                    <a:pt x="380550" y="763674"/>
                    <a:pt x="424962" y="787341"/>
                  </a:cubicBezTo>
                  <a:cubicBezTo>
                    <a:pt x="455418" y="803560"/>
                    <a:pt x="474371" y="817986"/>
                    <a:pt x="532078" y="840899"/>
                  </a:cubicBezTo>
                  <a:cubicBezTo>
                    <a:pt x="458719" y="723222"/>
                    <a:pt x="433543" y="657783"/>
                    <a:pt x="410724" y="605828"/>
                  </a:cubicBezTo>
                  <a:cubicBezTo>
                    <a:pt x="379513" y="534732"/>
                    <a:pt x="352546" y="485794"/>
                    <a:pt x="322278" y="414321"/>
                  </a:cubicBezTo>
                  <a:cubicBezTo>
                    <a:pt x="295876" y="351899"/>
                    <a:pt x="318695" y="294946"/>
                    <a:pt x="304551" y="228659"/>
                  </a:cubicBezTo>
                  <a:cubicBezTo>
                    <a:pt x="263062" y="186605"/>
                    <a:pt x="102671" y="35642"/>
                    <a:pt x="59296" y="0"/>
                  </a:cubicBezTo>
                  <a:cubicBezTo>
                    <a:pt x="27426" y="101742"/>
                    <a:pt x="12245" y="192639"/>
                    <a:pt x="1401" y="298812"/>
                  </a:cubicBezTo>
                  <a:cubicBezTo>
                    <a:pt x="-3219" y="344733"/>
                    <a:pt x="4418" y="372078"/>
                    <a:pt x="12245" y="391408"/>
                  </a:cubicBezTo>
                  <a:close/>
                </a:path>
              </a:pathLst>
            </a:custGeom>
            <a:solidFill>
              <a:srgbClr val="EBB09A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227">
              <a:extLst>
                <a:ext uri="{FF2B5EF4-FFF2-40B4-BE49-F238E27FC236}">
                  <a16:creationId xmlns:a16="http://schemas.microsoft.com/office/drawing/2014/main" id="{1A4125C8-2374-44EC-AD0A-A6717468961B}"/>
                </a:ext>
              </a:extLst>
            </p:cNvPr>
            <p:cNvSpPr/>
            <p:nvPr/>
          </p:nvSpPr>
          <p:spPr>
            <a:xfrm>
              <a:off x="1747094" y="4559717"/>
              <a:ext cx="325816" cy="579731"/>
            </a:xfrm>
            <a:custGeom>
              <a:avLst/>
              <a:gdLst>
                <a:gd name="connsiteX0" fmla="*/ 107133 w 295117"/>
                <a:gd name="connsiteY0" fmla="*/ 459769 h 525108"/>
                <a:gd name="connsiteX1" fmla="*/ 172006 w 295117"/>
                <a:gd name="connsiteY1" fmla="*/ 495789 h 525108"/>
                <a:gd name="connsiteX2" fmla="*/ 259509 w 295117"/>
                <a:gd name="connsiteY2" fmla="*/ 522380 h 525108"/>
                <a:gd name="connsiteX3" fmla="*/ 291663 w 295117"/>
                <a:gd name="connsiteY3" fmla="*/ 488811 h 525108"/>
                <a:gd name="connsiteX4" fmla="*/ 241499 w 295117"/>
                <a:gd name="connsiteY4" fmla="*/ 383204 h 525108"/>
                <a:gd name="connsiteX5" fmla="*/ 22930 w 295117"/>
                <a:gd name="connsiteY5" fmla="*/ 0 h 525108"/>
                <a:gd name="connsiteX6" fmla="*/ 8126 w 295117"/>
                <a:gd name="connsiteY6" fmla="*/ 75057 h 525108"/>
                <a:gd name="connsiteX7" fmla="*/ 17 w 295117"/>
                <a:gd name="connsiteY7" fmla="*/ 243651 h 525108"/>
                <a:gd name="connsiteX8" fmla="*/ 107133 w 295117"/>
                <a:gd name="connsiteY8" fmla="*/ 459769 h 52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117" h="525108">
                  <a:moveTo>
                    <a:pt x="107133" y="459769"/>
                  </a:moveTo>
                  <a:cubicBezTo>
                    <a:pt x="116562" y="477496"/>
                    <a:pt x="153147" y="488246"/>
                    <a:pt x="172006" y="495789"/>
                  </a:cubicBezTo>
                  <a:cubicBezTo>
                    <a:pt x="201237" y="507481"/>
                    <a:pt x="228864" y="514742"/>
                    <a:pt x="259509" y="522380"/>
                  </a:cubicBezTo>
                  <a:cubicBezTo>
                    <a:pt x="291191" y="530300"/>
                    <a:pt x="301186" y="521531"/>
                    <a:pt x="291663" y="488811"/>
                  </a:cubicBezTo>
                  <a:cubicBezTo>
                    <a:pt x="281762" y="454583"/>
                    <a:pt x="255266" y="416112"/>
                    <a:pt x="241499" y="383204"/>
                  </a:cubicBezTo>
                  <a:cubicBezTo>
                    <a:pt x="188884" y="257041"/>
                    <a:pt x="89406" y="119469"/>
                    <a:pt x="22930" y="0"/>
                  </a:cubicBezTo>
                  <a:cubicBezTo>
                    <a:pt x="9257" y="3583"/>
                    <a:pt x="11237" y="44694"/>
                    <a:pt x="8126" y="75057"/>
                  </a:cubicBezTo>
                  <a:cubicBezTo>
                    <a:pt x="5768" y="129275"/>
                    <a:pt x="-360" y="165860"/>
                    <a:pt x="17" y="243651"/>
                  </a:cubicBezTo>
                  <a:cubicBezTo>
                    <a:pt x="205" y="304376"/>
                    <a:pt x="78468" y="405929"/>
                    <a:pt x="107133" y="459769"/>
                  </a:cubicBezTo>
                  <a:close/>
                </a:path>
              </a:pathLst>
            </a:custGeom>
            <a:solidFill>
              <a:srgbClr val="E3A193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223">
              <a:extLst>
                <a:ext uri="{FF2B5EF4-FFF2-40B4-BE49-F238E27FC236}">
                  <a16:creationId xmlns:a16="http://schemas.microsoft.com/office/drawing/2014/main" id="{ED4049D0-9DB0-4240-9248-2875C2CB0ACE}"/>
                </a:ext>
              </a:extLst>
            </p:cNvPr>
            <p:cNvSpPr/>
            <p:nvPr/>
          </p:nvSpPr>
          <p:spPr>
            <a:xfrm flipH="1">
              <a:off x="4525795" y="4139044"/>
              <a:ext cx="587427" cy="928372"/>
            </a:xfrm>
            <a:custGeom>
              <a:avLst/>
              <a:gdLst>
                <a:gd name="connsiteX0" fmla="*/ 12245 w 532078"/>
                <a:gd name="connsiteY0" fmla="*/ 391408 h 840899"/>
                <a:gd name="connsiteX1" fmla="*/ 169053 w 532078"/>
                <a:gd name="connsiteY1" fmla="*/ 611674 h 840899"/>
                <a:gd name="connsiteX2" fmla="*/ 304645 w 532078"/>
                <a:gd name="connsiteY2" fmla="*/ 714265 h 840899"/>
                <a:gd name="connsiteX3" fmla="*/ 424962 w 532078"/>
                <a:gd name="connsiteY3" fmla="*/ 787341 h 840899"/>
                <a:gd name="connsiteX4" fmla="*/ 532078 w 532078"/>
                <a:gd name="connsiteY4" fmla="*/ 840899 h 840899"/>
                <a:gd name="connsiteX5" fmla="*/ 410724 w 532078"/>
                <a:gd name="connsiteY5" fmla="*/ 605828 h 840899"/>
                <a:gd name="connsiteX6" fmla="*/ 322278 w 532078"/>
                <a:gd name="connsiteY6" fmla="*/ 414321 h 840899"/>
                <a:gd name="connsiteX7" fmla="*/ 304551 w 532078"/>
                <a:gd name="connsiteY7" fmla="*/ 228659 h 840899"/>
                <a:gd name="connsiteX8" fmla="*/ 59296 w 532078"/>
                <a:gd name="connsiteY8" fmla="*/ 0 h 840899"/>
                <a:gd name="connsiteX9" fmla="*/ 1401 w 532078"/>
                <a:gd name="connsiteY9" fmla="*/ 298812 h 840899"/>
                <a:gd name="connsiteX10" fmla="*/ 12245 w 532078"/>
                <a:gd name="connsiteY10" fmla="*/ 391408 h 84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2078" h="840899">
                  <a:moveTo>
                    <a:pt x="12245" y="391408"/>
                  </a:moveTo>
                  <a:cubicBezTo>
                    <a:pt x="35912" y="450246"/>
                    <a:pt x="104557" y="558682"/>
                    <a:pt x="169053" y="611674"/>
                  </a:cubicBezTo>
                  <a:cubicBezTo>
                    <a:pt x="212993" y="647789"/>
                    <a:pt x="255519" y="685505"/>
                    <a:pt x="304645" y="714265"/>
                  </a:cubicBezTo>
                  <a:cubicBezTo>
                    <a:pt x="348114" y="739629"/>
                    <a:pt x="380550" y="763674"/>
                    <a:pt x="424962" y="787341"/>
                  </a:cubicBezTo>
                  <a:cubicBezTo>
                    <a:pt x="455418" y="803560"/>
                    <a:pt x="474371" y="817986"/>
                    <a:pt x="532078" y="840899"/>
                  </a:cubicBezTo>
                  <a:cubicBezTo>
                    <a:pt x="458719" y="723222"/>
                    <a:pt x="433543" y="657783"/>
                    <a:pt x="410724" y="605828"/>
                  </a:cubicBezTo>
                  <a:cubicBezTo>
                    <a:pt x="379513" y="534732"/>
                    <a:pt x="352546" y="485794"/>
                    <a:pt x="322278" y="414321"/>
                  </a:cubicBezTo>
                  <a:cubicBezTo>
                    <a:pt x="295876" y="351899"/>
                    <a:pt x="318695" y="294946"/>
                    <a:pt x="304551" y="228659"/>
                  </a:cubicBezTo>
                  <a:cubicBezTo>
                    <a:pt x="263062" y="186605"/>
                    <a:pt x="102671" y="35642"/>
                    <a:pt x="59296" y="0"/>
                  </a:cubicBezTo>
                  <a:cubicBezTo>
                    <a:pt x="27426" y="101742"/>
                    <a:pt x="12245" y="192639"/>
                    <a:pt x="1401" y="298812"/>
                  </a:cubicBezTo>
                  <a:cubicBezTo>
                    <a:pt x="-3219" y="344733"/>
                    <a:pt x="4418" y="372078"/>
                    <a:pt x="12245" y="391408"/>
                  </a:cubicBezTo>
                  <a:close/>
                </a:path>
              </a:pathLst>
            </a:custGeom>
            <a:solidFill>
              <a:srgbClr val="EBB09A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224">
              <a:extLst>
                <a:ext uri="{FF2B5EF4-FFF2-40B4-BE49-F238E27FC236}">
                  <a16:creationId xmlns:a16="http://schemas.microsoft.com/office/drawing/2014/main" id="{5AC90F42-8196-4F79-BF56-D56331AF944A}"/>
                </a:ext>
              </a:extLst>
            </p:cNvPr>
            <p:cNvSpPr/>
            <p:nvPr/>
          </p:nvSpPr>
          <p:spPr>
            <a:xfrm flipH="1">
              <a:off x="4318256" y="4559717"/>
              <a:ext cx="325816" cy="579731"/>
            </a:xfrm>
            <a:custGeom>
              <a:avLst/>
              <a:gdLst>
                <a:gd name="connsiteX0" fmla="*/ 107133 w 295117"/>
                <a:gd name="connsiteY0" fmla="*/ 459769 h 525108"/>
                <a:gd name="connsiteX1" fmla="*/ 172006 w 295117"/>
                <a:gd name="connsiteY1" fmla="*/ 495789 h 525108"/>
                <a:gd name="connsiteX2" fmla="*/ 259509 w 295117"/>
                <a:gd name="connsiteY2" fmla="*/ 522380 h 525108"/>
                <a:gd name="connsiteX3" fmla="*/ 291663 w 295117"/>
                <a:gd name="connsiteY3" fmla="*/ 488811 h 525108"/>
                <a:gd name="connsiteX4" fmla="*/ 241499 w 295117"/>
                <a:gd name="connsiteY4" fmla="*/ 383204 h 525108"/>
                <a:gd name="connsiteX5" fmla="*/ 22930 w 295117"/>
                <a:gd name="connsiteY5" fmla="*/ 0 h 525108"/>
                <a:gd name="connsiteX6" fmla="*/ 8126 w 295117"/>
                <a:gd name="connsiteY6" fmla="*/ 75057 h 525108"/>
                <a:gd name="connsiteX7" fmla="*/ 17 w 295117"/>
                <a:gd name="connsiteY7" fmla="*/ 243651 h 525108"/>
                <a:gd name="connsiteX8" fmla="*/ 107133 w 295117"/>
                <a:gd name="connsiteY8" fmla="*/ 459769 h 52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117" h="525108">
                  <a:moveTo>
                    <a:pt x="107133" y="459769"/>
                  </a:moveTo>
                  <a:cubicBezTo>
                    <a:pt x="116562" y="477496"/>
                    <a:pt x="153147" y="488246"/>
                    <a:pt x="172006" y="495789"/>
                  </a:cubicBezTo>
                  <a:cubicBezTo>
                    <a:pt x="201237" y="507481"/>
                    <a:pt x="228864" y="514742"/>
                    <a:pt x="259509" y="522380"/>
                  </a:cubicBezTo>
                  <a:cubicBezTo>
                    <a:pt x="291191" y="530300"/>
                    <a:pt x="301186" y="521531"/>
                    <a:pt x="291663" y="488811"/>
                  </a:cubicBezTo>
                  <a:cubicBezTo>
                    <a:pt x="281762" y="454583"/>
                    <a:pt x="255266" y="416112"/>
                    <a:pt x="241499" y="383204"/>
                  </a:cubicBezTo>
                  <a:cubicBezTo>
                    <a:pt x="188884" y="257041"/>
                    <a:pt x="89406" y="119469"/>
                    <a:pt x="22930" y="0"/>
                  </a:cubicBezTo>
                  <a:cubicBezTo>
                    <a:pt x="9257" y="3583"/>
                    <a:pt x="11237" y="44694"/>
                    <a:pt x="8126" y="75057"/>
                  </a:cubicBezTo>
                  <a:cubicBezTo>
                    <a:pt x="5768" y="129275"/>
                    <a:pt x="-360" y="165860"/>
                    <a:pt x="17" y="243651"/>
                  </a:cubicBezTo>
                  <a:cubicBezTo>
                    <a:pt x="205" y="304376"/>
                    <a:pt x="78468" y="405929"/>
                    <a:pt x="107133" y="459769"/>
                  </a:cubicBezTo>
                  <a:close/>
                </a:path>
              </a:pathLst>
            </a:custGeom>
            <a:solidFill>
              <a:srgbClr val="E3A193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BAA0A0BE-E1A3-4901-8785-04D8ED78EE4A}"/>
                </a:ext>
              </a:extLst>
            </p:cNvPr>
            <p:cNvGrpSpPr/>
            <p:nvPr/>
          </p:nvGrpSpPr>
          <p:grpSpPr>
            <a:xfrm>
              <a:off x="1319655" y="1235412"/>
              <a:ext cx="3881519" cy="3773412"/>
              <a:chOff x="1319655" y="1235412"/>
              <a:chExt cx="3881519" cy="3773412"/>
            </a:xfrm>
          </p:grpSpPr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2C114D84-DBA9-4D7F-97EE-78749E653965}"/>
                  </a:ext>
                </a:extLst>
              </p:cNvPr>
              <p:cNvSpPr/>
              <p:nvPr/>
            </p:nvSpPr>
            <p:spPr>
              <a:xfrm>
                <a:off x="1319655" y="2389447"/>
                <a:ext cx="3881519" cy="1636304"/>
              </a:xfrm>
              <a:custGeom>
                <a:avLst/>
                <a:gdLst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124360 w 3881519"/>
                  <a:gd name="connsiteY2" fmla="*/ 590496 h 1642648"/>
                  <a:gd name="connsiteX3" fmla="*/ 2099600 w 3881519"/>
                  <a:gd name="connsiteY3" fmla="*/ 639836 h 1642648"/>
                  <a:gd name="connsiteX4" fmla="*/ 2277169 w 3881519"/>
                  <a:gd name="connsiteY4" fmla="*/ 1154705 h 1642648"/>
                  <a:gd name="connsiteX5" fmla="*/ 2283619 w 3881519"/>
                  <a:gd name="connsiteY5" fmla="*/ 1168698 h 1642648"/>
                  <a:gd name="connsiteX6" fmla="*/ 2349324 w 3881519"/>
                  <a:gd name="connsiteY6" fmla="*/ 1182448 h 1642648"/>
                  <a:gd name="connsiteX7" fmla="*/ 2773487 w 3881519"/>
                  <a:gd name="connsiteY7" fmla="*/ 820339 h 1642648"/>
                  <a:gd name="connsiteX8" fmla="*/ 2868881 w 3881519"/>
                  <a:gd name="connsiteY8" fmla="*/ 739059 h 1642648"/>
                  <a:gd name="connsiteX9" fmla="*/ 2870586 w 3881519"/>
                  <a:gd name="connsiteY9" fmla="*/ 702435 h 1642648"/>
                  <a:gd name="connsiteX10" fmla="*/ 2419289 w 3881519"/>
                  <a:gd name="connsiteY10" fmla="*/ 265009 h 1642648"/>
                  <a:gd name="connsiteX11" fmla="*/ 3220040 w 3881519"/>
                  <a:gd name="connsiteY11" fmla="*/ 242 h 1642648"/>
                  <a:gd name="connsiteX12" fmla="*/ 3252284 w 3881519"/>
                  <a:gd name="connsiteY12" fmla="*/ 25673 h 1642648"/>
                  <a:gd name="connsiteX13" fmla="*/ 3547714 w 3881519"/>
                  <a:gd name="connsiteY13" fmla="*/ 710223 h 1642648"/>
                  <a:gd name="connsiteX14" fmla="*/ 3875631 w 3881519"/>
                  <a:gd name="connsiteY14" fmla="*/ 1468387 h 1642648"/>
                  <a:gd name="connsiteX15" fmla="*/ 3856529 w 3881519"/>
                  <a:gd name="connsiteY15" fmla="*/ 1500266 h 1642648"/>
                  <a:gd name="connsiteX16" fmla="*/ 3627533 w 3881519"/>
                  <a:gd name="connsiteY16" fmla="*/ 1507080 h 1642648"/>
                  <a:gd name="connsiteX17" fmla="*/ 3618042 w 3881519"/>
                  <a:gd name="connsiteY17" fmla="*/ 1472768 h 1642648"/>
                  <a:gd name="connsiteX18" fmla="*/ 3598696 w 3881519"/>
                  <a:gd name="connsiteY18" fmla="*/ 1395868 h 1642648"/>
                  <a:gd name="connsiteX19" fmla="*/ 3435650 w 3881519"/>
                  <a:gd name="connsiteY19" fmla="*/ 1069045 h 1642648"/>
                  <a:gd name="connsiteX20" fmla="*/ 3421657 w 3881519"/>
                  <a:gd name="connsiteY20" fmla="*/ 1049090 h 1642648"/>
                  <a:gd name="connsiteX21" fmla="*/ 3387101 w 3881519"/>
                  <a:gd name="connsiteY21" fmla="*/ 980830 h 1642648"/>
                  <a:gd name="connsiteX22" fmla="*/ 3231234 w 3881519"/>
                  <a:gd name="connsiteY22" fmla="*/ 587694 h 1642648"/>
                  <a:gd name="connsiteX23" fmla="*/ 3160783 w 3881519"/>
                  <a:gd name="connsiteY23" fmla="*/ 409560 h 1642648"/>
                  <a:gd name="connsiteX24" fmla="*/ 3147398 w 3881519"/>
                  <a:gd name="connsiteY24" fmla="*/ 390823 h 1642648"/>
                  <a:gd name="connsiteX25" fmla="*/ 3117345 w 3881519"/>
                  <a:gd name="connsiteY25" fmla="*/ 459935 h 1642648"/>
                  <a:gd name="connsiteX26" fmla="*/ 2985448 w 3881519"/>
                  <a:gd name="connsiteY26" fmla="*/ 796491 h 1642648"/>
                  <a:gd name="connsiteX27" fmla="*/ 2855498 w 3881519"/>
                  <a:gd name="connsiteY27" fmla="*/ 1130493 h 1642648"/>
                  <a:gd name="connsiteX28" fmla="*/ 2814006 w 3881519"/>
                  <a:gd name="connsiteY28" fmla="*/ 1242191 h 1642648"/>
                  <a:gd name="connsiteX29" fmla="*/ 2791982 w 3881519"/>
                  <a:gd name="connsiteY29" fmla="*/ 1266161 h 1642648"/>
                  <a:gd name="connsiteX30" fmla="*/ 2636846 w 3881519"/>
                  <a:gd name="connsiteY30" fmla="*/ 1530685 h 1642648"/>
                  <a:gd name="connsiteX31" fmla="*/ 2571383 w 3881519"/>
                  <a:gd name="connsiteY31" fmla="*/ 1568040 h 1642648"/>
                  <a:gd name="connsiteX32" fmla="*/ 2119842 w 3881519"/>
                  <a:gd name="connsiteY32" fmla="*/ 1581059 h 1642648"/>
                  <a:gd name="connsiteX33" fmla="*/ 1699208 w 3881519"/>
                  <a:gd name="connsiteY33" fmla="*/ 1593836 h 1642648"/>
                  <a:gd name="connsiteX34" fmla="*/ 1355959 w 3881519"/>
                  <a:gd name="connsiteY34" fmla="*/ 1604543 h 1642648"/>
                  <a:gd name="connsiteX35" fmla="*/ 1331578 w 3881519"/>
                  <a:gd name="connsiteY35" fmla="*/ 1604497 h 1642648"/>
                  <a:gd name="connsiteX36" fmla="*/ 1323684 w 3881519"/>
                  <a:gd name="connsiteY36" fmla="*/ 1600138 h 1642648"/>
                  <a:gd name="connsiteX37" fmla="*/ 1220394 w 3881519"/>
                  <a:gd name="connsiteY37" fmla="*/ 1606530 h 1642648"/>
                  <a:gd name="connsiteX38" fmla="*/ 0 w 3881519"/>
                  <a:gd name="connsiteY38" fmla="*/ 1636304 h 1642648"/>
                  <a:gd name="connsiteX39" fmla="*/ 53051 w 3881519"/>
                  <a:gd name="connsiteY39" fmla="*/ 1510369 h 1642648"/>
                  <a:gd name="connsiteX40" fmla="*/ 601079 w 3881519"/>
                  <a:gd name="connsiteY40" fmla="*/ 220601 h 1642648"/>
                  <a:gd name="connsiteX41" fmla="*/ 674693 w 3881519"/>
                  <a:gd name="connsiteY41" fmla="*/ 165238 h 1642648"/>
                  <a:gd name="connsiteX42" fmla="*/ 2181858 w 3881519"/>
                  <a:gd name="connsiteY42" fmla="*/ 71886 h 1642648"/>
                  <a:gd name="connsiteX43" fmla="*/ 2234897 w 3881519"/>
                  <a:gd name="connsiteY43" fmla="*/ 70582 h 1642648"/>
                  <a:gd name="connsiteX44" fmla="*/ 2233731 w 3881519"/>
                  <a:gd name="connsiteY44" fmla="*/ 69354 h 1642648"/>
                  <a:gd name="connsiteX45" fmla="*/ 2263664 w 3881519"/>
                  <a:gd name="connsiteY45" fmla="*/ 58403 h 1642648"/>
                  <a:gd name="connsiteX46" fmla="*/ 2408093 w 3881519"/>
                  <a:gd name="connsiteY46" fmla="*/ 54023 h 1642648"/>
                  <a:gd name="connsiteX47" fmla="*/ 2645728 w 3881519"/>
                  <a:gd name="connsiteY47" fmla="*/ 38083 h 1642648"/>
                  <a:gd name="connsiteX48" fmla="*/ 3105785 w 3881519"/>
                  <a:gd name="connsiteY48" fmla="*/ 7907 h 1642648"/>
                  <a:gd name="connsiteX49" fmla="*/ 3220040 w 3881519"/>
                  <a:gd name="connsiteY49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099600 w 3881519"/>
                  <a:gd name="connsiteY2" fmla="*/ 639836 h 1642648"/>
                  <a:gd name="connsiteX3" fmla="*/ 2277169 w 3881519"/>
                  <a:gd name="connsiteY3" fmla="*/ 1154705 h 1642648"/>
                  <a:gd name="connsiteX4" fmla="*/ 2283619 w 3881519"/>
                  <a:gd name="connsiteY4" fmla="*/ 1168698 h 1642648"/>
                  <a:gd name="connsiteX5" fmla="*/ 2349324 w 3881519"/>
                  <a:gd name="connsiteY5" fmla="*/ 1182448 h 1642648"/>
                  <a:gd name="connsiteX6" fmla="*/ 2773487 w 3881519"/>
                  <a:gd name="connsiteY6" fmla="*/ 820339 h 1642648"/>
                  <a:gd name="connsiteX7" fmla="*/ 2868881 w 3881519"/>
                  <a:gd name="connsiteY7" fmla="*/ 739059 h 1642648"/>
                  <a:gd name="connsiteX8" fmla="*/ 2870586 w 3881519"/>
                  <a:gd name="connsiteY8" fmla="*/ 702435 h 1642648"/>
                  <a:gd name="connsiteX9" fmla="*/ 2419289 w 3881519"/>
                  <a:gd name="connsiteY9" fmla="*/ 265009 h 1642648"/>
                  <a:gd name="connsiteX10" fmla="*/ 2293014 w 3881519"/>
                  <a:gd name="connsiteY10" fmla="*/ 131863 h 1642648"/>
                  <a:gd name="connsiteX11" fmla="*/ 3220040 w 3881519"/>
                  <a:gd name="connsiteY11" fmla="*/ 242 h 1642648"/>
                  <a:gd name="connsiteX12" fmla="*/ 3252284 w 3881519"/>
                  <a:gd name="connsiteY12" fmla="*/ 25673 h 1642648"/>
                  <a:gd name="connsiteX13" fmla="*/ 3547714 w 3881519"/>
                  <a:gd name="connsiteY13" fmla="*/ 710223 h 1642648"/>
                  <a:gd name="connsiteX14" fmla="*/ 3875631 w 3881519"/>
                  <a:gd name="connsiteY14" fmla="*/ 1468387 h 1642648"/>
                  <a:gd name="connsiteX15" fmla="*/ 3856529 w 3881519"/>
                  <a:gd name="connsiteY15" fmla="*/ 1500266 h 1642648"/>
                  <a:gd name="connsiteX16" fmla="*/ 3627533 w 3881519"/>
                  <a:gd name="connsiteY16" fmla="*/ 1507080 h 1642648"/>
                  <a:gd name="connsiteX17" fmla="*/ 3618042 w 3881519"/>
                  <a:gd name="connsiteY17" fmla="*/ 1472768 h 1642648"/>
                  <a:gd name="connsiteX18" fmla="*/ 3598696 w 3881519"/>
                  <a:gd name="connsiteY18" fmla="*/ 1395868 h 1642648"/>
                  <a:gd name="connsiteX19" fmla="*/ 3435650 w 3881519"/>
                  <a:gd name="connsiteY19" fmla="*/ 1069045 h 1642648"/>
                  <a:gd name="connsiteX20" fmla="*/ 3421657 w 3881519"/>
                  <a:gd name="connsiteY20" fmla="*/ 1049090 h 1642648"/>
                  <a:gd name="connsiteX21" fmla="*/ 3387101 w 3881519"/>
                  <a:gd name="connsiteY21" fmla="*/ 980830 h 1642648"/>
                  <a:gd name="connsiteX22" fmla="*/ 3231234 w 3881519"/>
                  <a:gd name="connsiteY22" fmla="*/ 587694 h 1642648"/>
                  <a:gd name="connsiteX23" fmla="*/ 3160783 w 3881519"/>
                  <a:gd name="connsiteY23" fmla="*/ 409560 h 1642648"/>
                  <a:gd name="connsiteX24" fmla="*/ 3147398 w 3881519"/>
                  <a:gd name="connsiteY24" fmla="*/ 390823 h 1642648"/>
                  <a:gd name="connsiteX25" fmla="*/ 3117345 w 3881519"/>
                  <a:gd name="connsiteY25" fmla="*/ 459935 h 1642648"/>
                  <a:gd name="connsiteX26" fmla="*/ 2985448 w 3881519"/>
                  <a:gd name="connsiteY26" fmla="*/ 796491 h 1642648"/>
                  <a:gd name="connsiteX27" fmla="*/ 2855498 w 3881519"/>
                  <a:gd name="connsiteY27" fmla="*/ 1130493 h 1642648"/>
                  <a:gd name="connsiteX28" fmla="*/ 2814006 w 3881519"/>
                  <a:gd name="connsiteY28" fmla="*/ 1242191 h 1642648"/>
                  <a:gd name="connsiteX29" fmla="*/ 2791982 w 3881519"/>
                  <a:gd name="connsiteY29" fmla="*/ 1266161 h 1642648"/>
                  <a:gd name="connsiteX30" fmla="*/ 2636846 w 3881519"/>
                  <a:gd name="connsiteY30" fmla="*/ 1530685 h 1642648"/>
                  <a:gd name="connsiteX31" fmla="*/ 2571383 w 3881519"/>
                  <a:gd name="connsiteY31" fmla="*/ 1568040 h 1642648"/>
                  <a:gd name="connsiteX32" fmla="*/ 2119842 w 3881519"/>
                  <a:gd name="connsiteY32" fmla="*/ 1581059 h 1642648"/>
                  <a:gd name="connsiteX33" fmla="*/ 1699208 w 3881519"/>
                  <a:gd name="connsiteY33" fmla="*/ 1593836 h 1642648"/>
                  <a:gd name="connsiteX34" fmla="*/ 1355959 w 3881519"/>
                  <a:gd name="connsiteY34" fmla="*/ 1604543 h 1642648"/>
                  <a:gd name="connsiteX35" fmla="*/ 1331578 w 3881519"/>
                  <a:gd name="connsiteY35" fmla="*/ 1604497 h 1642648"/>
                  <a:gd name="connsiteX36" fmla="*/ 1323684 w 3881519"/>
                  <a:gd name="connsiteY36" fmla="*/ 1600138 h 1642648"/>
                  <a:gd name="connsiteX37" fmla="*/ 1220394 w 3881519"/>
                  <a:gd name="connsiteY37" fmla="*/ 1606530 h 1642648"/>
                  <a:gd name="connsiteX38" fmla="*/ 0 w 3881519"/>
                  <a:gd name="connsiteY38" fmla="*/ 1636304 h 1642648"/>
                  <a:gd name="connsiteX39" fmla="*/ 53051 w 3881519"/>
                  <a:gd name="connsiteY39" fmla="*/ 1510369 h 1642648"/>
                  <a:gd name="connsiteX40" fmla="*/ 601079 w 3881519"/>
                  <a:gd name="connsiteY40" fmla="*/ 220601 h 1642648"/>
                  <a:gd name="connsiteX41" fmla="*/ 674693 w 3881519"/>
                  <a:gd name="connsiteY41" fmla="*/ 165238 h 1642648"/>
                  <a:gd name="connsiteX42" fmla="*/ 2181858 w 3881519"/>
                  <a:gd name="connsiteY42" fmla="*/ 71886 h 1642648"/>
                  <a:gd name="connsiteX43" fmla="*/ 2234897 w 3881519"/>
                  <a:gd name="connsiteY43" fmla="*/ 70582 h 1642648"/>
                  <a:gd name="connsiteX44" fmla="*/ 2233731 w 3881519"/>
                  <a:gd name="connsiteY44" fmla="*/ 69354 h 1642648"/>
                  <a:gd name="connsiteX45" fmla="*/ 2263664 w 3881519"/>
                  <a:gd name="connsiteY45" fmla="*/ 58403 h 1642648"/>
                  <a:gd name="connsiteX46" fmla="*/ 2408093 w 3881519"/>
                  <a:gd name="connsiteY46" fmla="*/ 54023 h 1642648"/>
                  <a:gd name="connsiteX47" fmla="*/ 2645728 w 3881519"/>
                  <a:gd name="connsiteY47" fmla="*/ 38083 h 1642648"/>
                  <a:gd name="connsiteX48" fmla="*/ 3105785 w 3881519"/>
                  <a:gd name="connsiteY48" fmla="*/ 7907 h 1642648"/>
                  <a:gd name="connsiteX49" fmla="*/ 3220040 w 3881519"/>
                  <a:gd name="connsiteY49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277169 w 3881519"/>
                  <a:gd name="connsiteY2" fmla="*/ 1154705 h 1642648"/>
                  <a:gd name="connsiteX3" fmla="*/ 2283619 w 3881519"/>
                  <a:gd name="connsiteY3" fmla="*/ 1168698 h 1642648"/>
                  <a:gd name="connsiteX4" fmla="*/ 2349324 w 3881519"/>
                  <a:gd name="connsiteY4" fmla="*/ 1182448 h 1642648"/>
                  <a:gd name="connsiteX5" fmla="*/ 2773487 w 3881519"/>
                  <a:gd name="connsiteY5" fmla="*/ 820339 h 1642648"/>
                  <a:gd name="connsiteX6" fmla="*/ 2868881 w 3881519"/>
                  <a:gd name="connsiteY6" fmla="*/ 739059 h 1642648"/>
                  <a:gd name="connsiteX7" fmla="*/ 2870586 w 3881519"/>
                  <a:gd name="connsiteY7" fmla="*/ 702435 h 1642648"/>
                  <a:gd name="connsiteX8" fmla="*/ 2419289 w 3881519"/>
                  <a:gd name="connsiteY8" fmla="*/ 265009 h 1642648"/>
                  <a:gd name="connsiteX9" fmla="*/ 2293014 w 3881519"/>
                  <a:gd name="connsiteY9" fmla="*/ 131863 h 1642648"/>
                  <a:gd name="connsiteX10" fmla="*/ 3220040 w 3881519"/>
                  <a:gd name="connsiteY10" fmla="*/ 242 h 1642648"/>
                  <a:gd name="connsiteX11" fmla="*/ 3252284 w 3881519"/>
                  <a:gd name="connsiteY11" fmla="*/ 25673 h 1642648"/>
                  <a:gd name="connsiteX12" fmla="*/ 3547714 w 3881519"/>
                  <a:gd name="connsiteY12" fmla="*/ 710223 h 1642648"/>
                  <a:gd name="connsiteX13" fmla="*/ 3875631 w 3881519"/>
                  <a:gd name="connsiteY13" fmla="*/ 1468387 h 1642648"/>
                  <a:gd name="connsiteX14" fmla="*/ 3856529 w 3881519"/>
                  <a:gd name="connsiteY14" fmla="*/ 1500266 h 1642648"/>
                  <a:gd name="connsiteX15" fmla="*/ 3627533 w 3881519"/>
                  <a:gd name="connsiteY15" fmla="*/ 1507080 h 1642648"/>
                  <a:gd name="connsiteX16" fmla="*/ 3618042 w 3881519"/>
                  <a:gd name="connsiteY16" fmla="*/ 1472768 h 1642648"/>
                  <a:gd name="connsiteX17" fmla="*/ 3598696 w 3881519"/>
                  <a:gd name="connsiteY17" fmla="*/ 1395868 h 1642648"/>
                  <a:gd name="connsiteX18" fmla="*/ 3435650 w 3881519"/>
                  <a:gd name="connsiteY18" fmla="*/ 1069045 h 1642648"/>
                  <a:gd name="connsiteX19" fmla="*/ 3421657 w 3881519"/>
                  <a:gd name="connsiteY19" fmla="*/ 1049090 h 1642648"/>
                  <a:gd name="connsiteX20" fmla="*/ 3387101 w 3881519"/>
                  <a:gd name="connsiteY20" fmla="*/ 980830 h 1642648"/>
                  <a:gd name="connsiteX21" fmla="*/ 3231234 w 3881519"/>
                  <a:gd name="connsiteY21" fmla="*/ 587694 h 1642648"/>
                  <a:gd name="connsiteX22" fmla="*/ 3160783 w 3881519"/>
                  <a:gd name="connsiteY22" fmla="*/ 409560 h 1642648"/>
                  <a:gd name="connsiteX23" fmla="*/ 3147398 w 3881519"/>
                  <a:gd name="connsiteY23" fmla="*/ 390823 h 1642648"/>
                  <a:gd name="connsiteX24" fmla="*/ 3117345 w 3881519"/>
                  <a:gd name="connsiteY24" fmla="*/ 459935 h 1642648"/>
                  <a:gd name="connsiteX25" fmla="*/ 2985448 w 3881519"/>
                  <a:gd name="connsiteY25" fmla="*/ 796491 h 1642648"/>
                  <a:gd name="connsiteX26" fmla="*/ 2855498 w 3881519"/>
                  <a:gd name="connsiteY26" fmla="*/ 1130493 h 1642648"/>
                  <a:gd name="connsiteX27" fmla="*/ 2814006 w 3881519"/>
                  <a:gd name="connsiteY27" fmla="*/ 1242191 h 1642648"/>
                  <a:gd name="connsiteX28" fmla="*/ 2791982 w 3881519"/>
                  <a:gd name="connsiteY28" fmla="*/ 1266161 h 1642648"/>
                  <a:gd name="connsiteX29" fmla="*/ 2636846 w 3881519"/>
                  <a:gd name="connsiteY29" fmla="*/ 1530685 h 1642648"/>
                  <a:gd name="connsiteX30" fmla="*/ 2571383 w 3881519"/>
                  <a:gd name="connsiteY30" fmla="*/ 1568040 h 1642648"/>
                  <a:gd name="connsiteX31" fmla="*/ 2119842 w 3881519"/>
                  <a:gd name="connsiteY31" fmla="*/ 1581059 h 1642648"/>
                  <a:gd name="connsiteX32" fmla="*/ 1699208 w 3881519"/>
                  <a:gd name="connsiteY32" fmla="*/ 1593836 h 1642648"/>
                  <a:gd name="connsiteX33" fmla="*/ 1355959 w 3881519"/>
                  <a:gd name="connsiteY33" fmla="*/ 1604543 h 1642648"/>
                  <a:gd name="connsiteX34" fmla="*/ 1331578 w 3881519"/>
                  <a:gd name="connsiteY34" fmla="*/ 1604497 h 1642648"/>
                  <a:gd name="connsiteX35" fmla="*/ 1323684 w 3881519"/>
                  <a:gd name="connsiteY35" fmla="*/ 1600138 h 1642648"/>
                  <a:gd name="connsiteX36" fmla="*/ 1220394 w 3881519"/>
                  <a:gd name="connsiteY36" fmla="*/ 1606530 h 1642648"/>
                  <a:gd name="connsiteX37" fmla="*/ 0 w 3881519"/>
                  <a:gd name="connsiteY37" fmla="*/ 1636304 h 1642648"/>
                  <a:gd name="connsiteX38" fmla="*/ 53051 w 3881519"/>
                  <a:gd name="connsiteY38" fmla="*/ 1510369 h 1642648"/>
                  <a:gd name="connsiteX39" fmla="*/ 601079 w 3881519"/>
                  <a:gd name="connsiteY39" fmla="*/ 220601 h 1642648"/>
                  <a:gd name="connsiteX40" fmla="*/ 674693 w 3881519"/>
                  <a:gd name="connsiteY40" fmla="*/ 165238 h 1642648"/>
                  <a:gd name="connsiteX41" fmla="*/ 2181858 w 3881519"/>
                  <a:gd name="connsiteY41" fmla="*/ 71886 h 1642648"/>
                  <a:gd name="connsiteX42" fmla="*/ 2234897 w 3881519"/>
                  <a:gd name="connsiteY42" fmla="*/ 70582 h 1642648"/>
                  <a:gd name="connsiteX43" fmla="*/ 2233731 w 3881519"/>
                  <a:gd name="connsiteY43" fmla="*/ 69354 h 1642648"/>
                  <a:gd name="connsiteX44" fmla="*/ 2263664 w 3881519"/>
                  <a:gd name="connsiteY44" fmla="*/ 58403 h 1642648"/>
                  <a:gd name="connsiteX45" fmla="*/ 2408093 w 3881519"/>
                  <a:gd name="connsiteY45" fmla="*/ 54023 h 1642648"/>
                  <a:gd name="connsiteX46" fmla="*/ 2645728 w 3881519"/>
                  <a:gd name="connsiteY46" fmla="*/ 38083 h 1642648"/>
                  <a:gd name="connsiteX47" fmla="*/ 3105785 w 3881519"/>
                  <a:gd name="connsiteY47" fmla="*/ 7907 h 1642648"/>
                  <a:gd name="connsiteX48" fmla="*/ 3220040 w 3881519"/>
                  <a:gd name="connsiteY48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277169 w 3881519"/>
                  <a:gd name="connsiteY2" fmla="*/ 1154705 h 1642648"/>
                  <a:gd name="connsiteX3" fmla="*/ 2283619 w 3881519"/>
                  <a:gd name="connsiteY3" fmla="*/ 1168698 h 1642648"/>
                  <a:gd name="connsiteX4" fmla="*/ 2773487 w 3881519"/>
                  <a:gd name="connsiteY4" fmla="*/ 820339 h 1642648"/>
                  <a:gd name="connsiteX5" fmla="*/ 2868881 w 3881519"/>
                  <a:gd name="connsiteY5" fmla="*/ 739059 h 1642648"/>
                  <a:gd name="connsiteX6" fmla="*/ 2870586 w 3881519"/>
                  <a:gd name="connsiteY6" fmla="*/ 702435 h 1642648"/>
                  <a:gd name="connsiteX7" fmla="*/ 2419289 w 3881519"/>
                  <a:gd name="connsiteY7" fmla="*/ 265009 h 1642648"/>
                  <a:gd name="connsiteX8" fmla="*/ 2293014 w 3881519"/>
                  <a:gd name="connsiteY8" fmla="*/ 131863 h 1642648"/>
                  <a:gd name="connsiteX9" fmla="*/ 3220040 w 3881519"/>
                  <a:gd name="connsiteY9" fmla="*/ 242 h 1642648"/>
                  <a:gd name="connsiteX10" fmla="*/ 3252284 w 3881519"/>
                  <a:gd name="connsiteY10" fmla="*/ 25673 h 1642648"/>
                  <a:gd name="connsiteX11" fmla="*/ 3547714 w 3881519"/>
                  <a:gd name="connsiteY11" fmla="*/ 710223 h 1642648"/>
                  <a:gd name="connsiteX12" fmla="*/ 3875631 w 3881519"/>
                  <a:gd name="connsiteY12" fmla="*/ 1468387 h 1642648"/>
                  <a:gd name="connsiteX13" fmla="*/ 3856529 w 3881519"/>
                  <a:gd name="connsiteY13" fmla="*/ 1500266 h 1642648"/>
                  <a:gd name="connsiteX14" fmla="*/ 3627533 w 3881519"/>
                  <a:gd name="connsiteY14" fmla="*/ 1507080 h 1642648"/>
                  <a:gd name="connsiteX15" fmla="*/ 3618042 w 3881519"/>
                  <a:gd name="connsiteY15" fmla="*/ 1472768 h 1642648"/>
                  <a:gd name="connsiteX16" fmla="*/ 3598696 w 3881519"/>
                  <a:gd name="connsiteY16" fmla="*/ 1395868 h 1642648"/>
                  <a:gd name="connsiteX17" fmla="*/ 3435650 w 3881519"/>
                  <a:gd name="connsiteY17" fmla="*/ 1069045 h 1642648"/>
                  <a:gd name="connsiteX18" fmla="*/ 3421657 w 3881519"/>
                  <a:gd name="connsiteY18" fmla="*/ 1049090 h 1642648"/>
                  <a:gd name="connsiteX19" fmla="*/ 3387101 w 3881519"/>
                  <a:gd name="connsiteY19" fmla="*/ 980830 h 1642648"/>
                  <a:gd name="connsiteX20" fmla="*/ 3231234 w 3881519"/>
                  <a:gd name="connsiteY20" fmla="*/ 587694 h 1642648"/>
                  <a:gd name="connsiteX21" fmla="*/ 3160783 w 3881519"/>
                  <a:gd name="connsiteY21" fmla="*/ 409560 h 1642648"/>
                  <a:gd name="connsiteX22" fmla="*/ 3147398 w 3881519"/>
                  <a:gd name="connsiteY22" fmla="*/ 390823 h 1642648"/>
                  <a:gd name="connsiteX23" fmla="*/ 3117345 w 3881519"/>
                  <a:gd name="connsiteY23" fmla="*/ 459935 h 1642648"/>
                  <a:gd name="connsiteX24" fmla="*/ 2985448 w 3881519"/>
                  <a:gd name="connsiteY24" fmla="*/ 796491 h 1642648"/>
                  <a:gd name="connsiteX25" fmla="*/ 2855498 w 3881519"/>
                  <a:gd name="connsiteY25" fmla="*/ 1130493 h 1642648"/>
                  <a:gd name="connsiteX26" fmla="*/ 2814006 w 3881519"/>
                  <a:gd name="connsiteY26" fmla="*/ 1242191 h 1642648"/>
                  <a:gd name="connsiteX27" fmla="*/ 2791982 w 3881519"/>
                  <a:gd name="connsiteY27" fmla="*/ 1266161 h 1642648"/>
                  <a:gd name="connsiteX28" fmla="*/ 2636846 w 3881519"/>
                  <a:gd name="connsiteY28" fmla="*/ 1530685 h 1642648"/>
                  <a:gd name="connsiteX29" fmla="*/ 2571383 w 3881519"/>
                  <a:gd name="connsiteY29" fmla="*/ 1568040 h 1642648"/>
                  <a:gd name="connsiteX30" fmla="*/ 2119842 w 3881519"/>
                  <a:gd name="connsiteY30" fmla="*/ 1581059 h 1642648"/>
                  <a:gd name="connsiteX31" fmla="*/ 1699208 w 3881519"/>
                  <a:gd name="connsiteY31" fmla="*/ 1593836 h 1642648"/>
                  <a:gd name="connsiteX32" fmla="*/ 1355959 w 3881519"/>
                  <a:gd name="connsiteY32" fmla="*/ 1604543 h 1642648"/>
                  <a:gd name="connsiteX33" fmla="*/ 1331578 w 3881519"/>
                  <a:gd name="connsiteY33" fmla="*/ 1604497 h 1642648"/>
                  <a:gd name="connsiteX34" fmla="*/ 1323684 w 3881519"/>
                  <a:gd name="connsiteY34" fmla="*/ 1600138 h 1642648"/>
                  <a:gd name="connsiteX35" fmla="*/ 1220394 w 3881519"/>
                  <a:gd name="connsiteY35" fmla="*/ 1606530 h 1642648"/>
                  <a:gd name="connsiteX36" fmla="*/ 0 w 3881519"/>
                  <a:gd name="connsiteY36" fmla="*/ 1636304 h 1642648"/>
                  <a:gd name="connsiteX37" fmla="*/ 53051 w 3881519"/>
                  <a:gd name="connsiteY37" fmla="*/ 1510369 h 1642648"/>
                  <a:gd name="connsiteX38" fmla="*/ 601079 w 3881519"/>
                  <a:gd name="connsiteY38" fmla="*/ 220601 h 1642648"/>
                  <a:gd name="connsiteX39" fmla="*/ 674693 w 3881519"/>
                  <a:gd name="connsiteY39" fmla="*/ 165238 h 1642648"/>
                  <a:gd name="connsiteX40" fmla="*/ 2181858 w 3881519"/>
                  <a:gd name="connsiteY40" fmla="*/ 71886 h 1642648"/>
                  <a:gd name="connsiteX41" fmla="*/ 2234897 w 3881519"/>
                  <a:gd name="connsiteY41" fmla="*/ 70582 h 1642648"/>
                  <a:gd name="connsiteX42" fmla="*/ 2233731 w 3881519"/>
                  <a:gd name="connsiteY42" fmla="*/ 69354 h 1642648"/>
                  <a:gd name="connsiteX43" fmla="*/ 2263664 w 3881519"/>
                  <a:gd name="connsiteY43" fmla="*/ 58403 h 1642648"/>
                  <a:gd name="connsiteX44" fmla="*/ 2408093 w 3881519"/>
                  <a:gd name="connsiteY44" fmla="*/ 54023 h 1642648"/>
                  <a:gd name="connsiteX45" fmla="*/ 2645728 w 3881519"/>
                  <a:gd name="connsiteY45" fmla="*/ 38083 h 1642648"/>
                  <a:gd name="connsiteX46" fmla="*/ 3105785 w 3881519"/>
                  <a:gd name="connsiteY46" fmla="*/ 7907 h 1642648"/>
                  <a:gd name="connsiteX47" fmla="*/ 3220040 w 3881519"/>
                  <a:gd name="connsiteY47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277169 w 3881519"/>
                  <a:gd name="connsiteY2" fmla="*/ 1154705 h 1642648"/>
                  <a:gd name="connsiteX3" fmla="*/ 2773487 w 3881519"/>
                  <a:gd name="connsiteY3" fmla="*/ 820339 h 1642648"/>
                  <a:gd name="connsiteX4" fmla="*/ 2868881 w 3881519"/>
                  <a:gd name="connsiteY4" fmla="*/ 739059 h 1642648"/>
                  <a:gd name="connsiteX5" fmla="*/ 2870586 w 3881519"/>
                  <a:gd name="connsiteY5" fmla="*/ 702435 h 1642648"/>
                  <a:gd name="connsiteX6" fmla="*/ 2419289 w 3881519"/>
                  <a:gd name="connsiteY6" fmla="*/ 265009 h 1642648"/>
                  <a:gd name="connsiteX7" fmla="*/ 2293014 w 3881519"/>
                  <a:gd name="connsiteY7" fmla="*/ 131863 h 1642648"/>
                  <a:gd name="connsiteX8" fmla="*/ 3220040 w 3881519"/>
                  <a:gd name="connsiteY8" fmla="*/ 242 h 1642648"/>
                  <a:gd name="connsiteX9" fmla="*/ 3252284 w 3881519"/>
                  <a:gd name="connsiteY9" fmla="*/ 25673 h 1642648"/>
                  <a:gd name="connsiteX10" fmla="*/ 3547714 w 3881519"/>
                  <a:gd name="connsiteY10" fmla="*/ 710223 h 1642648"/>
                  <a:gd name="connsiteX11" fmla="*/ 3875631 w 3881519"/>
                  <a:gd name="connsiteY11" fmla="*/ 1468387 h 1642648"/>
                  <a:gd name="connsiteX12" fmla="*/ 3856529 w 3881519"/>
                  <a:gd name="connsiteY12" fmla="*/ 1500266 h 1642648"/>
                  <a:gd name="connsiteX13" fmla="*/ 3627533 w 3881519"/>
                  <a:gd name="connsiteY13" fmla="*/ 1507080 h 1642648"/>
                  <a:gd name="connsiteX14" fmla="*/ 3618042 w 3881519"/>
                  <a:gd name="connsiteY14" fmla="*/ 1472768 h 1642648"/>
                  <a:gd name="connsiteX15" fmla="*/ 3598696 w 3881519"/>
                  <a:gd name="connsiteY15" fmla="*/ 1395868 h 1642648"/>
                  <a:gd name="connsiteX16" fmla="*/ 3435650 w 3881519"/>
                  <a:gd name="connsiteY16" fmla="*/ 1069045 h 1642648"/>
                  <a:gd name="connsiteX17" fmla="*/ 3421657 w 3881519"/>
                  <a:gd name="connsiteY17" fmla="*/ 1049090 h 1642648"/>
                  <a:gd name="connsiteX18" fmla="*/ 3387101 w 3881519"/>
                  <a:gd name="connsiteY18" fmla="*/ 980830 h 1642648"/>
                  <a:gd name="connsiteX19" fmla="*/ 3231234 w 3881519"/>
                  <a:gd name="connsiteY19" fmla="*/ 587694 h 1642648"/>
                  <a:gd name="connsiteX20" fmla="*/ 3160783 w 3881519"/>
                  <a:gd name="connsiteY20" fmla="*/ 409560 h 1642648"/>
                  <a:gd name="connsiteX21" fmla="*/ 3147398 w 3881519"/>
                  <a:gd name="connsiteY21" fmla="*/ 390823 h 1642648"/>
                  <a:gd name="connsiteX22" fmla="*/ 3117345 w 3881519"/>
                  <a:gd name="connsiteY22" fmla="*/ 459935 h 1642648"/>
                  <a:gd name="connsiteX23" fmla="*/ 2985448 w 3881519"/>
                  <a:gd name="connsiteY23" fmla="*/ 796491 h 1642648"/>
                  <a:gd name="connsiteX24" fmla="*/ 2855498 w 3881519"/>
                  <a:gd name="connsiteY24" fmla="*/ 1130493 h 1642648"/>
                  <a:gd name="connsiteX25" fmla="*/ 2814006 w 3881519"/>
                  <a:gd name="connsiteY25" fmla="*/ 1242191 h 1642648"/>
                  <a:gd name="connsiteX26" fmla="*/ 2791982 w 3881519"/>
                  <a:gd name="connsiteY26" fmla="*/ 1266161 h 1642648"/>
                  <a:gd name="connsiteX27" fmla="*/ 2636846 w 3881519"/>
                  <a:gd name="connsiteY27" fmla="*/ 1530685 h 1642648"/>
                  <a:gd name="connsiteX28" fmla="*/ 2571383 w 3881519"/>
                  <a:gd name="connsiteY28" fmla="*/ 1568040 h 1642648"/>
                  <a:gd name="connsiteX29" fmla="*/ 2119842 w 3881519"/>
                  <a:gd name="connsiteY29" fmla="*/ 1581059 h 1642648"/>
                  <a:gd name="connsiteX30" fmla="*/ 1699208 w 3881519"/>
                  <a:gd name="connsiteY30" fmla="*/ 1593836 h 1642648"/>
                  <a:gd name="connsiteX31" fmla="*/ 1355959 w 3881519"/>
                  <a:gd name="connsiteY31" fmla="*/ 1604543 h 1642648"/>
                  <a:gd name="connsiteX32" fmla="*/ 1331578 w 3881519"/>
                  <a:gd name="connsiteY32" fmla="*/ 1604497 h 1642648"/>
                  <a:gd name="connsiteX33" fmla="*/ 1323684 w 3881519"/>
                  <a:gd name="connsiteY33" fmla="*/ 1600138 h 1642648"/>
                  <a:gd name="connsiteX34" fmla="*/ 1220394 w 3881519"/>
                  <a:gd name="connsiteY34" fmla="*/ 1606530 h 1642648"/>
                  <a:gd name="connsiteX35" fmla="*/ 0 w 3881519"/>
                  <a:gd name="connsiteY35" fmla="*/ 1636304 h 1642648"/>
                  <a:gd name="connsiteX36" fmla="*/ 53051 w 3881519"/>
                  <a:gd name="connsiteY36" fmla="*/ 1510369 h 1642648"/>
                  <a:gd name="connsiteX37" fmla="*/ 601079 w 3881519"/>
                  <a:gd name="connsiteY37" fmla="*/ 220601 h 1642648"/>
                  <a:gd name="connsiteX38" fmla="*/ 674693 w 3881519"/>
                  <a:gd name="connsiteY38" fmla="*/ 165238 h 1642648"/>
                  <a:gd name="connsiteX39" fmla="*/ 2181858 w 3881519"/>
                  <a:gd name="connsiteY39" fmla="*/ 71886 h 1642648"/>
                  <a:gd name="connsiteX40" fmla="*/ 2234897 w 3881519"/>
                  <a:gd name="connsiteY40" fmla="*/ 70582 h 1642648"/>
                  <a:gd name="connsiteX41" fmla="*/ 2233731 w 3881519"/>
                  <a:gd name="connsiteY41" fmla="*/ 69354 h 1642648"/>
                  <a:gd name="connsiteX42" fmla="*/ 2263664 w 3881519"/>
                  <a:gd name="connsiteY42" fmla="*/ 58403 h 1642648"/>
                  <a:gd name="connsiteX43" fmla="*/ 2408093 w 3881519"/>
                  <a:gd name="connsiteY43" fmla="*/ 54023 h 1642648"/>
                  <a:gd name="connsiteX44" fmla="*/ 2645728 w 3881519"/>
                  <a:gd name="connsiteY44" fmla="*/ 38083 h 1642648"/>
                  <a:gd name="connsiteX45" fmla="*/ 3105785 w 3881519"/>
                  <a:gd name="connsiteY45" fmla="*/ 7907 h 1642648"/>
                  <a:gd name="connsiteX46" fmla="*/ 3220040 w 3881519"/>
                  <a:gd name="connsiteY46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277169 w 3881519"/>
                  <a:gd name="connsiteY2" fmla="*/ 1154705 h 1642648"/>
                  <a:gd name="connsiteX3" fmla="*/ 2868881 w 3881519"/>
                  <a:gd name="connsiteY3" fmla="*/ 739059 h 1642648"/>
                  <a:gd name="connsiteX4" fmla="*/ 2870586 w 3881519"/>
                  <a:gd name="connsiteY4" fmla="*/ 702435 h 1642648"/>
                  <a:gd name="connsiteX5" fmla="*/ 2419289 w 3881519"/>
                  <a:gd name="connsiteY5" fmla="*/ 265009 h 1642648"/>
                  <a:gd name="connsiteX6" fmla="*/ 2293014 w 3881519"/>
                  <a:gd name="connsiteY6" fmla="*/ 131863 h 1642648"/>
                  <a:gd name="connsiteX7" fmla="*/ 3220040 w 3881519"/>
                  <a:gd name="connsiteY7" fmla="*/ 242 h 1642648"/>
                  <a:gd name="connsiteX8" fmla="*/ 3252284 w 3881519"/>
                  <a:gd name="connsiteY8" fmla="*/ 25673 h 1642648"/>
                  <a:gd name="connsiteX9" fmla="*/ 3547714 w 3881519"/>
                  <a:gd name="connsiteY9" fmla="*/ 710223 h 1642648"/>
                  <a:gd name="connsiteX10" fmla="*/ 3875631 w 3881519"/>
                  <a:gd name="connsiteY10" fmla="*/ 1468387 h 1642648"/>
                  <a:gd name="connsiteX11" fmla="*/ 3856529 w 3881519"/>
                  <a:gd name="connsiteY11" fmla="*/ 1500266 h 1642648"/>
                  <a:gd name="connsiteX12" fmla="*/ 3627533 w 3881519"/>
                  <a:gd name="connsiteY12" fmla="*/ 1507080 h 1642648"/>
                  <a:gd name="connsiteX13" fmla="*/ 3618042 w 3881519"/>
                  <a:gd name="connsiteY13" fmla="*/ 1472768 h 1642648"/>
                  <a:gd name="connsiteX14" fmla="*/ 3598696 w 3881519"/>
                  <a:gd name="connsiteY14" fmla="*/ 1395868 h 1642648"/>
                  <a:gd name="connsiteX15" fmla="*/ 3435650 w 3881519"/>
                  <a:gd name="connsiteY15" fmla="*/ 1069045 h 1642648"/>
                  <a:gd name="connsiteX16" fmla="*/ 3421657 w 3881519"/>
                  <a:gd name="connsiteY16" fmla="*/ 1049090 h 1642648"/>
                  <a:gd name="connsiteX17" fmla="*/ 3387101 w 3881519"/>
                  <a:gd name="connsiteY17" fmla="*/ 980830 h 1642648"/>
                  <a:gd name="connsiteX18" fmla="*/ 3231234 w 3881519"/>
                  <a:gd name="connsiteY18" fmla="*/ 587694 h 1642648"/>
                  <a:gd name="connsiteX19" fmla="*/ 3160783 w 3881519"/>
                  <a:gd name="connsiteY19" fmla="*/ 409560 h 1642648"/>
                  <a:gd name="connsiteX20" fmla="*/ 3147398 w 3881519"/>
                  <a:gd name="connsiteY20" fmla="*/ 390823 h 1642648"/>
                  <a:gd name="connsiteX21" fmla="*/ 3117345 w 3881519"/>
                  <a:gd name="connsiteY21" fmla="*/ 459935 h 1642648"/>
                  <a:gd name="connsiteX22" fmla="*/ 2985448 w 3881519"/>
                  <a:gd name="connsiteY22" fmla="*/ 796491 h 1642648"/>
                  <a:gd name="connsiteX23" fmla="*/ 2855498 w 3881519"/>
                  <a:gd name="connsiteY23" fmla="*/ 1130493 h 1642648"/>
                  <a:gd name="connsiteX24" fmla="*/ 2814006 w 3881519"/>
                  <a:gd name="connsiteY24" fmla="*/ 1242191 h 1642648"/>
                  <a:gd name="connsiteX25" fmla="*/ 2791982 w 3881519"/>
                  <a:gd name="connsiteY25" fmla="*/ 1266161 h 1642648"/>
                  <a:gd name="connsiteX26" fmla="*/ 2636846 w 3881519"/>
                  <a:gd name="connsiteY26" fmla="*/ 1530685 h 1642648"/>
                  <a:gd name="connsiteX27" fmla="*/ 2571383 w 3881519"/>
                  <a:gd name="connsiteY27" fmla="*/ 1568040 h 1642648"/>
                  <a:gd name="connsiteX28" fmla="*/ 2119842 w 3881519"/>
                  <a:gd name="connsiteY28" fmla="*/ 1581059 h 1642648"/>
                  <a:gd name="connsiteX29" fmla="*/ 1699208 w 3881519"/>
                  <a:gd name="connsiteY29" fmla="*/ 1593836 h 1642648"/>
                  <a:gd name="connsiteX30" fmla="*/ 1355959 w 3881519"/>
                  <a:gd name="connsiteY30" fmla="*/ 1604543 h 1642648"/>
                  <a:gd name="connsiteX31" fmla="*/ 1331578 w 3881519"/>
                  <a:gd name="connsiteY31" fmla="*/ 1604497 h 1642648"/>
                  <a:gd name="connsiteX32" fmla="*/ 1323684 w 3881519"/>
                  <a:gd name="connsiteY32" fmla="*/ 1600138 h 1642648"/>
                  <a:gd name="connsiteX33" fmla="*/ 1220394 w 3881519"/>
                  <a:gd name="connsiteY33" fmla="*/ 1606530 h 1642648"/>
                  <a:gd name="connsiteX34" fmla="*/ 0 w 3881519"/>
                  <a:gd name="connsiteY34" fmla="*/ 1636304 h 1642648"/>
                  <a:gd name="connsiteX35" fmla="*/ 53051 w 3881519"/>
                  <a:gd name="connsiteY35" fmla="*/ 1510369 h 1642648"/>
                  <a:gd name="connsiteX36" fmla="*/ 601079 w 3881519"/>
                  <a:gd name="connsiteY36" fmla="*/ 220601 h 1642648"/>
                  <a:gd name="connsiteX37" fmla="*/ 674693 w 3881519"/>
                  <a:gd name="connsiteY37" fmla="*/ 165238 h 1642648"/>
                  <a:gd name="connsiteX38" fmla="*/ 2181858 w 3881519"/>
                  <a:gd name="connsiteY38" fmla="*/ 71886 h 1642648"/>
                  <a:gd name="connsiteX39" fmla="*/ 2234897 w 3881519"/>
                  <a:gd name="connsiteY39" fmla="*/ 70582 h 1642648"/>
                  <a:gd name="connsiteX40" fmla="*/ 2233731 w 3881519"/>
                  <a:gd name="connsiteY40" fmla="*/ 69354 h 1642648"/>
                  <a:gd name="connsiteX41" fmla="*/ 2263664 w 3881519"/>
                  <a:gd name="connsiteY41" fmla="*/ 58403 h 1642648"/>
                  <a:gd name="connsiteX42" fmla="*/ 2408093 w 3881519"/>
                  <a:gd name="connsiteY42" fmla="*/ 54023 h 1642648"/>
                  <a:gd name="connsiteX43" fmla="*/ 2645728 w 3881519"/>
                  <a:gd name="connsiteY43" fmla="*/ 38083 h 1642648"/>
                  <a:gd name="connsiteX44" fmla="*/ 3105785 w 3881519"/>
                  <a:gd name="connsiteY44" fmla="*/ 7907 h 1642648"/>
                  <a:gd name="connsiteX45" fmla="*/ 3220040 w 3881519"/>
                  <a:gd name="connsiteY45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868881 w 3881519"/>
                  <a:gd name="connsiteY2" fmla="*/ 739059 h 1642648"/>
                  <a:gd name="connsiteX3" fmla="*/ 2870586 w 3881519"/>
                  <a:gd name="connsiteY3" fmla="*/ 702435 h 1642648"/>
                  <a:gd name="connsiteX4" fmla="*/ 2419289 w 3881519"/>
                  <a:gd name="connsiteY4" fmla="*/ 265009 h 1642648"/>
                  <a:gd name="connsiteX5" fmla="*/ 2293014 w 3881519"/>
                  <a:gd name="connsiteY5" fmla="*/ 131863 h 1642648"/>
                  <a:gd name="connsiteX6" fmla="*/ 3220040 w 3881519"/>
                  <a:gd name="connsiteY6" fmla="*/ 242 h 1642648"/>
                  <a:gd name="connsiteX7" fmla="*/ 3252284 w 3881519"/>
                  <a:gd name="connsiteY7" fmla="*/ 25673 h 1642648"/>
                  <a:gd name="connsiteX8" fmla="*/ 3547714 w 3881519"/>
                  <a:gd name="connsiteY8" fmla="*/ 710223 h 1642648"/>
                  <a:gd name="connsiteX9" fmla="*/ 3875631 w 3881519"/>
                  <a:gd name="connsiteY9" fmla="*/ 1468387 h 1642648"/>
                  <a:gd name="connsiteX10" fmla="*/ 3856529 w 3881519"/>
                  <a:gd name="connsiteY10" fmla="*/ 1500266 h 1642648"/>
                  <a:gd name="connsiteX11" fmla="*/ 3627533 w 3881519"/>
                  <a:gd name="connsiteY11" fmla="*/ 1507080 h 1642648"/>
                  <a:gd name="connsiteX12" fmla="*/ 3618042 w 3881519"/>
                  <a:gd name="connsiteY12" fmla="*/ 1472768 h 1642648"/>
                  <a:gd name="connsiteX13" fmla="*/ 3598696 w 3881519"/>
                  <a:gd name="connsiteY13" fmla="*/ 1395868 h 1642648"/>
                  <a:gd name="connsiteX14" fmla="*/ 3435650 w 3881519"/>
                  <a:gd name="connsiteY14" fmla="*/ 1069045 h 1642648"/>
                  <a:gd name="connsiteX15" fmla="*/ 3421657 w 3881519"/>
                  <a:gd name="connsiteY15" fmla="*/ 1049090 h 1642648"/>
                  <a:gd name="connsiteX16" fmla="*/ 3387101 w 3881519"/>
                  <a:gd name="connsiteY16" fmla="*/ 980830 h 1642648"/>
                  <a:gd name="connsiteX17" fmla="*/ 3231234 w 3881519"/>
                  <a:gd name="connsiteY17" fmla="*/ 587694 h 1642648"/>
                  <a:gd name="connsiteX18" fmla="*/ 3160783 w 3881519"/>
                  <a:gd name="connsiteY18" fmla="*/ 409560 h 1642648"/>
                  <a:gd name="connsiteX19" fmla="*/ 3147398 w 3881519"/>
                  <a:gd name="connsiteY19" fmla="*/ 390823 h 1642648"/>
                  <a:gd name="connsiteX20" fmla="*/ 3117345 w 3881519"/>
                  <a:gd name="connsiteY20" fmla="*/ 459935 h 1642648"/>
                  <a:gd name="connsiteX21" fmla="*/ 2985448 w 3881519"/>
                  <a:gd name="connsiteY21" fmla="*/ 796491 h 1642648"/>
                  <a:gd name="connsiteX22" fmla="*/ 2855498 w 3881519"/>
                  <a:gd name="connsiteY22" fmla="*/ 1130493 h 1642648"/>
                  <a:gd name="connsiteX23" fmla="*/ 2814006 w 3881519"/>
                  <a:gd name="connsiteY23" fmla="*/ 1242191 h 1642648"/>
                  <a:gd name="connsiteX24" fmla="*/ 2791982 w 3881519"/>
                  <a:gd name="connsiteY24" fmla="*/ 1266161 h 1642648"/>
                  <a:gd name="connsiteX25" fmla="*/ 2636846 w 3881519"/>
                  <a:gd name="connsiteY25" fmla="*/ 1530685 h 1642648"/>
                  <a:gd name="connsiteX26" fmla="*/ 2571383 w 3881519"/>
                  <a:gd name="connsiteY26" fmla="*/ 1568040 h 1642648"/>
                  <a:gd name="connsiteX27" fmla="*/ 2119842 w 3881519"/>
                  <a:gd name="connsiteY27" fmla="*/ 1581059 h 1642648"/>
                  <a:gd name="connsiteX28" fmla="*/ 1699208 w 3881519"/>
                  <a:gd name="connsiteY28" fmla="*/ 1593836 h 1642648"/>
                  <a:gd name="connsiteX29" fmla="*/ 1355959 w 3881519"/>
                  <a:gd name="connsiteY29" fmla="*/ 1604543 h 1642648"/>
                  <a:gd name="connsiteX30" fmla="*/ 1331578 w 3881519"/>
                  <a:gd name="connsiteY30" fmla="*/ 1604497 h 1642648"/>
                  <a:gd name="connsiteX31" fmla="*/ 1323684 w 3881519"/>
                  <a:gd name="connsiteY31" fmla="*/ 1600138 h 1642648"/>
                  <a:gd name="connsiteX32" fmla="*/ 1220394 w 3881519"/>
                  <a:gd name="connsiteY32" fmla="*/ 1606530 h 1642648"/>
                  <a:gd name="connsiteX33" fmla="*/ 0 w 3881519"/>
                  <a:gd name="connsiteY33" fmla="*/ 1636304 h 1642648"/>
                  <a:gd name="connsiteX34" fmla="*/ 53051 w 3881519"/>
                  <a:gd name="connsiteY34" fmla="*/ 1510369 h 1642648"/>
                  <a:gd name="connsiteX35" fmla="*/ 601079 w 3881519"/>
                  <a:gd name="connsiteY35" fmla="*/ 220601 h 1642648"/>
                  <a:gd name="connsiteX36" fmla="*/ 674693 w 3881519"/>
                  <a:gd name="connsiteY36" fmla="*/ 165238 h 1642648"/>
                  <a:gd name="connsiteX37" fmla="*/ 2181858 w 3881519"/>
                  <a:gd name="connsiteY37" fmla="*/ 71886 h 1642648"/>
                  <a:gd name="connsiteX38" fmla="*/ 2234897 w 3881519"/>
                  <a:gd name="connsiteY38" fmla="*/ 70582 h 1642648"/>
                  <a:gd name="connsiteX39" fmla="*/ 2233731 w 3881519"/>
                  <a:gd name="connsiteY39" fmla="*/ 69354 h 1642648"/>
                  <a:gd name="connsiteX40" fmla="*/ 2263664 w 3881519"/>
                  <a:gd name="connsiteY40" fmla="*/ 58403 h 1642648"/>
                  <a:gd name="connsiteX41" fmla="*/ 2408093 w 3881519"/>
                  <a:gd name="connsiteY41" fmla="*/ 54023 h 1642648"/>
                  <a:gd name="connsiteX42" fmla="*/ 2645728 w 3881519"/>
                  <a:gd name="connsiteY42" fmla="*/ 38083 h 1642648"/>
                  <a:gd name="connsiteX43" fmla="*/ 3105785 w 3881519"/>
                  <a:gd name="connsiteY43" fmla="*/ 7907 h 1642648"/>
                  <a:gd name="connsiteX44" fmla="*/ 3220040 w 3881519"/>
                  <a:gd name="connsiteY44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868881 w 3881519"/>
                  <a:gd name="connsiteY2" fmla="*/ 739059 h 1642648"/>
                  <a:gd name="connsiteX3" fmla="*/ 2419289 w 3881519"/>
                  <a:gd name="connsiteY3" fmla="*/ 265009 h 1642648"/>
                  <a:gd name="connsiteX4" fmla="*/ 2293014 w 3881519"/>
                  <a:gd name="connsiteY4" fmla="*/ 131863 h 1642648"/>
                  <a:gd name="connsiteX5" fmla="*/ 3220040 w 3881519"/>
                  <a:gd name="connsiteY5" fmla="*/ 242 h 1642648"/>
                  <a:gd name="connsiteX6" fmla="*/ 3252284 w 3881519"/>
                  <a:gd name="connsiteY6" fmla="*/ 25673 h 1642648"/>
                  <a:gd name="connsiteX7" fmla="*/ 3547714 w 3881519"/>
                  <a:gd name="connsiteY7" fmla="*/ 710223 h 1642648"/>
                  <a:gd name="connsiteX8" fmla="*/ 3875631 w 3881519"/>
                  <a:gd name="connsiteY8" fmla="*/ 1468387 h 1642648"/>
                  <a:gd name="connsiteX9" fmla="*/ 3856529 w 3881519"/>
                  <a:gd name="connsiteY9" fmla="*/ 1500266 h 1642648"/>
                  <a:gd name="connsiteX10" fmla="*/ 3627533 w 3881519"/>
                  <a:gd name="connsiteY10" fmla="*/ 1507080 h 1642648"/>
                  <a:gd name="connsiteX11" fmla="*/ 3618042 w 3881519"/>
                  <a:gd name="connsiteY11" fmla="*/ 1472768 h 1642648"/>
                  <a:gd name="connsiteX12" fmla="*/ 3598696 w 3881519"/>
                  <a:gd name="connsiteY12" fmla="*/ 1395868 h 1642648"/>
                  <a:gd name="connsiteX13" fmla="*/ 3435650 w 3881519"/>
                  <a:gd name="connsiteY13" fmla="*/ 1069045 h 1642648"/>
                  <a:gd name="connsiteX14" fmla="*/ 3421657 w 3881519"/>
                  <a:gd name="connsiteY14" fmla="*/ 1049090 h 1642648"/>
                  <a:gd name="connsiteX15" fmla="*/ 3387101 w 3881519"/>
                  <a:gd name="connsiteY15" fmla="*/ 980830 h 1642648"/>
                  <a:gd name="connsiteX16" fmla="*/ 3231234 w 3881519"/>
                  <a:gd name="connsiteY16" fmla="*/ 587694 h 1642648"/>
                  <a:gd name="connsiteX17" fmla="*/ 3160783 w 3881519"/>
                  <a:gd name="connsiteY17" fmla="*/ 409560 h 1642648"/>
                  <a:gd name="connsiteX18" fmla="*/ 3147398 w 3881519"/>
                  <a:gd name="connsiteY18" fmla="*/ 390823 h 1642648"/>
                  <a:gd name="connsiteX19" fmla="*/ 3117345 w 3881519"/>
                  <a:gd name="connsiteY19" fmla="*/ 459935 h 1642648"/>
                  <a:gd name="connsiteX20" fmla="*/ 2985448 w 3881519"/>
                  <a:gd name="connsiteY20" fmla="*/ 796491 h 1642648"/>
                  <a:gd name="connsiteX21" fmla="*/ 2855498 w 3881519"/>
                  <a:gd name="connsiteY21" fmla="*/ 1130493 h 1642648"/>
                  <a:gd name="connsiteX22" fmla="*/ 2814006 w 3881519"/>
                  <a:gd name="connsiteY22" fmla="*/ 1242191 h 1642648"/>
                  <a:gd name="connsiteX23" fmla="*/ 2791982 w 3881519"/>
                  <a:gd name="connsiteY23" fmla="*/ 1266161 h 1642648"/>
                  <a:gd name="connsiteX24" fmla="*/ 2636846 w 3881519"/>
                  <a:gd name="connsiteY24" fmla="*/ 1530685 h 1642648"/>
                  <a:gd name="connsiteX25" fmla="*/ 2571383 w 3881519"/>
                  <a:gd name="connsiteY25" fmla="*/ 1568040 h 1642648"/>
                  <a:gd name="connsiteX26" fmla="*/ 2119842 w 3881519"/>
                  <a:gd name="connsiteY26" fmla="*/ 1581059 h 1642648"/>
                  <a:gd name="connsiteX27" fmla="*/ 1699208 w 3881519"/>
                  <a:gd name="connsiteY27" fmla="*/ 1593836 h 1642648"/>
                  <a:gd name="connsiteX28" fmla="*/ 1355959 w 3881519"/>
                  <a:gd name="connsiteY28" fmla="*/ 1604543 h 1642648"/>
                  <a:gd name="connsiteX29" fmla="*/ 1331578 w 3881519"/>
                  <a:gd name="connsiteY29" fmla="*/ 1604497 h 1642648"/>
                  <a:gd name="connsiteX30" fmla="*/ 1323684 w 3881519"/>
                  <a:gd name="connsiteY30" fmla="*/ 1600138 h 1642648"/>
                  <a:gd name="connsiteX31" fmla="*/ 1220394 w 3881519"/>
                  <a:gd name="connsiteY31" fmla="*/ 1606530 h 1642648"/>
                  <a:gd name="connsiteX32" fmla="*/ 0 w 3881519"/>
                  <a:gd name="connsiteY32" fmla="*/ 1636304 h 1642648"/>
                  <a:gd name="connsiteX33" fmla="*/ 53051 w 3881519"/>
                  <a:gd name="connsiteY33" fmla="*/ 1510369 h 1642648"/>
                  <a:gd name="connsiteX34" fmla="*/ 601079 w 3881519"/>
                  <a:gd name="connsiteY34" fmla="*/ 220601 h 1642648"/>
                  <a:gd name="connsiteX35" fmla="*/ 674693 w 3881519"/>
                  <a:gd name="connsiteY35" fmla="*/ 165238 h 1642648"/>
                  <a:gd name="connsiteX36" fmla="*/ 2181858 w 3881519"/>
                  <a:gd name="connsiteY36" fmla="*/ 71886 h 1642648"/>
                  <a:gd name="connsiteX37" fmla="*/ 2234897 w 3881519"/>
                  <a:gd name="connsiteY37" fmla="*/ 70582 h 1642648"/>
                  <a:gd name="connsiteX38" fmla="*/ 2233731 w 3881519"/>
                  <a:gd name="connsiteY38" fmla="*/ 69354 h 1642648"/>
                  <a:gd name="connsiteX39" fmla="*/ 2263664 w 3881519"/>
                  <a:gd name="connsiteY39" fmla="*/ 58403 h 1642648"/>
                  <a:gd name="connsiteX40" fmla="*/ 2408093 w 3881519"/>
                  <a:gd name="connsiteY40" fmla="*/ 54023 h 1642648"/>
                  <a:gd name="connsiteX41" fmla="*/ 2645728 w 3881519"/>
                  <a:gd name="connsiteY41" fmla="*/ 38083 h 1642648"/>
                  <a:gd name="connsiteX42" fmla="*/ 3105785 w 3881519"/>
                  <a:gd name="connsiteY42" fmla="*/ 7907 h 1642648"/>
                  <a:gd name="connsiteX43" fmla="*/ 3220040 w 3881519"/>
                  <a:gd name="connsiteY43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419289 w 3881519"/>
                  <a:gd name="connsiteY2" fmla="*/ 265009 h 1642648"/>
                  <a:gd name="connsiteX3" fmla="*/ 2293014 w 3881519"/>
                  <a:gd name="connsiteY3" fmla="*/ 131863 h 1642648"/>
                  <a:gd name="connsiteX4" fmla="*/ 3220040 w 3881519"/>
                  <a:gd name="connsiteY4" fmla="*/ 242 h 1642648"/>
                  <a:gd name="connsiteX5" fmla="*/ 3252284 w 3881519"/>
                  <a:gd name="connsiteY5" fmla="*/ 25673 h 1642648"/>
                  <a:gd name="connsiteX6" fmla="*/ 3547714 w 3881519"/>
                  <a:gd name="connsiteY6" fmla="*/ 710223 h 1642648"/>
                  <a:gd name="connsiteX7" fmla="*/ 3875631 w 3881519"/>
                  <a:gd name="connsiteY7" fmla="*/ 1468387 h 1642648"/>
                  <a:gd name="connsiteX8" fmla="*/ 3856529 w 3881519"/>
                  <a:gd name="connsiteY8" fmla="*/ 1500266 h 1642648"/>
                  <a:gd name="connsiteX9" fmla="*/ 3627533 w 3881519"/>
                  <a:gd name="connsiteY9" fmla="*/ 1507080 h 1642648"/>
                  <a:gd name="connsiteX10" fmla="*/ 3618042 w 3881519"/>
                  <a:gd name="connsiteY10" fmla="*/ 1472768 h 1642648"/>
                  <a:gd name="connsiteX11" fmla="*/ 3598696 w 3881519"/>
                  <a:gd name="connsiteY11" fmla="*/ 1395868 h 1642648"/>
                  <a:gd name="connsiteX12" fmla="*/ 3435650 w 3881519"/>
                  <a:gd name="connsiteY12" fmla="*/ 1069045 h 1642648"/>
                  <a:gd name="connsiteX13" fmla="*/ 3421657 w 3881519"/>
                  <a:gd name="connsiteY13" fmla="*/ 1049090 h 1642648"/>
                  <a:gd name="connsiteX14" fmla="*/ 3387101 w 3881519"/>
                  <a:gd name="connsiteY14" fmla="*/ 980830 h 1642648"/>
                  <a:gd name="connsiteX15" fmla="*/ 3231234 w 3881519"/>
                  <a:gd name="connsiteY15" fmla="*/ 587694 h 1642648"/>
                  <a:gd name="connsiteX16" fmla="*/ 3160783 w 3881519"/>
                  <a:gd name="connsiteY16" fmla="*/ 409560 h 1642648"/>
                  <a:gd name="connsiteX17" fmla="*/ 3147398 w 3881519"/>
                  <a:gd name="connsiteY17" fmla="*/ 390823 h 1642648"/>
                  <a:gd name="connsiteX18" fmla="*/ 3117345 w 3881519"/>
                  <a:gd name="connsiteY18" fmla="*/ 459935 h 1642648"/>
                  <a:gd name="connsiteX19" fmla="*/ 2985448 w 3881519"/>
                  <a:gd name="connsiteY19" fmla="*/ 796491 h 1642648"/>
                  <a:gd name="connsiteX20" fmla="*/ 2855498 w 3881519"/>
                  <a:gd name="connsiteY20" fmla="*/ 1130493 h 1642648"/>
                  <a:gd name="connsiteX21" fmla="*/ 2814006 w 3881519"/>
                  <a:gd name="connsiteY21" fmla="*/ 1242191 h 1642648"/>
                  <a:gd name="connsiteX22" fmla="*/ 2791982 w 3881519"/>
                  <a:gd name="connsiteY22" fmla="*/ 1266161 h 1642648"/>
                  <a:gd name="connsiteX23" fmla="*/ 2636846 w 3881519"/>
                  <a:gd name="connsiteY23" fmla="*/ 1530685 h 1642648"/>
                  <a:gd name="connsiteX24" fmla="*/ 2571383 w 3881519"/>
                  <a:gd name="connsiteY24" fmla="*/ 1568040 h 1642648"/>
                  <a:gd name="connsiteX25" fmla="*/ 2119842 w 3881519"/>
                  <a:gd name="connsiteY25" fmla="*/ 1581059 h 1642648"/>
                  <a:gd name="connsiteX26" fmla="*/ 1699208 w 3881519"/>
                  <a:gd name="connsiteY26" fmla="*/ 1593836 h 1642648"/>
                  <a:gd name="connsiteX27" fmla="*/ 1355959 w 3881519"/>
                  <a:gd name="connsiteY27" fmla="*/ 1604543 h 1642648"/>
                  <a:gd name="connsiteX28" fmla="*/ 1331578 w 3881519"/>
                  <a:gd name="connsiteY28" fmla="*/ 1604497 h 1642648"/>
                  <a:gd name="connsiteX29" fmla="*/ 1323684 w 3881519"/>
                  <a:gd name="connsiteY29" fmla="*/ 1600138 h 1642648"/>
                  <a:gd name="connsiteX30" fmla="*/ 1220394 w 3881519"/>
                  <a:gd name="connsiteY30" fmla="*/ 1606530 h 1642648"/>
                  <a:gd name="connsiteX31" fmla="*/ 0 w 3881519"/>
                  <a:gd name="connsiteY31" fmla="*/ 1636304 h 1642648"/>
                  <a:gd name="connsiteX32" fmla="*/ 53051 w 3881519"/>
                  <a:gd name="connsiteY32" fmla="*/ 1510369 h 1642648"/>
                  <a:gd name="connsiteX33" fmla="*/ 601079 w 3881519"/>
                  <a:gd name="connsiteY33" fmla="*/ 220601 h 1642648"/>
                  <a:gd name="connsiteX34" fmla="*/ 674693 w 3881519"/>
                  <a:gd name="connsiteY34" fmla="*/ 165238 h 1642648"/>
                  <a:gd name="connsiteX35" fmla="*/ 2181858 w 3881519"/>
                  <a:gd name="connsiteY35" fmla="*/ 71886 h 1642648"/>
                  <a:gd name="connsiteX36" fmla="*/ 2234897 w 3881519"/>
                  <a:gd name="connsiteY36" fmla="*/ 70582 h 1642648"/>
                  <a:gd name="connsiteX37" fmla="*/ 2233731 w 3881519"/>
                  <a:gd name="connsiteY37" fmla="*/ 69354 h 1642648"/>
                  <a:gd name="connsiteX38" fmla="*/ 2263664 w 3881519"/>
                  <a:gd name="connsiteY38" fmla="*/ 58403 h 1642648"/>
                  <a:gd name="connsiteX39" fmla="*/ 2408093 w 3881519"/>
                  <a:gd name="connsiteY39" fmla="*/ 54023 h 1642648"/>
                  <a:gd name="connsiteX40" fmla="*/ 2645728 w 3881519"/>
                  <a:gd name="connsiteY40" fmla="*/ 38083 h 1642648"/>
                  <a:gd name="connsiteX41" fmla="*/ 3105785 w 3881519"/>
                  <a:gd name="connsiteY41" fmla="*/ 7907 h 1642648"/>
                  <a:gd name="connsiteX42" fmla="*/ 3220040 w 3881519"/>
                  <a:gd name="connsiteY42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293014 w 3881519"/>
                  <a:gd name="connsiteY2" fmla="*/ 131863 h 1642648"/>
                  <a:gd name="connsiteX3" fmla="*/ 3220040 w 3881519"/>
                  <a:gd name="connsiteY3" fmla="*/ 242 h 1642648"/>
                  <a:gd name="connsiteX4" fmla="*/ 3252284 w 3881519"/>
                  <a:gd name="connsiteY4" fmla="*/ 25673 h 1642648"/>
                  <a:gd name="connsiteX5" fmla="*/ 3547714 w 3881519"/>
                  <a:gd name="connsiteY5" fmla="*/ 710223 h 1642648"/>
                  <a:gd name="connsiteX6" fmla="*/ 3875631 w 3881519"/>
                  <a:gd name="connsiteY6" fmla="*/ 1468387 h 1642648"/>
                  <a:gd name="connsiteX7" fmla="*/ 3856529 w 3881519"/>
                  <a:gd name="connsiteY7" fmla="*/ 1500266 h 1642648"/>
                  <a:gd name="connsiteX8" fmla="*/ 3627533 w 3881519"/>
                  <a:gd name="connsiteY8" fmla="*/ 1507080 h 1642648"/>
                  <a:gd name="connsiteX9" fmla="*/ 3618042 w 3881519"/>
                  <a:gd name="connsiteY9" fmla="*/ 1472768 h 1642648"/>
                  <a:gd name="connsiteX10" fmla="*/ 3598696 w 3881519"/>
                  <a:gd name="connsiteY10" fmla="*/ 1395868 h 1642648"/>
                  <a:gd name="connsiteX11" fmla="*/ 3435650 w 3881519"/>
                  <a:gd name="connsiteY11" fmla="*/ 1069045 h 1642648"/>
                  <a:gd name="connsiteX12" fmla="*/ 3421657 w 3881519"/>
                  <a:gd name="connsiteY12" fmla="*/ 1049090 h 1642648"/>
                  <a:gd name="connsiteX13" fmla="*/ 3387101 w 3881519"/>
                  <a:gd name="connsiteY13" fmla="*/ 980830 h 1642648"/>
                  <a:gd name="connsiteX14" fmla="*/ 3231234 w 3881519"/>
                  <a:gd name="connsiteY14" fmla="*/ 587694 h 1642648"/>
                  <a:gd name="connsiteX15" fmla="*/ 3160783 w 3881519"/>
                  <a:gd name="connsiteY15" fmla="*/ 409560 h 1642648"/>
                  <a:gd name="connsiteX16" fmla="*/ 3147398 w 3881519"/>
                  <a:gd name="connsiteY16" fmla="*/ 390823 h 1642648"/>
                  <a:gd name="connsiteX17" fmla="*/ 3117345 w 3881519"/>
                  <a:gd name="connsiteY17" fmla="*/ 459935 h 1642648"/>
                  <a:gd name="connsiteX18" fmla="*/ 2985448 w 3881519"/>
                  <a:gd name="connsiteY18" fmla="*/ 796491 h 1642648"/>
                  <a:gd name="connsiteX19" fmla="*/ 2855498 w 3881519"/>
                  <a:gd name="connsiteY19" fmla="*/ 1130493 h 1642648"/>
                  <a:gd name="connsiteX20" fmla="*/ 2814006 w 3881519"/>
                  <a:gd name="connsiteY20" fmla="*/ 1242191 h 1642648"/>
                  <a:gd name="connsiteX21" fmla="*/ 2791982 w 3881519"/>
                  <a:gd name="connsiteY21" fmla="*/ 1266161 h 1642648"/>
                  <a:gd name="connsiteX22" fmla="*/ 2636846 w 3881519"/>
                  <a:gd name="connsiteY22" fmla="*/ 1530685 h 1642648"/>
                  <a:gd name="connsiteX23" fmla="*/ 2571383 w 3881519"/>
                  <a:gd name="connsiteY23" fmla="*/ 1568040 h 1642648"/>
                  <a:gd name="connsiteX24" fmla="*/ 2119842 w 3881519"/>
                  <a:gd name="connsiteY24" fmla="*/ 1581059 h 1642648"/>
                  <a:gd name="connsiteX25" fmla="*/ 1699208 w 3881519"/>
                  <a:gd name="connsiteY25" fmla="*/ 1593836 h 1642648"/>
                  <a:gd name="connsiteX26" fmla="*/ 1355959 w 3881519"/>
                  <a:gd name="connsiteY26" fmla="*/ 1604543 h 1642648"/>
                  <a:gd name="connsiteX27" fmla="*/ 1331578 w 3881519"/>
                  <a:gd name="connsiteY27" fmla="*/ 1604497 h 1642648"/>
                  <a:gd name="connsiteX28" fmla="*/ 1323684 w 3881519"/>
                  <a:gd name="connsiteY28" fmla="*/ 1600138 h 1642648"/>
                  <a:gd name="connsiteX29" fmla="*/ 1220394 w 3881519"/>
                  <a:gd name="connsiteY29" fmla="*/ 1606530 h 1642648"/>
                  <a:gd name="connsiteX30" fmla="*/ 0 w 3881519"/>
                  <a:gd name="connsiteY30" fmla="*/ 1636304 h 1642648"/>
                  <a:gd name="connsiteX31" fmla="*/ 53051 w 3881519"/>
                  <a:gd name="connsiteY31" fmla="*/ 1510369 h 1642648"/>
                  <a:gd name="connsiteX32" fmla="*/ 601079 w 3881519"/>
                  <a:gd name="connsiteY32" fmla="*/ 220601 h 1642648"/>
                  <a:gd name="connsiteX33" fmla="*/ 674693 w 3881519"/>
                  <a:gd name="connsiteY33" fmla="*/ 165238 h 1642648"/>
                  <a:gd name="connsiteX34" fmla="*/ 2181858 w 3881519"/>
                  <a:gd name="connsiteY34" fmla="*/ 71886 h 1642648"/>
                  <a:gd name="connsiteX35" fmla="*/ 2234897 w 3881519"/>
                  <a:gd name="connsiteY35" fmla="*/ 70582 h 1642648"/>
                  <a:gd name="connsiteX36" fmla="*/ 2233731 w 3881519"/>
                  <a:gd name="connsiteY36" fmla="*/ 69354 h 1642648"/>
                  <a:gd name="connsiteX37" fmla="*/ 2263664 w 3881519"/>
                  <a:gd name="connsiteY37" fmla="*/ 58403 h 1642648"/>
                  <a:gd name="connsiteX38" fmla="*/ 2408093 w 3881519"/>
                  <a:gd name="connsiteY38" fmla="*/ 54023 h 1642648"/>
                  <a:gd name="connsiteX39" fmla="*/ 2645728 w 3881519"/>
                  <a:gd name="connsiteY39" fmla="*/ 38083 h 1642648"/>
                  <a:gd name="connsiteX40" fmla="*/ 3105785 w 3881519"/>
                  <a:gd name="connsiteY40" fmla="*/ 7907 h 1642648"/>
                  <a:gd name="connsiteX41" fmla="*/ 3220040 w 3881519"/>
                  <a:gd name="connsiteY41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2181858 w 3881519"/>
                  <a:gd name="connsiteY31" fmla="*/ 71886 h 1642648"/>
                  <a:gd name="connsiteX32" fmla="*/ 2234897 w 3881519"/>
                  <a:gd name="connsiteY32" fmla="*/ 70582 h 1642648"/>
                  <a:gd name="connsiteX33" fmla="*/ 2233731 w 3881519"/>
                  <a:gd name="connsiteY33" fmla="*/ 69354 h 1642648"/>
                  <a:gd name="connsiteX34" fmla="*/ 2263664 w 3881519"/>
                  <a:gd name="connsiteY34" fmla="*/ 58403 h 1642648"/>
                  <a:gd name="connsiteX35" fmla="*/ 2408093 w 3881519"/>
                  <a:gd name="connsiteY35" fmla="*/ 54023 h 1642648"/>
                  <a:gd name="connsiteX36" fmla="*/ 2645728 w 3881519"/>
                  <a:gd name="connsiteY36" fmla="*/ 38083 h 1642648"/>
                  <a:gd name="connsiteX37" fmla="*/ 3105785 w 3881519"/>
                  <a:gd name="connsiteY37" fmla="*/ 7907 h 1642648"/>
                  <a:gd name="connsiteX38" fmla="*/ 3220040 w 3881519"/>
                  <a:gd name="connsiteY38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2181858 w 3881519"/>
                  <a:gd name="connsiteY31" fmla="*/ 71886 h 1642648"/>
                  <a:gd name="connsiteX32" fmla="*/ 2234897 w 3881519"/>
                  <a:gd name="connsiteY32" fmla="*/ 70582 h 1642648"/>
                  <a:gd name="connsiteX33" fmla="*/ 2233731 w 3881519"/>
                  <a:gd name="connsiteY33" fmla="*/ 69354 h 1642648"/>
                  <a:gd name="connsiteX34" fmla="*/ 2408093 w 3881519"/>
                  <a:gd name="connsiteY34" fmla="*/ 54023 h 1642648"/>
                  <a:gd name="connsiteX35" fmla="*/ 2645728 w 3881519"/>
                  <a:gd name="connsiteY35" fmla="*/ 38083 h 1642648"/>
                  <a:gd name="connsiteX36" fmla="*/ 3105785 w 3881519"/>
                  <a:gd name="connsiteY36" fmla="*/ 7907 h 1642648"/>
                  <a:gd name="connsiteX37" fmla="*/ 3220040 w 3881519"/>
                  <a:gd name="connsiteY37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2181858 w 3881519"/>
                  <a:gd name="connsiteY31" fmla="*/ 71886 h 1642648"/>
                  <a:gd name="connsiteX32" fmla="*/ 2234897 w 3881519"/>
                  <a:gd name="connsiteY32" fmla="*/ 70582 h 1642648"/>
                  <a:gd name="connsiteX33" fmla="*/ 2408093 w 3881519"/>
                  <a:gd name="connsiteY33" fmla="*/ 54023 h 1642648"/>
                  <a:gd name="connsiteX34" fmla="*/ 2645728 w 3881519"/>
                  <a:gd name="connsiteY34" fmla="*/ 38083 h 1642648"/>
                  <a:gd name="connsiteX35" fmla="*/ 3105785 w 3881519"/>
                  <a:gd name="connsiteY35" fmla="*/ 7907 h 1642648"/>
                  <a:gd name="connsiteX36" fmla="*/ 3220040 w 3881519"/>
                  <a:gd name="connsiteY36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2181858 w 3881519"/>
                  <a:gd name="connsiteY31" fmla="*/ 71886 h 1642648"/>
                  <a:gd name="connsiteX32" fmla="*/ 2408093 w 3881519"/>
                  <a:gd name="connsiteY32" fmla="*/ 54023 h 1642648"/>
                  <a:gd name="connsiteX33" fmla="*/ 2645728 w 3881519"/>
                  <a:gd name="connsiteY33" fmla="*/ 38083 h 1642648"/>
                  <a:gd name="connsiteX34" fmla="*/ 3105785 w 3881519"/>
                  <a:gd name="connsiteY34" fmla="*/ 7907 h 1642648"/>
                  <a:gd name="connsiteX35" fmla="*/ 3220040 w 3881519"/>
                  <a:gd name="connsiteY35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2408093 w 3881519"/>
                  <a:gd name="connsiteY31" fmla="*/ 54023 h 1642648"/>
                  <a:gd name="connsiteX32" fmla="*/ 2645728 w 3881519"/>
                  <a:gd name="connsiteY32" fmla="*/ 38083 h 1642648"/>
                  <a:gd name="connsiteX33" fmla="*/ 3105785 w 3881519"/>
                  <a:gd name="connsiteY33" fmla="*/ 7907 h 1642648"/>
                  <a:gd name="connsiteX34" fmla="*/ 3220040 w 3881519"/>
                  <a:gd name="connsiteY34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2645728 w 3881519"/>
                  <a:gd name="connsiteY31" fmla="*/ 38083 h 1642648"/>
                  <a:gd name="connsiteX32" fmla="*/ 3105785 w 3881519"/>
                  <a:gd name="connsiteY32" fmla="*/ 7907 h 1642648"/>
                  <a:gd name="connsiteX33" fmla="*/ 3220040 w 3881519"/>
                  <a:gd name="connsiteY33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3105785 w 3881519"/>
                  <a:gd name="connsiteY31" fmla="*/ 7907 h 1642648"/>
                  <a:gd name="connsiteX32" fmla="*/ 3220040 w 3881519"/>
                  <a:gd name="connsiteY32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3220040 w 3881519"/>
                  <a:gd name="connsiteY31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985448 w 3881519"/>
                  <a:gd name="connsiteY14" fmla="*/ 796491 h 1642648"/>
                  <a:gd name="connsiteX15" fmla="*/ 2855498 w 3881519"/>
                  <a:gd name="connsiteY15" fmla="*/ 1130493 h 1642648"/>
                  <a:gd name="connsiteX16" fmla="*/ 2814006 w 3881519"/>
                  <a:gd name="connsiteY16" fmla="*/ 1242191 h 1642648"/>
                  <a:gd name="connsiteX17" fmla="*/ 2791982 w 3881519"/>
                  <a:gd name="connsiteY17" fmla="*/ 1266161 h 1642648"/>
                  <a:gd name="connsiteX18" fmla="*/ 2636846 w 3881519"/>
                  <a:gd name="connsiteY18" fmla="*/ 1530685 h 1642648"/>
                  <a:gd name="connsiteX19" fmla="*/ 2571383 w 3881519"/>
                  <a:gd name="connsiteY19" fmla="*/ 1568040 h 1642648"/>
                  <a:gd name="connsiteX20" fmla="*/ 2119842 w 3881519"/>
                  <a:gd name="connsiteY20" fmla="*/ 1581059 h 1642648"/>
                  <a:gd name="connsiteX21" fmla="*/ 1699208 w 3881519"/>
                  <a:gd name="connsiteY21" fmla="*/ 1593836 h 1642648"/>
                  <a:gd name="connsiteX22" fmla="*/ 1355959 w 3881519"/>
                  <a:gd name="connsiteY22" fmla="*/ 1604543 h 1642648"/>
                  <a:gd name="connsiteX23" fmla="*/ 1331578 w 3881519"/>
                  <a:gd name="connsiteY23" fmla="*/ 1604497 h 1642648"/>
                  <a:gd name="connsiteX24" fmla="*/ 1323684 w 3881519"/>
                  <a:gd name="connsiteY24" fmla="*/ 1600138 h 1642648"/>
                  <a:gd name="connsiteX25" fmla="*/ 1220394 w 3881519"/>
                  <a:gd name="connsiteY25" fmla="*/ 1606530 h 1642648"/>
                  <a:gd name="connsiteX26" fmla="*/ 0 w 3881519"/>
                  <a:gd name="connsiteY26" fmla="*/ 1636304 h 1642648"/>
                  <a:gd name="connsiteX27" fmla="*/ 53051 w 3881519"/>
                  <a:gd name="connsiteY27" fmla="*/ 1510369 h 1642648"/>
                  <a:gd name="connsiteX28" fmla="*/ 601079 w 3881519"/>
                  <a:gd name="connsiteY28" fmla="*/ 220601 h 1642648"/>
                  <a:gd name="connsiteX29" fmla="*/ 674693 w 3881519"/>
                  <a:gd name="connsiteY29" fmla="*/ 165238 h 1642648"/>
                  <a:gd name="connsiteX30" fmla="*/ 3220040 w 3881519"/>
                  <a:gd name="connsiteY30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855498 w 3881519"/>
                  <a:gd name="connsiteY14" fmla="*/ 1130493 h 1642648"/>
                  <a:gd name="connsiteX15" fmla="*/ 2814006 w 3881519"/>
                  <a:gd name="connsiteY15" fmla="*/ 1242191 h 1642648"/>
                  <a:gd name="connsiteX16" fmla="*/ 2791982 w 3881519"/>
                  <a:gd name="connsiteY16" fmla="*/ 1266161 h 1642648"/>
                  <a:gd name="connsiteX17" fmla="*/ 2636846 w 3881519"/>
                  <a:gd name="connsiteY17" fmla="*/ 1530685 h 1642648"/>
                  <a:gd name="connsiteX18" fmla="*/ 2571383 w 3881519"/>
                  <a:gd name="connsiteY18" fmla="*/ 1568040 h 1642648"/>
                  <a:gd name="connsiteX19" fmla="*/ 2119842 w 3881519"/>
                  <a:gd name="connsiteY19" fmla="*/ 1581059 h 1642648"/>
                  <a:gd name="connsiteX20" fmla="*/ 1699208 w 3881519"/>
                  <a:gd name="connsiteY20" fmla="*/ 1593836 h 1642648"/>
                  <a:gd name="connsiteX21" fmla="*/ 1355959 w 3881519"/>
                  <a:gd name="connsiteY21" fmla="*/ 1604543 h 1642648"/>
                  <a:gd name="connsiteX22" fmla="*/ 1331578 w 3881519"/>
                  <a:gd name="connsiteY22" fmla="*/ 1604497 h 1642648"/>
                  <a:gd name="connsiteX23" fmla="*/ 1323684 w 3881519"/>
                  <a:gd name="connsiteY23" fmla="*/ 1600138 h 1642648"/>
                  <a:gd name="connsiteX24" fmla="*/ 1220394 w 3881519"/>
                  <a:gd name="connsiteY24" fmla="*/ 1606530 h 1642648"/>
                  <a:gd name="connsiteX25" fmla="*/ 0 w 3881519"/>
                  <a:gd name="connsiteY25" fmla="*/ 1636304 h 1642648"/>
                  <a:gd name="connsiteX26" fmla="*/ 53051 w 3881519"/>
                  <a:gd name="connsiteY26" fmla="*/ 1510369 h 1642648"/>
                  <a:gd name="connsiteX27" fmla="*/ 601079 w 3881519"/>
                  <a:gd name="connsiteY27" fmla="*/ 220601 h 1642648"/>
                  <a:gd name="connsiteX28" fmla="*/ 674693 w 3881519"/>
                  <a:gd name="connsiteY28" fmla="*/ 165238 h 1642648"/>
                  <a:gd name="connsiteX29" fmla="*/ 3220040 w 3881519"/>
                  <a:gd name="connsiteY29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855498 w 3881519"/>
                  <a:gd name="connsiteY14" fmla="*/ 1130493 h 1642648"/>
                  <a:gd name="connsiteX15" fmla="*/ 2872099 w 3881519"/>
                  <a:gd name="connsiteY15" fmla="*/ 1096136 h 1642648"/>
                  <a:gd name="connsiteX16" fmla="*/ 2814006 w 3881519"/>
                  <a:gd name="connsiteY16" fmla="*/ 1242191 h 1642648"/>
                  <a:gd name="connsiteX17" fmla="*/ 2791982 w 3881519"/>
                  <a:gd name="connsiteY17" fmla="*/ 1266161 h 1642648"/>
                  <a:gd name="connsiteX18" fmla="*/ 2636846 w 3881519"/>
                  <a:gd name="connsiteY18" fmla="*/ 1530685 h 1642648"/>
                  <a:gd name="connsiteX19" fmla="*/ 2571383 w 3881519"/>
                  <a:gd name="connsiteY19" fmla="*/ 1568040 h 1642648"/>
                  <a:gd name="connsiteX20" fmla="*/ 2119842 w 3881519"/>
                  <a:gd name="connsiteY20" fmla="*/ 1581059 h 1642648"/>
                  <a:gd name="connsiteX21" fmla="*/ 1699208 w 3881519"/>
                  <a:gd name="connsiteY21" fmla="*/ 1593836 h 1642648"/>
                  <a:gd name="connsiteX22" fmla="*/ 1355959 w 3881519"/>
                  <a:gd name="connsiteY22" fmla="*/ 1604543 h 1642648"/>
                  <a:gd name="connsiteX23" fmla="*/ 1331578 w 3881519"/>
                  <a:gd name="connsiteY23" fmla="*/ 1604497 h 1642648"/>
                  <a:gd name="connsiteX24" fmla="*/ 1323684 w 3881519"/>
                  <a:gd name="connsiteY24" fmla="*/ 1600138 h 1642648"/>
                  <a:gd name="connsiteX25" fmla="*/ 1220394 w 3881519"/>
                  <a:gd name="connsiteY25" fmla="*/ 1606530 h 1642648"/>
                  <a:gd name="connsiteX26" fmla="*/ 0 w 3881519"/>
                  <a:gd name="connsiteY26" fmla="*/ 1636304 h 1642648"/>
                  <a:gd name="connsiteX27" fmla="*/ 53051 w 3881519"/>
                  <a:gd name="connsiteY27" fmla="*/ 1510369 h 1642648"/>
                  <a:gd name="connsiteX28" fmla="*/ 601079 w 3881519"/>
                  <a:gd name="connsiteY28" fmla="*/ 220601 h 1642648"/>
                  <a:gd name="connsiteX29" fmla="*/ 674693 w 3881519"/>
                  <a:gd name="connsiteY29" fmla="*/ 165238 h 1642648"/>
                  <a:gd name="connsiteX30" fmla="*/ 3220040 w 3881519"/>
                  <a:gd name="connsiteY30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855498 w 3881519"/>
                  <a:gd name="connsiteY14" fmla="*/ 1130493 h 1642648"/>
                  <a:gd name="connsiteX15" fmla="*/ 2814006 w 3881519"/>
                  <a:gd name="connsiteY15" fmla="*/ 1242191 h 1642648"/>
                  <a:gd name="connsiteX16" fmla="*/ 2791982 w 3881519"/>
                  <a:gd name="connsiteY16" fmla="*/ 1266161 h 1642648"/>
                  <a:gd name="connsiteX17" fmla="*/ 2636846 w 3881519"/>
                  <a:gd name="connsiteY17" fmla="*/ 1530685 h 1642648"/>
                  <a:gd name="connsiteX18" fmla="*/ 2571383 w 3881519"/>
                  <a:gd name="connsiteY18" fmla="*/ 1568040 h 1642648"/>
                  <a:gd name="connsiteX19" fmla="*/ 2119842 w 3881519"/>
                  <a:gd name="connsiteY19" fmla="*/ 1581059 h 1642648"/>
                  <a:gd name="connsiteX20" fmla="*/ 1699208 w 3881519"/>
                  <a:gd name="connsiteY20" fmla="*/ 1593836 h 1642648"/>
                  <a:gd name="connsiteX21" fmla="*/ 1355959 w 3881519"/>
                  <a:gd name="connsiteY21" fmla="*/ 1604543 h 1642648"/>
                  <a:gd name="connsiteX22" fmla="*/ 1331578 w 3881519"/>
                  <a:gd name="connsiteY22" fmla="*/ 1604497 h 1642648"/>
                  <a:gd name="connsiteX23" fmla="*/ 1323684 w 3881519"/>
                  <a:gd name="connsiteY23" fmla="*/ 1600138 h 1642648"/>
                  <a:gd name="connsiteX24" fmla="*/ 1220394 w 3881519"/>
                  <a:gd name="connsiteY24" fmla="*/ 1606530 h 1642648"/>
                  <a:gd name="connsiteX25" fmla="*/ 0 w 3881519"/>
                  <a:gd name="connsiteY25" fmla="*/ 1636304 h 1642648"/>
                  <a:gd name="connsiteX26" fmla="*/ 53051 w 3881519"/>
                  <a:gd name="connsiteY26" fmla="*/ 1510369 h 1642648"/>
                  <a:gd name="connsiteX27" fmla="*/ 601079 w 3881519"/>
                  <a:gd name="connsiteY27" fmla="*/ 220601 h 1642648"/>
                  <a:gd name="connsiteX28" fmla="*/ 674693 w 3881519"/>
                  <a:gd name="connsiteY28" fmla="*/ 165238 h 1642648"/>
                  <a:gd name="connsiteX29" fmla="*/ 3220040 w 3881519"/>
                  <a:gd name="connsiteY29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855498 w 3881519"/>
                  <a:gd name="connsiteY14" fmla="*/ 1130493 h 1642648"/>
                  <a:gd name="connsiteX15" fmla="*/ 2814006 w 3881519"/>
                  <a:gd name="connsiteY15" fmla="*/ 1242191 h 1642648"/>
                  <a:gd name="connsiteX16" fmla="*/ 2636846 w 3881519"/>
                  <a:gd name="connsiteY16" fmla="*/ 1530685 h 1642648"/>
                  <a:gd name="connsiteX17" fmla="*/ 2571383 w 3881519"/>
                  <a:gd name="connsiteY17" fmla="*/ 1568040 h 1642648"/>
                  <a:gd name="connsiteX18" fmla="*/ 2119842 w 3881519"/>
                  <a:gd name="connsiteY18" fmla="*/ 1581059 h 1642648"/>
                  <a:gd name="connsiteX19" fmla="*/ 1699208 w 3881519"/>
                  <a:gd name="connsiteY19" fmla="*/ 1593836 h 1642648"/>
                  <a:gd name="connsiteX20" fmla="*/ 1355959 w 3881519"/>
                  <a:gd name="connsiteY20" fmla="*/ 1604543 h 1642648"/>
                  <a:gd name="connsiteX21" fmla="*/ 1331578 w 3881519"/>
                  <a:gd name="connsiteY21" fmla="*/ 1604497 h 1642648"/>
                  <a:gd name="connsiteX22" fmla="*/ 1323684 w 3881519"/>
                  <a:gd name="connsiteY22" fmla="*/ 1600138 h 1642648"/>
                  <a:gd name="connsiteX23" fmla="*/ 1220394 w 3881519"/>
                  <a:gd name="connsiteY23" fmla="*/ 1606530 h 1642648"/>
                  <a:gd name="connsiteX24" fmla="*/ 0 w 3881519"/>
                  <a:gd name="connsiteY24" fmla="*/ 1636304 h 1642648"/>
                  <a:gd name="connsiteX25" fmla="*/ 53051 w 3881519"/>
                  <a:gd name="connsiteY25" fmla="*/ 1510369 h 1642648"/>
                  <a:gd name="connsiteX26" fmla="*/ 601079 w 3881519"/>
                  <a:gd name="connsiteY26" fmla="*/ 220601 h 1642648"/>
                  <a:gd name="connsiteX27" fmla="*/ 674693 w 3881519"/>
                  <a:gd name="connsiteY27" fmla="*/ 165238 h 1642648"/>
                  <a:gd name="connsiteX28" fmla="*/ 3220040 w 3881519"/>
                  <a:gd name="connsiteY28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814006 w 3881519"/>
                  <a:gd name="connsiteY14" fmla="*/ 1242191 h 1642648"/>
                  <a:gd name="connsiteX15" fmla="*/ 2636846 w 3881519"/>
                  <a:gd name="connsiteY15" fmla="*/ 1530685 h 1642648"/>
                  <a:gd name="connsiteX16" fmla="*/ 2571383 w 3881519"/>
                  <a:gd name="connsiteY16" fmla="*/ 1568040 h 1642648"/>
                  <a:gd name="connsiteX17" fmla="*/ 2119842 w 3881519"/>
                  <a:gd name="connsiteY17" fmla="*/ 1581059 h 1642648"/>
                  <a:gd name="connsiteX18" fmla="*/ 1699208 w 3881519"/>
                  <a:gd name="connsiteY18" fmla="*/ 1593836 h 1642648"/>
                  <a:gd name="connsiteX19" fmla="*/ 1355959 w 3881519"/>
                  <a:gd name="connsiteY19" fmla="*/ 1604543 h 1642648"/>
                  <a:gd name="connsiteX20" fmla="*/ 1331578 w 3881519"/>
                  <a:gd name="connsiteY20" fmla="*/ 1604497 h 1642648"/>
                  <a:gd name="connsiteX21" fmla="*/ 1323684 w 3881519"/>
                  <a:gd name="connsiteY21" fmla="*/ 1600138 h 1642648"/>
                  <a:gd name="connsiteX22" fmla="*/ 1220394 w 3881519"/>
                  <a:gd name="connsiteY22" fmla="*/ 1606530 h 1642648"/>
                  <a:gd name="connsiteX23" fmla="*/ 0 w 3881519"/>
                  <a:gd name="connsiteY23" fmla="*/ 1636304 h 1642648"/>
                  <a:gd name="connsiteX24" fmla="*/ 53051 w 3881519"/>
                  <a:gd name="connsiteY24" fmla="*/ 1510369 h 1642648"/>
                  <a:gd name="connsiteX25" fmla="*/ 601079 w 3881519"/>
                  <a:gd name="connsiteY25" fmla="*/ 220601 h 1642648"/>
                  <a:gd name="connsiteX26" fmla="*/ 674693 w 3881519"/>
                  <a:gd name="connsiteY26" fmla="*/ 165238 h 1642648"/>
                  <a:gd name="connsiteX27" fmla="*/ 3220040 w 3881519"/>
                  <a:gd name="connsiteY27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636846 w 3881519"/>
                  <a:gd name="connsiteY14" fmla="*/ 1530685 h 1642648"/>
                  <a:gd name="connsiteX15" fmla="*/ 2571383 w 3881519"/>
                  <a:gd name="connsiteY15" fmla="*/ 1568040 h 1642648"/>
                  <a:gd name="connsiteX16" fmla="*/ 2119842 w 3881519"/>
                  <a:gd name="connsiteY16" fmla="*/ 1581059 h 1642648"/>
                  <a:gd name="connsiteX17" fmla="*/ 1699208 w 3881519"/>
                  <a:gd name="connsiteY17" fmla="*/ 1593836 h 1642648"/>
                  <a:gd name="connsiteX18" fmla="*/ 1355959 w 3881519"/>
                  <a:gd name="connsiteY18" fmla="*/ 1604543 h 1642648"/>
                  <a:gd name="connsiteX19" fmla="*/ 1331578 w 3881519"/>
                  <a:gd name="connsiteY19" fmla="*/ 1604497 h 1642648"/>
                  <a:gd name="connsiteX20" fmla="*/ 1323684 w 3881519"/>
                  <a:gd name="connsiteY20" fmla="*/ 1600138 h 1642648"/>
                  <a:gd name="connsiteX21" fmla="*/ 1220394 w 3881519"/>
                  <a:gd name="connsiteY21" fmla="*/ 1606530 h 1642648"/>
                  <a:gd name="connsiteX22" fmla="*/ 0 w 3881519"/>
                  <a:gd name="connsiteY22" fmla="*/ 1636304 h 1642648"/>
                  <a:gd name="connsiteX23" fmla="*/ 53051 w 3881519"/>
                  <a:gd name="connsiteY23" fmla="*/ 1510369 h 1642648"/>
                  <a:gd name="connsiteX24" fmla="*/ 601079 w 3881519"/>
                  <a:gd name="connsiteY24" fmla="*/ 220601 h 1642648"/>
                  <a:gd name="connsiteX25" fmla="*/ 674693 w 3881519"/>
                  <a:gd name="connsiteY25" fmla="*/ 165238 h 1642648"/>
                  <a:gd name="connsiteX26" fmla="*/ 3220040 w 3881519"/>
                  <a:gd name="connsiteY26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636846 w 3881519"/>
                  <a:gd name="connsiteY14" fmla="*/ 1530685 h 1642648"/>
                  <a:gd name="connsiteX15" fmla="*/ 2571383 w 3881519"/>
                  <a:gd name="connsiteY15" fmla="*/ 1568040 h 1642648"/>
                  <a:gd name="connsiteX16" fmla="*/ 1699208 w 3881519"/>
                  <a:gd name="connsiteY16" fmla="*/ 1593836 h 1642648"/>
                  <a:gd name="connsiteX17" fmla="*/ 1355959 w 3881519"/>
                  <a:gd name="connsiteY17" fmla="*/ 1604543 h 1642648"/>
                  <a:gd name="connsiteX18" fmla="*/ 1331578 w 3881519"/>
                  <a:gd name="connsiteY18" fmla="*/ 1604497 h 1642648"/>
                  <a:gd name="connsiteX19" fmla="*/ 1323684 w 3881519"/>
                  <a:gd name="connsiteY19" fmla="*/ 1600138 h 1642648"/>
                  <a:gd name="connsiteX20" fmla="*/ 1220394 w 3881519"/>
                  <a:gd name="connsiteY20" fmla="*/ 1606530 h 1642648"/>
                  <a:gd name="connsiteX21" fmla="*/ 0 w 3881519"/>
                  <a:gd name="connsiteY21" fmla="*/ 1636304 h 1642648"/>
                  <a:gd name="connsiteX22" fmla="*/ 53051 w 3881519"/>
                  <a:gd name="connsiteY22" fmla="*/ 1510369 h 1642648"/>
                  <a:gd name="connsiteX23" fmla="*/ 601079 w 3881519"/>
                  <a:gd name="connsiteY23" fmla="*/ 220601 h 1642648"/>
                  <a:gd name="connsiteX24" fmla="*/ 674693 w 3881519"/>
                  <a:gd name="connsiteY24" fmla="*/ 165238 h 1642648"/>
                  <a:gd name="connsiteX25" fmla="*/ 3220040 w 3881519"/>
                  <a:gd name="connsiteY25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636846 w 3881519"/>
                  <a:gd name="connsiteY14" fmla="*/ 1530685 h 1642648"/>
                  <a:gd name="connsiteX15" fmla="*/ 2571383 w 3881519"/>
                  <a:gd name="connsiteY15" fmla="*/ 1568040 h 1642648"/>
                  <a:gd name="connsiteX16" fmla="*/ 1355959 w 3881519"/>
                  <a:gd name="connsiteY16" fmla="*/ 1604543 h 1642648"/>
                  <a:gd name="connsiteX17" fmla="*/ 1331578 w 3881519"/>
                  <a:gd name="connsiteY17" fmla="*/ 1604497 h 1642648"/>
                  <a:gd name="connsiteX18" fmla="*/ 1323684 w 3881519"/>
                  <a:gd name="connsiteY18" fmla="*/ 1600138 h 1642648"/>
                  <a:gd name="connsiteX19" fmla="*/ 1220394 w 3881519"/>
                  <a:gd name="connsiteY19" fmla="*/ 1606530 h 1642648"/>
                  <a:gd name="connsiteX20" fmla="*/ 0 w 3881519"/>
                  <a:gd name="connsiteY20" fmla="*/ 1636304 h 1642648"/>
                  <a:gd name="connsiteX21" fmla="*/ 53051 w 3881519"/>
                  <a:gd name="connsiteY21" fmla="*/ 1510369 h 1642648"/>
                  <a:gd name="connsiteX22" fmla="*/ 601079 w 3881519"/>
                  <a:gd name="connsiteY22" fmla="*/ 220601 h 1642648"/>
                  <a:gd name="connsiteX23" fmla="*/ 674693 w 3881519"/>
                  <a:gd name="connsiteY23" fmla="*/ 165238 h 1642648"/>
                  <a:gd name="connsiteX24" fmla="*/ 3220040 w 3881519"/>
                  <a:gd name="connsiteY24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636846 w 3881519"/>
                  <a:gd name="connsiteY14" fmla="*/ 1530685 h 1642648"/>
                  <a:gd name="connsiteX15" fmla="*/ 2571383 w 3881519"/>
                  <a:gd name="connsiteY15" fmla="*/ 1568040 h 1642648"/>
                  <a:gd name="connsiteX16" fmla="*/ 1355959 w 3881519"/>
                  <a:gd name="connsiteY16" fmla="*/ 1604543 h 1642648"/>
                  <a:gd name="connsiteX17" fmla="*/ 1331578 w 3881519"/>
                  <a:gd name="connsiteY17" fmla="*/ 1604497 h 1642648"/>
                  <a:gd name="connsiteX18" fmla="*/ 1220394 w 3881519"/>
                  <a:gd name="connsiteY18" fmla="*/ 1606530 h 1642648"/>
                  <a:gd name="connsiteX19" fmla="*/ 0 w 3881519"/>
                  <a:gd name="connsiteY19" fmla="*/ 1636304 h 1642648"/>
                  <a:gd name="connsiteX20" fmla="*/ 53051 w 3881519"/>
                  <a:gd name="connsiteY20" fmla="*/ 1510369 h 1642648"/>
                  <a:gd name="connsiteX21" fmla="*/ 601079 w 3881519"/>
                  <a:gd name="connsiteY21" fmla="*/ 220601 h 1642648"/>
                  <a:gd name="connsiteX22" fmla="*/ 674693 w 3881519"/>
                  <a:gd name="connsiteY22" fmla="*/ 165238 h 1642648"/>
                  <a:gd name="connsiteX23" fmla="*/ 3220040 w 3881519"/>
                  <a:gd name="connsiteY23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636846 w 3881519"/>
                  <a:gd name="connsiteY14" fmla="*/ 1530685 h 1642648"/>
                  <a:gd name="connsiteX15" fmla="*/ 2571383 w 3881519"/>
                  <a:gd name="connsiteY15" fmla="*/ 1568040 h 1642648"/>
                  <a:gd name="connsiteX16" fmla="*/ 1355959 w 3881519"/>
                  <a:gd name="connsiteY16" fmla="*/ 1604543 h 1642648"/>
                  <a:gd name="connsiteX17" fmla="*/ 1220394 w 3881519"/>
                  <a:gd name="connsiteY17" fmla="*/ 1606530 h 1642648"/>
                  <a:gd name="connsiteX18" fmla="*/ 0 w 3881519"/>
                  <a:gd name="connsiteY18" fmla="*/ 1636304 h 1642648"/>
                  <a:gd name="connsiteX19" fmla="*/ 53051 w 3881519"/>
                  <a:gd name="connsiteY19" fmla="*/ 1510369 h 1642648"/>
                  <a:gd name="connsiteX20" fmla="*/ 601079 w 3881519"/>
                  <a:gd name="connsiteY20" fmla="*/ 220601 h 1642648"/>
                  <a:gd name="connsiteX21" fmla="*/ 674693 w 3881519"/>
                  <a:gd name="connsiteY21" fmla="*/ 165238 h 1642648"/>
                  <a:gd name="connsiteX22" fmla="*/ 3220040 w 3881519"/>
                  <a:gd name="connsiteY22" fmla="*/ 242 h 1642648"/>
                  <a:gd name="connsiteX0" fmla="*/ 3220040 w 3881519"/>
                  <a:gd name="connsiteY0" fmla="*/ 242 h 1640197"/>
                  <a:gd name="connsiteX1" fmla="*/ 3252284 w 3881519"/>
                  <a:gd name="connsiteY1" fmla="*/ 25673 h 1640197"/>
                  <a:gd name="connsiteX2" fmla="*/ 3875631 w 3881519"/>
                  <a:gd name="connsiteY2" fmla="*/ 1468387 h 1640197"/>
                  <a:gd name="connsiteX3" fmla="*/ 3856529 w 3881519"/>
                  <a:gd name="connsiteY3" fmla="*/ 1500266 h 1640197"/>
                  <a:gd name="connsiteX4" fmla="*/ 3627533 w 3881519"/>
                  <a:gd name="connsiteY4" fmla="*/ 1507080 h 1640197"/>
                  <a:gd name="connsiteX5" fmla="*/ 3618042 w 3881519"/>
                  <a:gd name="connsiteY5" fmla="*/ 1472768 h 1640197"/>
                  <a:gd name="connsiteX6" fmla="*/ 3598696 w 3881519"/>
                  <a:gd name="connsiteY6" fmla="*/ 1395868 h 1640197"/>
                  <a:gd name="connsiteX7" fmla="*/ 3435650 w 3881519"/>
                  <a:gd name="connsiteY7" fmla="*/ 1069045 h 1640197"/>
                  <a:gd name="connsiteX8" fmla="*/ 3421657 w 3881519"/>
                  <a:gd name="connsiteY8" fmla="*/ 1049090 h 1640197"/>
                  <a:gd name="connsiteX9" fmla="*/ 3387101 w 3881519"/>
                  <a:gd name="connsiteY9" fmla="*/ 980830 h 1640197"/>
                  <a:gd name="connsiteX10" fmla="*/ 3231234 w 3881519"/>
                  <a:gd name="connsiteY10" fmla="*/ 587694 h 1640197"/>
                  <a:gd name="connsiteX11" fmla="*/ 3160783 w 3881519"/>
                  <a:gd name="connsiteY11" fmla="*/ 409560 h 1640197"/>
                  <a:gd name="connsiteX12" fmla="*/ 3147398 w 3881519"/>
                  <a:gd name="connsiteY12" fmla="*/ 390823 h 1640197"/>
                  <a:gd name="connsiteX13" fmla="*/ 3117345 w 3881519"/>
                  <a:gd name="connsiteY13" fmla="*/ 459935 h 1640197"/>
                  <a:gd name="connsiteX14" fmla="*/ 2636846 w 3881519"/>
                  <a:gd name="connsiteY14" fmla="*/ 1530685 h 1640197"/>
                  <a:gd name="connsiteX15" fmla="*/ 2571383 w 3881519"/>
                  <a:gd name="connsiteY15" fmla="*/ 1568040 h 1640197"/>
                  <a:gd name="connsiteX16" fmla="*/ 1355959 w 3881519"/>
                  <a:gd name="connsiteY16" fmla="*/ 1604543 h 1640197"/>
                  <a:gd name="connsiteX17" fmla="*/ 0 w 3881519"/>
                  <a:gd name="connsiteY17" fmla="*/ 1636304 h 1640197"/>
                  <a:gd name="connsiteX18" fmla="*/ 53051 w 3881519"/>
                  <a:gd name="connsiteY18" fmla="*/ 1510369 h 1640197"/>
                  <a:gd name="connsiteX19" fmla="*/ 601079 w 3881519"/>
                  <a:gd name="connsiteY19" fmla="*/ 220601 h 1640197"/>
                  <a:gd name="connsiteX20" fmla="*/ 674693 w 3881519"/>
                  <a:gd name="connsiteY20" fmla="*/ 165238 h 1640197"/>
                  <a:gd name="connsiteX21" fmla="*/ 3220040 w 3881519"/>
                  <a:gd name="connsiteY21" fmla="*/ 242 h 1640197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598696 w 3881519"/>
                  <a:gd name="connsiteY6" fmla="*/ 1395868 h 1636304"/>
                  <a:gd name="connsiteX7" fmla="*/ 3435650 w 3881519"/>
                  <a:gd name="connsiteY7" fmla="*/ 1069045 h 1636304"/>
                  <a:gd name="connsiteX8" fmla="*/ 3421657 w 3881519"/>
                  <a:gd name="connsiteY8" fmla="*/ 1049090 h 1636304"/>
                  <a:gd name="connsiteX9" fmla="*/ 3387101 w 3881519"/>
                  <a:gd name="connsiteY9" fmla="*/ 980830 h 1636304"/>
                  <a:gd name="connsiteX10" fmla="*/ 3231234 w 3881519"/>
                  <a:gd name="connsiteY10" fmla="*/ 587694 h 1636304"/>
                  <a:gd name="connsiteX11" fmla="*/ 3160783 w 3881519"/>
                  <a:gd name="connsiteY11" fmla="*/ 409560 h 1636304"/>
                  <a:gd name="connsiteX12" fmla="*/ 3147398 w 3881519"/>
                  <a:gd name="connsiteY12" fmla="*/ 390823 h 1636304"/>
                  <a:gd name="connsiteX13" fmla="*/ 3117345 w 3881519"/>
                  <a:gd name="connsiteY13" fmla="*/ 459935 h 1636304"/>
                  <a:gd name="connsiteX14" fmla="*/ 2636846 w 3881519"/>
                  <a:gd name="connsiteY14" fmla="*/ 1530685 h 1636304"/>
                  <a:gd name="connsiteX15" fmla="*/ 2571383 w 3881519"/>
                  <a:gd name="connsiteY15" fmla="*/ 1568040 h 1636304"/>
                  <a:gd name="connsiteX16" fmla="*/ 0 w 3881519"/>
                  <a:gd name="connsiteY16" fmla="*/ 1636304 h 1636304"/>
                  <a:gd name="connsiteX17" fmla="*/ 53051 w 3881519"/>
                  <a:gd name="connsiteY17" fmla="*/ 1510369 h 1636304"/>
                  <a:gd name="connsiteX18" fmla="*/ 601079 w 3881519"/>
                  <a:gd name="connsiteY18" fmla="*/ 220601 h 1636304"/>
                  <a:gd name="connsiteX19" fmla="*/ 674693 w 3881519"/>
                  <a:gd name="connsiteY19" fmla="*/ 165238 h 1636304"/>
                  <a:gd name="connsiteX20" fmla="*/ 3220040 w 3881519"/>
                  <a:gd name="connsiteY20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598696 w 3881519"/>
                  <a:gd name="connsiteY6" fmla="*/ 1395868 h 1636304"/>
                  <a:gd name="connsiteX7" fmla="*/ 3435650 w 3881519"/>
                  <a:gd name="connsiteY7" fmla="*/ 1069045 h 1636304"/>
                  <a:gd name="connsiteX8" fmla="*/ 3421657 w 3881519"/>
                  <a:gd name="connsiteY8" fmla="*/ 1049090 h 1636304"/>
                  <a:gd name="connsiteX9" fmla="*/ 3231234 w 3881519"/>
                  <a:gd name="connsiteY9" fmla="*/ 587694 h 1636304"/>
                  <a:gd name="connsiteX10" fmla="*/ 3160783 w 3881519"/>
                  <a:gd name="connsiteY10" fmla="*/ 409560 h 1636304"/>
                  <a:gd name="connsiteX11" fmla="*/ 3147398 w 3881519"/>
                  <a:gd name="connsiteY11" fmla="*/ 390823 h 1636304"/>
                  <a:gd name="connsiteX12" fmla="*/ 3117345 w 3881519"/>
                  <a:gd name="connsiteY12" fmla="*/ 459935 h 1636304"/>
                  <a:gd name="connsiteX13" fmla="*/ 2636846 w 3881519"/>
                  <a:gd name="connsiteY13" fmla="*/ 1530685 h 1636304"/>
                  <a:gd name="connsiteX14" fmla="*/ 2571383 w 3881519"/>
                  <a:gd name="connsiteY14" fmla="*/ 1568040 h 1636304"/>
                  <a:gd name="connsiteX15" fmla="*/ 0 w 3881519"/>
                  <a:gd name="connsiteY15" fmla="*/ 1636304 h 1636304"/>
                  <a:gd name="connsiteX16" fmla="*/ 53051 w 3881519"/>
                  <a:gd name="connsiteY16" fmla="*/ 1510369 h 1636304"/>
                  <a:gd name="connsiteX17" fmla="*/ 601079 w 3881519"/>
                  <a:gd name="connsiteY17" fmla="*/ 220601 h 1636304"/>
                  <a:gd name="connsiteX18" fmla="*/ 674693 w 3881519"/>
                  <a:gd name="connsiteY18" fmla="*/ 165238 h 1636304"/>
                  <a:gd name="connsiteX19" fmla="*/ 3220040 w 3881519"/>
                  <a:gd name="connsiteY19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598696 w 3881519"/>
                  <a:gd name="connsiteY6" fmla="*/ 1395868 h 1636304"/>
                  <a:gd name="connsiteX7" fmla="*/ 3435650 w 3881519"/>
                  <a:gd name="connsiteY7" fmla="*/ 1069045 h 1636304"/>
                  <a:gd name="connsiteX8" fmla="*/ 3421657 w 3881519"/>
                  <a:gd name="connsiteY8" fmla="*/ 1049090 h 1636304"/>
                  <a:gd name="connsiteX9" fmla="*/ 3160783 w 3881519"/>
                  <a:gd name="connsiteY9" fmla="*/ 409560 h 1636304"/>
                  <a:gd name="connsiteX10" fmla="*/ 3147398 w 3881519"/>
                  <a:gd name="connsiteY10" fmla="*/ 390823 h 1636304"/>
                  <a:gd name="connsiteX11" fmla="*/ 3117345 w 3881519"/>
                  <a:gd name="connsiteY11" fmla="*/ 459935 h 1636304"/>
                  <a:gd name="connsiteX12" fmla="*/ 2636846 w 3881519"/>
                  <a:gd name="connsiteY12" fmla="*/ 1530685 h 1636304"/>
                  <a:gd name="connsiteX13" fmla="*/ 2571383 w 3881519"/>
                  <a:gd name="connsiteY13" fmla="*/ 1568040 h 1636304"/>
                  <a:gd name="connsiteX14" fmla="*/ 0 w 3881519"/>
                  <a:gd name="connsiteY14" fmla="*/ 1636304 h 1636304"/>
                  <a:gd name="connsiteX15" fmla="*/ 53051 w 3881519"/>
                  <a:gd name="connsiteY15" fmla="*/ 1510369 h 1636304"/>
                  <a:gd name="connsiteX16" fmla="*/ 601079 w 3881519"/>
                  <a:gd name="connsiteY16" fmla="*/ 220601 h 1636304"/>
                  <a:gd name="connsiteX17" fmla="*/ 674693 w 3881519"/>
                  <a:gd name="connsiteY17" fmla="*/ 165238 h 1636304"/>
                  <a:gd name="connsiteX18" fmla="*/ 3220040 w 3881519"/>
                  <a:gd name="connsiteY18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598696 w 3881519"/>
                  <a:gd name="connsiteY6" fmla="*/ 1395868 h 1636304"/>
                  <a:gd name="connsiteX7" fmla="*/ 3435650 w 3881519"/>
                  <a:gd name="connsiteY7" fmla="*/ 1069045 h 1636304"/>
                  <a:gd name="connsiteX8" fmla="*/ 3160783 w 3881519"/>
                  <a:gd name="connsiteY8" fmla="*/ 409560 h 1636304"/>
                  <a:gd name="connsiteX9" fmla="*/ 3147398 w 3881519"/>
                  <a:gd name="connsiteY9" fmla="*/ 390823 h 1636304"/>
                  <a:gd name="connsiteX10" fmla="*/ 3117345 w 3881519"/>
                  <a:gd name="connsiteY10" fmla="*/ 459935 h 1636304"/>
                  <a:gd name="connsiteX11" fmla="*/ 2636846 w 3881519"/>
                  <a:gd name="connsiteY11" fmla="*/ 1530685 h 1636304"/>
                  <a:gd name="connsiteX12" fmla="*/ 2571383 w 3881519"/>
                  <a:gd name="connsiteY12" fmla="*/ 1568040 h 1636304"/>
                  <a:gd name="connsiteX13" fmla="*/ 0 w 3881519"/>
                  <a:gd name="connsiteY13" fmla="*/ 1636304 h 1636304"/>
                  <a:gd name="connsiteX14" fmla="*/ 53051 w 3881519"/>
                  <a:gd name="connsiteY14" fmla="*/ 1510369 h 1636304"/>
                  <a:gd name="connsiteX15" fmla="*/ 601079 w 3881519"/>
                  <a:gd name="connsiteY15" fmla="*/ 220601 h 1636304"/>
                  <a:gd name="connsiteX16" fmla="*/ 674693 w 3881519"/>
                  <a:gd name="connsiteY16" fmla="*/ 165238 h 1636304"/>
                  <a:gd name="connsiteX17" fmla="*/ 3220040 w 3881519"/>
                  <a:gd name="connsiteY17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598696 w 3881519"/>
                  <a:gd name="connsiteY6" fmla="*/ 1395868 h 1636304"/>
                  <a:gd name="connsiteX7" fmla="*/ 3160783 w 3881519"/>
                  <a:gd name="connsiteY7" fmla="*/ 409560 h 1636304"/>
                  <a:gd name="connsiteX8" fmla="*/ 3147398 w 3881519"/>
                  <a:gd name="connsiteY8" fmla="*/ 390823 h 1636304"/>
                  <a:gd name="connsiteX9" fmla="*/ 3117345 w 3881519"/>
                  <a:gd name="connsiteY9" fmla="*/ 459935 h 1636304"/>
                  <a:gd name="connsiteX10" fmla="*/ 2636846 w 3881519"/>
                  <a:gd name="connsiteY10" fmla="*/ 1530685 h 1636304"/>
                  <a:gd name="connsiteX11" fmla="*/ 2571383 w 3881519"/>
                  <a:gd name="connsiteY11" fmla="*/ 1568040 h 1636304"/>
                  <a:gd name="connsiteX12" fmla="*/ 0 w 3881519"/>
                  <a:gd name="connsiteY12" fmla="*/ 1636304 h 1636304"/>
                  <a:gd name="connsiteX13" fmla="*/ 53051 w 3881519"/>
                  <a:gd name="connsiteY13" fmla="*/ 1510369 h 1636304"/>
                  <a:gd name="connsiteX14" fmla="*/ 601079 w 3881519"/>
                  <a:gd name="connsiteY14" fmla="*/ 220601 h 1636304"/>
                  <a:gd name="connsiteX15" fmla="*/ 674693 w 3881519"/>
                  <a:gd name="connsiteY15" fmla="*/ 165238 h 1636304"/>
                  <a:gd name="connsiteX16" fmla="*/ 3220040 w 3881519"/>
                  <a:gd name="connsiteY16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160783 w 3881519"/>
                  <a:gd name="connsiteY6" fmla="*/ 409560 h 1636304"/>
                  <a:gd name="connsiteX7" fmla="*/ 3147398 w 3881519"/>
                  <a:gd name="connsiteY7" fmla="*/ 390823 h 1636304"/>
                  <a:gd name="connsiteX8" fmla="*/ 3117345 w 3881519"/>
                  <a:gd name="connsiteY8" fmla="*/ 459935 h 1636304"/>
                  <a:gd name="connsiteX9" fmla="*/ 2636846 w 3881519"/>
                  <a:gd name="connsiteY9" fmla="*/ 1530685 h 1636304"/>
                  <a:gd name="connsiteX10" fmla="*/ 2571383 w 3881519"/>
                  <a:gd name="connsiteY10" fmla="*/ 1568040 h 1636304"/>
                  <a:gd name="connsiteX11" fmla="*/ 0 w 3881519"/>
                  <a:gd name="connsiteY11" fmla="*/ 1636304 h 1636304"/>
                  <a:gd name="connsiteX12" fmla="*/ 53051 w 3881519"/>
                  <a:gd name="connsiteY12" fmla="*/ 1510369 h 1636304"/>
                  <a:gd name="connsiteX13" fmla="*/ 601079 w 3881519"/>
                  <a:gd name="connsiteY13" fmla="*/ 220601 h 1636304"/>
                  <a:gd name="connsiteX14" fmla="*/ 674693 w 3881519"/>
                  <a:gd name="connsiteY14" fmla="*/ 165238 h 1636304"/>
                  <a:gd name="connsiteX15" fmla="*/ 3220040 w 3881519"/>
                  <a:gd name="connsiteY15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160783 w 3881519"/>
                  <a:gd name="connsiteY6" fmla="*/ 409560 h 1636304"/>
                  <a:gd name="connsiteX7" fmla="*/ 3147398 w 3881519"/>
                  <a:gd name="connsiteY7" fmla="*/ 390823 h 1636304"/>
                  <a:gd name="connsiteX8" fmla="*/ 2636846 w 3881519"/>
                  <a:gd name="connsiteY8" fmla="*/ 1530685 h 1636304"/>
                  <a:gd name="connsiteX9" fmla="*/ 2571383 w 3881519"/>
                  <a:gd name="connsiteY9" fmla="*/ 1568040 h 1636304"/>
                  <a:gd name="connsiteX10" fmla="*/ 0 w 3881519"/>
                  <a:gd name="connsiteY10" fmla="*/ 1636304 h 1636304"/>
                  <a:gd name="connsiteX11" fmla="*/ 53051 w 3881519"/>
                  <a:gd name="connsiteY11" fmla="*/ 1510369 h 1636304"/>
                  <a:gd name="connsiteX12" fmla="*/ 601079 w 3881519"/>
                  <a:gd name="connsiteY12" fmla="*/ 220601 h 1636304"/>
                  <a:gd name="connsiteX13" fmla="*/ 674693 w 3881519"/>
                  <a:gd name="connsiteY13" fmla="*/ 165238 h 1636304"/>
                  <a:gd name="connsiteX14" fmla="*/ 3220040 w 3881519"/>
                  <a:gd name="connsiteY14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160783 w 3881519"/>
                  <a:gd name="connsiteY6" fmla="*/ 409560 h 1636304"/>
                  <a:gd name="connsiteX7" fmla="*/ 3147398 w 3881519"/>
                  <a:gd name="connsiteY7" fmla="*/ 390823 h 1636304"/>
                  <a:gd name="connsiteX8" fmla="*/ 2636846 w 3881519"/>
                  <a:gd name="connsiteY8" fmla="*/ 1530685 h 1636304"/>
                  <a:gd name="connsiteX9" fmla="*/ 2571383 w 3881519"/>
                  <a:gd name="connsiteY9" fmla="*/ 1568040 h 1636304"/>
                  <a:gd name="connsiteX10" fmla="*/ 0 w 3881519"/>
                  <a:gd name="connsiteY10" fmla="*/ 1636304 h 1636304"/>
                  <a:gd name="connsiteX11" fmla="*/ 53051 w 3881519"/>
                  <a:gd name="connsiteY11" fmla="*/ 1510369 h 1636304"/>
                  <a:gd name="connsiteX12" fmla="*/ 601079 w 3881519"/>
                  <a:gd name="connsiteY12" fmla="*/ 220601 h 1636304"/>
                  <a:gd name="connsiteX13" fmla="*/ 674693 w 3881519"/>
                  <a:gd name="connsiteY13" fmla="*/ 165238 h 1636304"/>
                  <a:gd name="connsiteX14" fmla="*/ 3220040 w 3881519"/>
                  <a:gd name="connsiteY14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160783 w 3881519"/>
                  <a:gd name="connsiteY6" fmla="*/ 409560 h 1636304"/>
                  <a:gd name="connsiteX7" fmla="*/ 3147398 w 3881519"/>
                  <a:gd name="connsiteY7" fmla="*/ 390823 h 1636304"/>
                  <a:gd name="connsiteX8" fmla="*/ 2636846 w 3881519"/>
                  <a:gd name="connsiteY8" fmla="*/ 1530685 h 1636304"/>
                  <a:gd name="connsiteX9" fmla="*/ 2571383 w 3881519"/>
                  <a:gd name="connsiteY9" fmla="*/ 1568040 h 1636304"/>
                  <a:gd name="connsiteX10" fmla="*/ 0 w 3881519"/>
                  <a:gd name="connsiteY10" fmla="*/ 1636304 h 1636304"/>
                  <a:gd name="connsiteX11" fmla="*/ 53051 w 3881519"/>
                  <a:gd name="connsiteY11" fmla="*/ 1510369 h 1636304"/>
                  <a:gd name="connsiteX12" fmla="*/ 601079 w 3881519"/>
                  <a:gd name="connsiteY12" fmla="*/ 220601 h 1636304"/>
                  <a:gd name="connsiteX13" fmla="*/ 674693 w 3881519"/>
                  <a:gd name="connsiteY13" fmla="*/ 165238 h 1636304"/>
                  <a:gd name="connsiteX14" fmla="*/ 3220040 w 3881519"/>
                  <a:gd name="connsiteY14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160783 w 3881519"/>
                  <a:gd name="connsiteY6" fmla="*/ 409560 h 1636304"/>
                  <a:gd name="connsiteX7" fmla="*/ 3147398 w 3881519"/>
                  <a:gd name="connsiteY7" fmla="*/ 390823 h 1636304"/>
                  <a:gd name="connsiteX8" fmla="*/ 2636846 w 3881519"/>
                  <a:gd name="connsiteY8" fmla="*/ 1530685 h 1636304"/>
                  <a:gd name="connsiteX9" fmla="*/ 2571383 w 3881519"/>
                  <a:gd name="connsiteY9" fmla="*/ 1568040 h 1636304"/>
                  <a:gd name="connsiteX10" fmla="*/ 0 w 3881519"/>
                  <a:gd name="connsiteY10" fmla="*/ 1636304 h 1636304"/>
                  <a:gd name="connsiteX11" fmla="*/ 53051 w 3881519"/>
                  <a:gd name="connsiteY11" fmla="*/ 1510369 h 1636304"/>
                  <a:gd name="connsiteX12" fmla="*/ 601079 w 3881519"/>
                  <a:gd name="connsiteY12" fmla="*/ 220601 h 1636304"/>
                  <a:gd name="connsiteX13" fmla="*/ 674693 w 3881519"/>
                  <a:gd name="connsiteY13" fmla="*/ 165238 h 1636304"/>
                  <a:gd name="connsiteX14" fmla="*/ 3220040 w 3881519"/>
                  <a:gd name="connsiteY14" fmla="*/ 242 h 163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81519" h="1636304">
                    <a:moveTo>
                      <a:pt x="3220040" y="242"/>
                    </a:moveTo>
                    <a:cubicBezTo>
                      <a:pt x="3241211" y="-1948"/>
                      <a:pt x="3245956" y="11072"/>
                      <a:pt x="3252284" y="25673"/>
                    </a:cubicBezTo>
                    <a:lnTo>
                      <a:pt x="3875631" y="1468387"/>
                    </a:lnTo>
                    <a:cubicBezTo>
                      <a:pt x="3886095" y="1492357"/>
                      <a:pt x="3884269" y="1499902"/>
                      <a:pt x="3856529" y="1500266"/>
                    </a:cubicBezTo>
                    <a:cubicBezTo>
                      <a:pt x="3780237" y="1501362"/>
                      <a:pt x="3703823" y="1504646"/>
                      <a:pt x="3627533" y="1507080"/>
                    </a:cubicBezTo>
                    <a:cubicBezTo>
                      <a:pt x="3616218" y="1497955"/>
                      <a:pt x="3617434" y="1484814"/>
                      <a:pt x="3618042" y="1472768"/>
                    </a:cubicBezTo>
                    <a:cubicBezTo>
                      <a:pt x="3540250" y="1289848"/>
                      <a:pt x="3239224" y="589884"/>
                      <a:pt x="3160783" y="409560"/>
                    </a:cubicBezTo>
                    <a:cubicBezTo>
                      <a:pt x="3157863" y="403233"/>
                      <a:pt x="3157132" y="395324"/>
                      <a:pt x="3147398" y="390823"/>
                    </a:cubicBezTo>
                    <a:cubicBezTo>
                      <a:pt x="3060075" y="577677"/>
                      <a:pt x="2768869" y="1308073"/>
                      <a:pt x="2636846" y="1530685"/>
                    </a:cubicBezTo>
                    <a:cubicBezTo>
                      <a:pt x="2621874" y="1555930"/>
                      <a:pt x="2601194" y="1566944"/>
                      <a:pt x="2571383" y="1568040"/>
                    </a:cubicBezTo>
                    <a:lnTo>
                      <a:pt x="0" y="1636304"/>
                    </a:lnTo>
                    <a:cubicBezTo>
                      <a:pt x="16548" y="1597003"/>
                      <a:pt x="34677" y="1553565"/>
                      <a:pt x="53051" y="1510369"/>
                    </a:cubicBezTo>
                    <a:lnTo>
                      <a:pt x="601079" y="220601"/>
                    </a:lnTo>
                    <a:cubicBezTo>
                      <a:pt x="616045" y="185314"/>
                      <a:pt x="631133" y="167063"/>
                      <a:pt x="674693" y="165238"/>
                    </a:cubicBezTo>
                    <a:lnTo>
                      <a:pt x="3220040" y="24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0" name="Freeform: Shape 505">
                <a:extLst>
                  <a:ext uri="{FF2B5EF4-FFF2-40B4-BE49-F238E27FC236}">
                    <a16:creationId xmlns:a16="http://schemas.microsoft.com/office/drawing/2014/main" id="{98249CF2-2E1F-42CC-B9D6-95CAFC78F012}"/>
                  </a:ext>
                </a:extLst>
              </p:cNvPr>
              <p:cNvSpPr/>
              <p:nvPr/>
            </p:nvSpPr>
            <p:spPr>
              <a:xfrm>
                <a:off x="1645050" y="2766412"/>
                <a:ext cx="3341001" cy="2152282"/>
              </a:xfrm>
              <a:custGeom>
                <a:avLst/>
                <a:gdLst>
                  <a:gd name="connsiteX0" fmla="*/ 43720 w 1265370"/>
                  <a:gd name="connsiteY0" fmla="*/ 290322 h 1058050"/>
                  <a:gd name="connsiteX1" fmla="*/ 310039 w 1265370"/>
                  <a:gd name="connsiteY1" fmla="*/ 285369 h 1058050"/>
                  <a:gd name="connsiteX2" fmla="*/ 619887 w 1265370"/>
                  <a:gd name="connsiteY2" fmla="*/ 276320 h 1058050"/>
                  <a:gd name="connsiteX3" fmla="*/ 1041082 w 1265370"/>
                  <a:gd name="connsiteY3" fmla="*/ 263081 h 1058050"/>
                  <a:gd name="connsiteX4" fmla="*/ 1071182 w 1265370"/>
                  <a:gd name="connsiteY4" fmla="*/ 244697 h 1058050"/>
                  <a:gd name="connsiteX5" fmla="*/ 1214247 w 1265370"/>
                  <a:gd name="connsiteY5" fmla="*/ 0 h 1058050"/>
                  <a:gd name="connsiteX6" fmla="*/ 1220534 w 1265370"/>
                  <a:gd name="connsiteY6" fmla="*/ 13716 h 1058050"/>
                  <a:gd name="connsiteX7" fmla="*/ 1231202 w 1265370"/>
                  <a:gd name="connsiteY7" fmla="*/ 46673 h 1058050"/>
                  <a:gd name="connsiteX8" fmla="*/ 1241774 w 1265370"/>
                  <a:gd name="connsiteY8" fmla="*/ 324517 h 1058050"/>
                  <a:gd name="connsiteX9" fmla="*/ 1256633 w 1265370"/>
                  <a:gd name="connsiteY9" fmla="*/ 708660 h 1058050"/>
                  <a:gd name="connsiteX10" fmla="*/ 1265301 w 1265370"/>
                  <a:gd name="connsiteY10" fmla="*/ 933259 h 1058050"/>
                  <a:gd name="connsiteX11" fmla="*/ 1256919 w 1265370"/>
                  <a:gd name="connsiteY11" fmla="*/ 969931 h 1058050"/>
                  <a:gd name="connsiteX12" fmla="*/ 1240536 w 1265370"/>
                  <a:gd name="connsiteY12" fmla="*/ 980980 h 1058050"/>
                  <a:gd name="connsiteX13" fmla="*/ 1080516 w 1265370"/>
                  <a:gd name="connsiteY13" fmla="*/ 991457 h 1058050"/>
                  <a:gd name="connsiteX14" fmla="*/ 874586 w 1265370"/>
                  <a:gd name="connsiteY14" fmla="*/ 1002316 h 1058050"/>
                  <a:gd name="connsiteX15" fmla="*/ 746093 w 1265370"/>
                  <a:gd name="connsiteY15" fmla="*/ 1011460 h 1058050"/>
                  <a:gd name="connsiteX16" fmla="*/ 600265 w 1265370"/>
                  <a:gd name="connsiteY16" fmla="*/ 1019651 h 1058050"/>
                  <a:gd name="connsiteX17" fmla="*/ 576358 w 1265370"/>
                  <a:gd name="connsiteY17" fmla="*/ 996791 h 1058050"/>
                  <a:gd name="connsiteX18" fmla="*/ 572262 w 1265370"/>
                  <a:gd name="connsiteY18" fmla="*/ 922877 h 1058050"/>
                  <a:gd name="connsiteX19" fmla="*/ 563308 w 1265370"/>
                  <a:gd name="connsiteY19" fmla="*/ 901256 h 1058050"/>
                  <a:gd name="connsiteX20" fmla="*/ 557879 w 1265370"/>
                  <a:gd name="connsiteY20" fmla="*/ 821531 h 1058050"/>
                  <a:gd name="connsiteX21" fmla="*/ 547116 w 1265370"/>
                  <a:gd name="connsiteY21" fmla="*/ 417195 h 1058050"/>
                  <a:gd name="connsiteX22" fmla="*/ 543211 w 1265370"/>
                  <a:gd name="connsiteY22" fmla="*/ 327755 h 1058050"/>
                  <a:gd name="connsiteX23" fmla="*/ 519017 w 1265370"/>
                  <a:gd name="connsiteY23" fmla="*/ 306515 h 1058050"/>
                  <a:gd name="connsiteX24" fmla="*/ 395573 w 1265370"/>
                  <a:gd name="connsiteY24" fmla="*/ 310039 h 1058050"/>
                  <a:gd name="connsiteX25" fmla="*/ 209169 w 1265370"/>
                  <a:gd name="connsiteY25" fmla="*/ 315944 h 1058050"/>
                  <a:gd name="connsiteX26" fmla="*/ 173927 w 1265370"/>
                  <a:gd name="connsiteY26" fmla="*/ 353282 h 1058050"/>
                  <a:gd name="connsiteX27" fmla="*/ 189166 w 1265370"/>
                  <a:gd name="connsiteY27" fmla="*/ 740378 h 1058050"/>
                  <a:gd name="connsiteX28" fmla="*/ 198120 w 1265370"/>
                  <a:gd name="connsiteY28" fmla="*/ 977456 h 1058050"/>
                  <a:gd name="connsiteX29" fmla="*/ 199834 w 1265370"/>
                  <a:gd name="connsiteY29" fmla="*/ 996696 h 1058050"/>
                  <a:gd name="connsiteX30" fmla="*/ 227076 w 1265370"/>
                  <a:gd name="connsiteY30" fmla="*/ 1019937 h 1058050"/>
                  <a:gd name="connsiteX31" fmla="*/ 275558 w 1265370"/>
                  <a:gd name="connsiteY31" fmla="*/ 1020032 h 1058050"/>
                  <a:gd name="connsiteX32" fmla="*/ 304990 w 1265370"/>
                  <a:gd name="connsiteY32" fmla="*/ 1028224 h 1058050"/>
                  <a:gd name="connsiteX33" fmla="*/ 374999 w 1265370"/>
                  <a:gd name="connsiteY33" fmla="*/ 1028224 h 1058050"/>
                  <a:gd name="connsiteX34" fmla="*/ 360521 w 1265370"/>
                  <a:gd name="connsiteY34" fmla="*/ 1038034 h 1058050"/>
                  <a:gd name="connsiteX35" fmla="*/ 280797 w 1265370"/>
                  <a:gd name="connsiteY35" fmla="*/ 1038606 h 1058050"/>
                  <a:gd name="connsiteX36" fmla="*/ 96774 w 1265370"/>
                  <a:gd name="connsiteY36" fmla="*/ 1050798 h 1058050"/>
                  <a:gd name="connsiteX37" fmla="*/ 24003 w 1265370"/>
                  <a:gd name="connsiteY37" fmla="*/ 1058037 h 1058050"/>
                  <a:gd name="connsiteX38" fmla="*/ 0 w 1265370"/>
                  <a:gd name="connsiteY38" fmla="*/ 1049750 h 1058050"/>
                  <a:gd name="connsiteX39" fmla="*/ 11525 w 1265370"/>
                  <a:gd name="connsiteY39" fmla="*/ 824770 h 1058050"/>
                  <a:gd name="connsiteX40" fmla="*/ 34576 w 1265370"/>
                  <a:gd name="connsiteY40" fmla="*/ 396431 h 1058050"/>
                  <a:gd name="connsiteX41" fmla="*/ 43720 w 1265370"/>
                  <a:gd name="connsiteY41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557879 w 1265371"/>
                  <a:gd name="connsiteY20" fmla="*/ 821531 h 1058050"/>
                  <a:gd name="connsiteX21" fmla="*/ 543211 w 1265371"/>
                  <a:gd name="connsiteY21" fmla="*/ 327755 h 1058050"/>
                  <a:gd name="connsiteX22" fmla="*/ 519017 w 1265371"/>
                  <a:gd name="connsiteY22" fmla="*/ 306515 h 1058050"/>
                  <a:gd name="connsiteX23" fmla="*/ 395573 w 1265371"/>
                  <a:gd name="connsiteY23" fmla="*/ 310039 h 1058050"/>
                  <a:gd name="connsiteX24" fmla="*/ 209169 w 1265371"/>
                  <a:gd name="connsiteY24" fmla="*/ 315944 h 1058050"/>
                  <a:gd name="connsiteX25" fmla="*/ 173927 w 1265371"/>
                  <a:gd name="connsiteY25" fmla="*/ 353282 h 1058050"/>
                  <a:gd name="connsiteX26" fmla="*/ 189166 w 1265371"/>
                  <a:gd name="connsiteY26" fmla="*/ 740378 h 1058050"/>
                  <a:gd name="connsiteX27" fmla="*/ 198120 w 1265371"/>
                  <a:gd name="connsiteY27" fmla="*/ 977456 h 1058050"/>
                  <a:gd name="connsiteX28" fmla="*/ 199834 w 1265371"/>
                  <a:gd name="connsiteY28" fmla="*/ 996696 h 1058050"/>
                  <a:gd name="connsiteX29" fmla="*/ 227076 w 1265371"/>
                  <a:gd name="connsiteY29" fmla="*/ 1019937 h 1058050"/>
                  <a:gd name="connsiteX30" fmla="*/ 275558 w 1265371"/>
                  <a:gd name="connsiteY30" fmla="*/ 1020032 h 1058050"/>
                  <a:gd name="connsiteX31" fmla="*/ 304990 w 1265371"/>
                  <a:gd name="connsiteY31" fmla="*/ 1028224 h 1058050"/>
                  <a:gd name="connsiteX32" fmla="*/ 374999 w 1265371"/>
                  <a:gd name="connsiteY32" fmla="*/ 1028224 h 1058050"/>
                  <a:gd name="connsiteX33" fmla="*/ 360521 w 1265371"/>
                  <a:gd name="connsiteY33" fmla="*/ 1038034 h 1058050"/>
                  <a:gd name="connsiteX34" fmla="*/ 280797 w 1265371"/>
                  <a:gd name="connsiteY34" fmla="*/ 1038606 h 1058050"/>
                  <a:gd name="connsiteX35" fmla="*/ 96774 w 1265371"/>
                  <a:gd name="connsiteY35" fmla="*/ 1050798 h 1058050"/>
                  <a:gd name="connsiteX36" fmla="*/ 24003 w 1265371"/>
                  <a:gd name="connsiteY36" fmla="*/ 1058037 h 1058050"/>
                  <a:gd name="connsiteX37" fmla="*/ 0 w 1265371"/>
                  <a:gd name="connsiteY37" fmla="*/ 1049750 h 1058050"/>
                  <a:gd name="connsiteX38" fmla="*/ 11525 w 1265371"/>
                  <a:gd name="connsiteY38" fmla="*/ 824770 h 1058050"/>
                  <a:gd name="connsiteX39" fmla="*/ 34576 w 1265371"/>
                  <a:gd name="connsiteY39" fmla="*/ 396431 h 1058050"/>
                  <a:gd name="connsiteX40" fmla="*/ 43720 w 1265371"/>
                  <a:gd name="connsiteY40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557879 w 1265371"/>
                  <a:gd name="connsiteY20" fmla="*/ 821531 h 1058050"/>
                  <a:gd name="connsiteX21" fmla="*/ 543211 w 1265371"/>
                  <a:gd name="connsiteY21" fmla="*/ 327755 h 1058050"/>
                  <a:gd name="connsiteX22" fmla="*/ 395573 w 1265371"/>
                  <a:gd name="connsiteY22" fmla="*/ 310039 h 1058050"/>
                  <a:gd name="connsiteX23" fmla="*/ 209169 w 1265371"/>
                  <a:gd name="connsiteY23" fmla="*/ 315944 h 1058050"/>
                  <a:gd name="connsiteX24" fmla="*/ 173927 w 1265371"/>
                  <a:gd name="connsiteY24" fmla="*/ 353282 h 1058050"/>
                  <a:gd name="connsiteX25" fmla="*/ 189166 w 1265371"/>
                  <a:gd name="connsiteY25" fmla="*/ 740378 h 1058050"/>
                  <a:gd name="connsiteX26" fmla="*/ 198120 w 1265371"/>
                  <a:gd name="connsiteY26" fmla="*/ 977456 h 1058050"/>
                  <a:gd name="connsiteX27" fmla="*/ 199834 w 1265371"/>
                  <a:gd name="connsiteY27" fmla="*/ 996696 h 1058050"/>
                  <a:gd name="connsiteX28" fmla="*/ 227076 w 1265371"/>
                  <a:gd name="connsiteY28" fmla="*/ 1019937 h 1058050"/>
                  <a:gd name="connsiteX29" fmla="*/ 275558 w 1265371"/>
                  <a:gd name="connsiteY29" fmla="*/ 1020032 h 1058050"/>
                  <a:gd name="connsiteX30" fmla="*/ 304990 w 1265371"/>
                  <a:gd name="connsiteY30" fmla="*/ 1028224 h 1058050"/>
                  <a:gd name="connsiteX31" fmla="*/ 374999 w 1265371"/>
                  <a:gd name="connsiteY31" fmla="*/ 1028224 h 1058050"/>
                  <a:gd name="connsiteX32" fmla="*/ 360521 w 1265371"/>
                  <a:gd name="connsiteY32" fmla="*/ 1038034 h 1058050"/>
                  <a:gd name="connsiteX33" fmla="*/ 280797 w 1265371"/>
                  <a:gd name="connsiteY33" fmla="*/ 1038606 h 1058050"/>
                  <a:gd name="connsiteX34" fmla="*/ 96774 w 1265371"/>
                  <a:gd name="connsiteY34" fmla="*/ 1050798 h 1058050"/>
                  <a:gd name="connsiteX35" fmla="*/ 24003 w 1265371"/>
                  <a:gd name="connsiteY35" fmla="*/ 1058037 h 1058050"/>
                  <a:gd name="connsiteX36" fmla="*/ 0 w 1265371"/>
                  <a:gd name="connsiteY36" fmla="*/ 1049750 h 1058050"/>
                  <a:gd name="connsiteX37" fmla="*/ 11525 w 1265371"/>
                  <a:gd name="connsiteY37" fmla="*/ 824770 h 1058050"/>
                  <a:gd name="connsiteX38" fmla="*/ 34576 w 1265371"/>
                  <a:gd name="connsiteY38" fmla="*/ 396431 h 1058050"/>
                  <a:gd name="connsiteX39" fmla="*/ 43720 w 1265371"/>
                  <a:gd name="connsiteY39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557879 w 1265371"/>
                  <a:gd name="connsiteY20" fmla="*/ 821531 h 1058050"/>
                  <a:gd name="connsiteX21" fmla="*/ 543211 w 1265371"/>
                  <a:gd name="connsiteY21" fmla="*/ 327755 h 1058050"/>
                  <a:gd name="connsiteX22" fmla="*/ 209169 w 1265371"/>
                  <a:gd name="connsiteY22" fmla="*/ 315944 h 1058050"/>
                  <a:gd name="connsiteX23" fmla="*/ 173927 w 1265371"/>
                  <a:gd name="connsiteY23" fmla="*/ 353282 h 1058050"/>
                  <a:gd name="connsiteX24" fmla="*/ 189166 w 1265371"/>
                  <a:gd name="connsiteY24" fmla="*/ 740378 h 1058050"/>
                  <a:gd name="connsiteX25" fmla="*/ 198120 w 1265371"/>
                  <a:gd name="connsiteY25" fmla="*/ 977456 h 1058050"/>
                  <a:gd name="connsiteX26" fmla="*/ 199834 w 1265371"/>
                  <a:gd name="connsiteY26" fmla="*/ 996696 h 1058050"/>
                  <a:gd name="connsiteX27" fmla="*/ 227076 w 1265371"/>
                  <a:gd name="connsiteY27" fmla="*/ 1019937 h 1058050"/>
                  <a:gd name="connsiteX28" fmla="*/ 275558 w 1265371"/>
                  <a:gd name="connsiteY28" fmla="*/ 1020032 h 1058050"/>
                  <a:gd name="connsiteX29" fmla="*/ 304990 w 1265371"/>
                  <a:gd name="connsiteY29" fmla="*/ 1028224 h 1058050"/>
                  <a:gd name="connsiteX30" fmla="*/ 374999 w 1265371"/>
                  <a:gd name="connsiteY30" fmla="*/ 1028224 h 1058050"/>
                  <a:gd name="connsiteX31" fmla="*/ 360521 w 1265371"/>
                  <a:gd name="connsiteY31" fmla="*/ 1038034 h 1058050"/>
                  <a:gd name="connsiteX32" fmla="*/ 280797 w 1265371"/>
                  <a:gd name="connsiteY32" fmla="*/ 1038606 h 1058050"/>
                  <a:gd name="connsiteX33" fmla="*/ 96774 w 1265371"/>
                  <a:gd name="connsiteY33" fmla="*/ 1050798 h 1058050"/>
                  <a:gd name="connsiteX34" fmla="*/ 24003 w 1265371"/>
                  <a:gd name="connsiteY34" fmla="*/ 1058037 h 1058050"/>
                  <a:gd name="connsiteX35" fmla="*/ 0 w 1265371"/>
                  <a:gd name="connsiteY35" fmla="*/ 1049750 h 1058050"/>
                  <a:gd name="connsiteX36" fmla="*/ 11525 w 1265371"/>
                  <a:gd name="connsiteY36" fmla="*/ 824770 h 1058050"/>
                  <a:gd name="connsiteX37" fmla="*/ 34576 w 1265371"/>
                  <a:gd name="connsiteY37" fmla="*/ 396431 h 1058050"/>
                  <a:gd name="connsiteX38" fmla="*/ 43720 w 1265371"/>
                  <a:gd name="connsiteY38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557879 w 1265371"/>
                  <a:gd name="connsiteY20" fmla="*/ 821531 h 1058050"/>
                  <a:gd name="connsiteX21" fmla="*/ 209169 w 1265371"/>
                  <a:gd name="connsiteY21" fmla="*/ 315944 h 1058050"/>
                  <a:gd name="connsiteX22" fmla="*/ 173927 w 1265371"/>
                  <a:gd name="connsiteY22" fmla="*/ 353282 h 1058050"/>
                  <a:gd name="connsiteX23" fmla="*/ 189166 w 1265371"/>
                  <a:gd name="connsiteY23" fmla="*/ 740378 h 1058050"/>
                  <a:gd name="connsiteX24" fmla="*/ 198120 w 1265371"/>
                  <a:gd name="connsiteY24" fmla="*/ 977456 h 1058050"/>
                  <a:gd name="connsiteX25" fmla="*/ 199834 w 1265371"/>
                  <a:gd name="connsiteY25" fmla="*/ 996696 h 1058050"/>
                  <a:gd name="connsiteX26" fmla="*/ 227076 w 1265371"/>
                  <a:gd name="connsiteY26" fmla="*/ 1019937 h 1058050"/>
                  <a:gd name="connsiteX27" fmla="*/ 275558 w 1265371"/>
                  <a:gd name="connsiteY27" fmla="*/ 1020032 h 1058050"/>
                  <a:gd name="connsiteX28" fmla="*/ 304990 w 1265371"/>
                  <a:gd name="connsiteY28" fmla="*/ 1028224 h 1058050"/>
                  <a:gd name="connsiteX29" fmla="*/ 374999 w 1265371"/>
                  <a:gd name="connsiteY29" fmla="*/ 1028224 h 1058050"/>
                  <a:gd name="connsiteX30" fmla="*/ 360521 w 1265371"/>
                  <a:gd name="connsiteY30" fmla="*/ 1038034 h 1058050"/>
                  <a:gd name="connsiteX31" fmla="*/ 280797 w 1265371"/>
                  <a:gd name="connsiteY31" fmla="*/ 1038606 h 1058050"/>
                  <a:gd name="connsiteX32" fmla="*/ 96774 w 1265371"/>
                  <a:gd name="connsiteY32" fmla="*/ 1050798 h 1058050"/>
                  <a:gd name="connsiteX33" fmla="*/ 24003 w 1265371"/>
                  <a:gd name="connsiteY33" fmla="*/ 1058037 h 1058050"/>
                  <a:gd name="connsiteX34" fmla="*/ 0 w 1265371"/>
                  <a:gd name="connsiteY34" fmla="*/ 1049750 h 1058050"/>
                  <a:gd name="connsiteX35" fmla="*/ 11525 w 1265371"/>
                  <a:gd name="connsiteY35" fmla="*/ 824770 h 1058050"/>
                  <a:gd name="connsiteX36" fmla="*/ 34576 w 1265371"/>
                  <a:gd name="connsiteY36" fmla="*/ 396431 h 1058050"/>
                  <a:gd name="connsiteX37" fmla="*/ 43720 w 1265371"/>
                  <a:gd name="connsiteY37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557879 w 1265371"/>
                  <a:gd name="connsiteY20" fmla="*/ 821531 h 1058050"/>
                  <a:gd name="connsiteX21" fmla="*/ 173927 w 1265371"/>
                  <a:gd name="connsiteY21" fmla="*/ 353282 h 1058050"/>
                  <a:gd name="connsiteX22" fmla="*/ 189166 w 1265371"/>
                  <a:gd name="connsiteY22" fmla="*/ 740378 h 1058050"/>
                  <a:gd name="connsiteX23" fmla="*/ 198120 w 1265371"/>
                  <a:gd name="connsiteY23" fmla="*/ 977456 h 1058050"/>
                  <a:gd name="connsiteX24" fmla="*/ 199834 w 1265371"/>
                  <a:gd name="connsiteY24" fmla="*/ 996696 h 1058050"/>
                  <a:gd name="connsiteX25" fmla="*/ 227076 w 1265371"/>
                  <a:gd name="connsiteY25" fmla="*/ 1019937 h 1058050"/>
                  <a:gd name="connsiteX26" fmla="*/ 275558 w 1265371"/>
                  <a:gd name="connsiteY26" fmla="*/ 1020032 h 1058050"/>
                  <a:gd name="connsiteX27" fmla="*/ 304990 w 1265371"/>
                  <a:gd name="connsiteY27" fmla="*/ 1028224 h 1058050"/>
                  <a:gd name="connsiteX28" fmla="*/ 374999 w 1265371"/>
                  <a:gd name="connsiteY28" fmla="*/ 1028224 h 1058050"/>
                  <a:gd name="connsiteX29" fmla="*/ 360521 w 1265371"/>
                  <a:gd name="connsiteY29" fmla="*/ 1038034 h 1058050"/>
                  <a:gd name="connsiteX30" fmla="*/ 280797 w 1265371"/>
                  <a:gd name="connsiteY30" fmla="*/ 1038606 h 1058050"/>
                  <a:gd name="connsiteX31" fmla="*/ 96774 w 1265371"/>
                  <a:gd name="connsiteY31" fmla="*/ 1050798 h 1058050"/>
                  <a:gd name="connsiteX32" fmla="*/ 24003 w 1265371"/>
                  <a:gd name="connsiteY32" fmla="*/ 1058037 h 1058050"/>
                  <a:gd name="connsiteX33" fmla="*/ 0 w 1265371"/>
                  <a:gd name="connsiteY33" fmla="*/ 1049750 h 1058050"/>
                  <a:gd name="connsiteX34" fmla="*/ 11525 w 1265371"/>
                  <a:gd name="connsiteY34" fmla="*/ 824770 h 1058050"/>
                  <a:gd name="connsiteX35" fmla="*/ 34576 w 1265371"/>
                  <a:gd name="connsiteY35" fmla="*/ 396431 h 1058050"/>
                  <a:gd name="connsiteX36" fmla="*/ 43720 w 1265371"/>
                  <a:gd name="connsiteY36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557879 w 1265371"/>
                  <a:gd name="connsiteY20" fmla="*/ 821531 h 1058050"/>
                  <a:gd name="connsiteX21" fmla="*/ 189166 w 1265371"/>
                  <a:gd name="connsiteY21" fmla="*/ 740378 h 1058050"/>
                  <a:gd name="connsiteX22" fmla="*/ 198120 w 1265371"/>
                  <a:gd name="connsiteY22" fmla="*/ 977456 h 1058050"/>
                  <a:gd name="connsiteX23" fmla="*/ 199834 w 1265371"/>
                  <a:gd name="connsiteY23" fmla="*/ 996696 h 1058050"/>
                  <a:gd name="connsiteX24" fmla="*/ 227076 w 1265371"/>
                  <a:gd name="connsiteY24" fmla="*/ 1019937 h 1058050"/>
                  <a:gd name="connsiteX25" fmla="*/ 275558 w 1265371"/>
                  <a:gd name="connsiteY25" fmla="*/ 1020032 h 1058050"/>
                  <a:gd name="connsiteX26" fmla="*/ 304990 w 1265371"/>
                  <a:gd name="connsiteY26" fmla="*/ 1028224 h 1058050"/>
                  <a:gd name="connsiteX27" fmla="*/ 374999 w 1265371"/>
                  <a:gd name="connsiteY27" fmla="*/ 1028224 h 1058050"/>
                  <a:gd name="connsiteX28" fmla="*/ 360521 w 1265371"/>
                  <a:gd name="connsiteY28" fmla="*/ 1038034 h 1058050"/>
                  <a:gd name="connsiteX29" fmla="*/ 280797 w 1265371"/>
                  <a:gd name="connsiteY29" fmla="*/ 1038606 h 1058050"/>
                  <a:gd name="connsiteX30" fmla="*/ 96774 w 1265371"/>
                  <a:gd name="connsiteY30" fmla="*/ 1050798 h 1058050"/>
                  <a:gd name="connsiteX31" fmla="*/ 24003 w 1265371"/>
                  <a:gd name="connsiteY31" fmla="*/ 1058037 h 1058050"/>
                  <a:gd name="connsiteX32" fmla="*/ 0 w 1265371"/>
                  <a:gd name="connsiteY32" fmla="*/ 1049750 h 1058050"/>
                  <a:gd name="connsiteX33" fmla="*/ 11525 w 1265371"/>
                  <a:gd name="connsiteY33" fmla="*/ 824770 h 1058050"/>
                  <a:gd name="connsiteX34" fmla="*/ 34576 w 1265371"/>
                  <a:gd name="connsiteY34" fmla="*/ 396431 h 1058050"/>
                  <a:gd name="connsiteX35" fmla="*/ 43720 w 1265371"/>
                  <a:gd name="connsiteY35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557879 w 1265371"/>
                  <a:gd name="connsiteY20" fmla="*/ 821531 h 1058050"/>
                  <a:gd name="connsiteX21" fmla="*/ 198120 w 1265371"/>
                  <a:gd name="connsiteY21" fmla="*/ 977456 h 1058050"/>
                  <a:gd name="connsiteX22" fmla="*/ 199834 w 1265371"/>
                  <a:gd name="connsiteY22" fmla="*/ 996696 h 1058050"/>
                  <a:gd name="connsiteX23" fmla="*/ 227076 w 1265371"/>
                  <a:gd name="connsiteY23" fmla="*/ 1019937 h 1058050"/>
                  <a:gd name="connsiteX24" fmla="*/ 275558 w 1265371"/>
                  <a:gd name="connsiteY24" fmla="*/ 1020032 h 1058050"/>
                  <a:gd name="connsiteX25" fmla="*/ 304990 w 1265371"/>
                  <a:gd name="connsiteY25" fmla="*/ 1028224 h 1058050"/>
                  <a:gd name="connsiteX26" fmla="*/ 374999 w 1265371"/>
                  <a:gd name="connsiteY26" fmla="*/ 1028224 h 1058050"/>
                  <a:gd name="connsiteX27" fmla="*/ 360521 w 1265371"/>
                  <a:gd name="connsiteY27" fmla="*/ 1038034 h 1058050"/>
                  <a:gd name="connsiteX28" fmla="*/ 280797 w 1265371"/>
                  <a:gd name="connsiteY28" fmla="*/ 1038606 h 1058050"/>
                  <a:gd name="connsiteX29" fmla="*/ 96774 w 1265371"/>
                  <a:gd name="connsiteY29" fmla="*/ 1050798 h 1058050"/>
                  <a:gd name="connsiteX30" fmla="*/ 24003 w 1265371"/>
                  <a:gd name="connsiteY30" fmla="*/ 1058037 h 1058050"/>
                  <a:gd name="connsiteX31" fmla="*/ 0 w 1265371"/>
                  <a:gd name="connsiteY31" fmla="*/ 1049750 h 1058050"/>
                  <a:gd name="connsiteX32" fmla="*/ 11525 w 1265371"/>
                  <a:gd name="connsiteY32" fmla="*/ 824770 h 1058050"/>
                  <a:gd name="connsiteX33" fmla="*/ 34576 w 1265371"/>
                  <a:gd name="connsiteY33" fmla="*/ 396431 h 1058050"/>
                  <a:gd name="connsiteX34" fmla="*/ 43720 w 1265371"/>
                  <a:gd name="connsiteY34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198120 w 1265371"/>
                  <a:gd name="connsiteY20" fmla="*/ 977456 h 1058050"/>
                  <a:gd name="connsiteX21" fmla="*/ 199834 w 1265371"/>
                  <a:gd name="connsiteY21" fmla="*/ 996696 h 1058050"/>
                  <a:gd name="connsiteX22" fmla="*/ 227076 w 1265371"/>
                  <a:gd name="connsiteY22" fmla="*/ 1019937 h 1058050"/>
                  <a:gd name="connsiteX23" fmla="*/ 275558 w 1265371"/>
                  <a:gd name="connsiteY23" fmla="*/ 1020032 h 1058050"/>
                  <a:gd name="connsiteX24" fmla="*/ 304990 w 1265371"/>
                  <a:gd name="connsiteY24" fmla="*/ 1028224 h 1058050"/>
                  <a:gd name="connsiteX25" fmla="*/ 374999 w 1265371"/>
                  <a:gd name="connsiteY25" fmla="*/ 1028224 h 1058050"/>
                  <a:gd name="connsiteX26" fmla="*/ 360521 w 1265371"/>
                  <a:gd name="connsiteY26" fmla="*/ 1038034 h 1058050"/>
                  <a:gd name="connsiteX27" fmla="*/ 280797 w 1265371"/>
                  <a:gd name="connsiteY27" fmla="*/ 1038606 h 1058050"/>
                  <a:gd name="connsiteX28" fmla="*/ 96774 w 1265371"/>
                  <a:gd name="connsiteY28" fmla="*/ 1050798 h 1058050"/>
                  <a:gd name="connsiteX29" fmla="*/ 24003 w 1265371"/>
                  <a:gd name="connsiteY29" fmla="*/ 1058037 h 1058050"/>
                  <a:gd name="connsiteX30" fmla="*/ 0 w 1265371"/>
                  <a:gd name="connsiteY30" fmla="*/ 1049750 h 1058050"/>
                  <a:gd name="connsiteX31" fmla="*/ 11525 w 1265371"/>
                  <a:gd name="connsiteY31" fmla="*/ 824770 h 1058050"/>
                  <a:gd name="connsiteX32" fmla="*/ 34576 w 1265371"/>
                  <a:gd name="connsiteY32" fmla="*/ 396431 h 1058050"/>
                  <a:gd name="connsiteX33" fmla="*/ 43720 w 1265371"/>
                  <a:gd name="connsiteY33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198120 w 1265371"/>
                  <a:gd name="connsiteY19" fmla="*/ 977456 h 1058050"/>
                  <a:gd name="connsiteX20" fmla="*/ 199834 w 1265371"/>
                  <a:gd name="connsiteY20" fmla="*/ 996696 h 1058050"/>
                  <a:gd name="connsiteX21" fmla="*/ 227076 w 1265371"/>
                  <a:gd name="connsiteY21" fmla="*/ 1019937 h 1058050"/>
                  <a:gd name="connsiteX22" fmla="*/ 275558 w 1265371"/>
                  <a:gd name="connsiteY22" fmla="*/ 1020032 h 1058050"/>
                  <a:gd name="connsiteX23" fmla="*/ 304990 w 1265371"/>
                  <a:gd name="connsiteY23" fmla="*/ 1028224 h 1058050"/>
                  <a:gd name="connsiteX24" fmla="*/ 374999 w 1265371"/>
                  <a:gd name="connsiteY24" fmla="*/ 1028224 h 1058050"/>
                  <a:gd name="connsiteX25" fmla="*/ 360521 w 1265371"/>
                  <a:gd name="connsiteY25" fmla="*/ 1038034 h 1058050"/>
                  <a:gd name="connsiteX26" fmla="*/ 280797 w 1265371"/>
                  <a:gd name="connsiteY26" fmla="*/ 1038606 h 1058050"/>
                  <a:gd name="connsiteX27" fmla="*/ 96774 w 1265371"/>
                  <a:gd name="connsiteY27" fmla="*/ 1050798 h 1058050"/>
                  <a:gd name="connsiteX28" fmla="*/ 24003 w 1265371"/>
                  <a:gd name="connsiteY28" fmla="*/ 1058037 h 1058050"/>
                  <a:gd name="connsiteX29" fmla="*/ 0 w 1265371"/>
                  <a:gd name="connsiteY29" fmla="*/ 1049750 h 1058050"/>
                  <a:gd name="connsiteX30" fmla="*/ 11525 w 1265371"/>
                  <a:gd name="connsiteY30" fmla="*/ 824770 h 1058050"/>
                  <a:gd name="connsiteX31" fmla="*/ 34576 w 1265371"/>
                  <a:gd name="connsiteY31" fmla="*/ 396431 h 1058050"/>
                  <a:gd name="connsiteX32" fmla="*/ 43720 w 1265371"/>
                  <a:gd name="connsiteY32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198120 w 1265371"/>
                  <a:gd name="connsiteY18" fmla="*/ 977456 h 1058050"/>
                  <a:gd name="connsiteX19" fmla="*/ 199834 w 1265371"/>
                  <a:gd name="connsiteY19" fmla="*/ 996696 h 1058050"/>
                  <a:gd name="connsiteX20" fmla="*/ 227076 w 1265371"/>
                  <a:gd name="connsiteY20" fmla="*/ 1019937 h 1058050"/>
                  <a:gd name="connsiteX21" fmla="*/ 275558 w 1265371"/>
                  <a:gd name="connsiteY21" fmla="*/ 1020032 h 1058050"/>
                  <a:gd name="connsiteX22" fmla="*/ 304990 w 1265371"/>
                  <a:gd name="connsiteY22" fmla="*/ 1028224 h 1058050"/>
                  <a:gd name="connsiteX23" fmla="*/ 374999 w 1265371"/>
                  <a:gd name="connsiteY23" fmla="*/ 1028224 h 1058050"/>
                  <a:gd name="connsiteX24" fmla="*/ 360521 w 1265371"/>
                  <a:gd name="connsiteY24" fmla="*/ 1038034 h 1058050"/>
                  <a:gd name="connsiteX25" fmla="*/ 280797 w 1265371"/>
                  <a:gd name="connsiteY25" fmla="*/ 1038606 h 1058050"/>
                  <a:gd name="connsiteX26" fmla="*/ 96774 w 1265371"/>
                  <a:gd name="connsiteY26" fmla="*/ 1050798 h 1058050"/>
                  <a:gd name="connsiteX27" fmla="*/ 24003 w 1265371"/>
                  <a:gd name="connsiteY27" fmla="*/ 1058037 h 1058050"/>
                  <a:gd name="connsiteX28" fmla="*/ 0 w 1265371"/>
                  <a:gd name="connsiteY28" fmla="*/ 1049750 h 1058050"/>
                  <a:gd name="connsiteX29" fmla="*/ 11525 w 1265371"/>
                  <a:gd name="connsiteY29" fmla="*/ 824770 h 1058050"/>
                  <a:gd name="connsiteX30" fmla="*/ 34576 w 1265371"/>
                  <a:gd name="connsiteY30" fmla="*/ 396431 h 1058050"/>
                  <a:gd name="connsiteX31" fmla="*/ 43720 w 1265371"/>
                  <a:gd name="connsiteY31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198120 w 1265371"/>
                  <a:gd name="connsiteY17" fmla="*/ 977456 h 1058050"/>
                  <a:gd name="connsiteX18" fmla="*/ 199834 w 1265371"/>
                  <a:gd name="connsiteY18" fmla="*/ 996696 h 1058050"/>
                  <a:gd name="connsiteX19" fmla="*/ 227076 w 1265371"/>
                  <a:gd name="connsiteY19" fmla="*/ 1019937 h 1058050"/>
                  <a:gd name="connsiteX20" fmla="*/ 275558 w 1265371"/>
                  <a:gd name="connsiteY20" fmla="*/ 1020032 h 1058050"/>
                  <a:gd name="connsiteX21" fmla="*/ 304990 w 1265371"/>
                  <a:gd name="connsiteY21" fmla="*/ 1028224 h 1058050"/>
                  <a:gd name="connsiteX22" fmla="*/ 374999 w 1265371"/>
                  <a:gd name="connsiteY22" fmla="*/ 1028224 h 1058050"/>
                  <a:gd name="connsiteX23" fmla="*/ 360521 w 1265371"/>
                  <a:gd name="connsiteY23" fmla="*/ 1038034 h 1058050"/>
                  <a:gd name="connsiteX24" fmla="*/ 280797 w 1265371"/>
                  <a:gd name="connsiteY24" fmla="*/ 1038606 h 1058050"/>
                  <a:gd name="connsiteX25" fmla="*/ 96774 w 1265371"/>
                  <a:gd name="connsiteY25" fmla="*/ 1050798 h 1058050"/>
                  <a:gd name="connsiteX26" fmla="*/ 24003 w 1265371"/>
                  <a:gd name="connsiteY26" fmla="*/ 1058037 h 1058050"/>
                  <a:gd name="connsiteX27" fmla="*/ 0 w 1265371"/>
                  <a:gd name="connsiteY27" fmla="*/ 1049750 h 1058050"/>
                  <a:gd name="connsiteX28" fmla="*/ 11525 w 1265371"/>
                  <a:gd name="connsiteY28" fmla="*/ 824770 h 1058050"/>
                  <a:gd name="connsiteX29" fmla="*/ 34576 w 1265371"/>
                  <a:gd name="connsiteY29" fmla="*/ 396431 h 1058050"/>
                  <a:gd name="connsiteX30" fmla="*/ 43720 w 1265371"/>
                  <a:gd name="connsiteY30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198120 w 1265371"/>
                  <a:gd name="connsiteY17" fmla="*/ 977456 h 1058050"/>
                  <a:gd name="connsiteX18" fmla="*/ 199834 w 1265371"/>
                  <a:gd name="connsiteY18" fmla="*/ 996696 h 1058050"/>
                  <a:gd name="connsiteX19" fmla="*/ 227076 w 1265371"/>
                  <a:gd name="connsiteY19" fmla="*/ 1019937 h 1058050"/>
                  <a:gd name="connsiteX20" fmla="*/ 275558 w 1265371"/>
                  <a:gd name="connsiteY20" fmla="*/ 1020032 h 1058050"/>
                  <a:gd name="connsiteX21" fmla="*/ 304990 w 1265371"/>
                  <a:gd name="connsiteY21" fmla="*/ 1028224 h 1058050"/>
                  <a:gd name="connsiteX22" fmla="*/ 374999 w 1265371"/>
                  <a:gd name="connsiteY22" fmla="*/ 1028224 h 1058050"/>
                  <a:gd name="connsiteX23" fmla="*/ 280797 w 1265371"/>
                  <a:gd name="connsiteY23" fmla="*/ 1038606 h 1058050"/>
                  <a:gd name="connsiteX24" fmla="*/ 96774 w 1265371"/>
                  <a:gd name="connsiteY24" fmla="*/ 1050798 h 1058050"/>
                  <a:gd name="connsiteX25" fmla="*/ 24003 w 1265371"/>
                  <a:gd name="connsiteY25" fmla="*/ 1058037 h 1058050"/>
                  <a:gd name="connsiteX26" fmla="*/ 0 w 1265371"/>
                  <a:gd name="connsiteY26" fmla="*/ 1049750 h 1058050"/>
                  <a:gd name="connsiteX27" fmla="*/ 11525 w 1265371"/>
                  <a:gd name="connsiteY27" fmla="*/ 824770 h 1058050"/>
                  <a:gd name="connsiteX28" fmla="*/ 34576 w 1265371"/>
                  <a:gd name="connsiteY28" fmla="*/ 396431 h 1058050"/>
                  <a:gd name="connsiteX29" fmla="*/ 43720 w 1265371"/>
                  <a:gd name="connsiteY29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198120 w 1265371"/>
                  <a:gd name="connsiteY17" fmla="*/ 977456 h 1058050"/>
                  <a:gd name="connsiteX18" fmla="*/ 199834 w 1265371"/>
                  <a:gd name="connsiteY18" fmla="*/ 996696 h 1058050"/>
                  <a:gd name="connsiteX19" fmla="*/ 227076 w 1265371"/>
                  <a:gd name="connsiteY19" fmla="*/ 1019937 h 1058050"/>
                  <a:gd name="connsiteX20" fmla="*/ 275558 w 1265371"/>
                  <a:gd name="connsiteY20" fmla="*/ 1020032 h 1058050"/>
                  <a:gd name="connsiteX21" fmla="*/ 304990 w 1265371"/>
                  <a:gd name="connsiteY21" fmla="*/ 1028224 h 1058050"/>
                  <a:gd name="connsiteX22" fmla="*/ 374999 w 1265371"/>
                  <a:gd name="connsiteY22" fmla="*/ 1028224 h 1058050"/>
                  <a:gd name="connsiteX23" fmla="*/ 96774 w 1265371"/>
                  <a:gd name="connsiteY23" fmla="*/ 1050798 h 1058050"/>
                  <a:gd name="connsiteX24" fmla="*/ 24003 w 1265371"/>
                  <a:gd name="connsiteY24" fmla="*/ 1058037 h 1058050"/>
                  <a:gd name="connsiteX25" fmla="*/ 0 w 1265371"/>
                  <a:gd name="connsiteY25" fmla="*/ 1049750 h 1058050"/>
                  <a:gd name="connsiteX26" fmla="*/ 11525 w 1265371"/>
                  <a:gd name="connsiteY26" fmla="*/ 824770 h 1058050"/>
                  <a:gd name="connsiteX27" fmla="*/ 34576 w 1265371"/>
                  <a:gd name="connsiteY27" fmla="*/ 396431 h 1058050"/>
                  <a:gd name="connsiteX28" fmla="*/ 43720 w 1265371"/>
                  <a:gd name="connsiteY28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198120 w 1265371"/>
                  <a:gd name="connsiteY17" fmla="*/ 977456 h 1058050"/>
                  <a:gd name="connsiteX18" fmla="*/ 199834 w 1265371"/>
                  <a:gd name="connsiteY18" fmla="*/ 996696 h 1058050"/>
                  <a:gd name="connsiteX19" fmla="*/ 227076 w 1265371"/>
                  <a:gd name="connsiteY19" fmla="*/ 1019937 h 1058050"/>
                  <a:gd name="connsiteX20" fmla="*/ 275558 w 1265371"/>
                  <a:gd name="connsiteY20" fmla="*/ 1020032 h 1058050"/>
                  <a:gd name="connsiteX21" fmla="*/ 374999 w 1265371"/>
                  <a:gd name="connsiteY21" fmla="*/ 1028224 h 1058050"/>
                  <a:gd name="connsiteX22" fmla="*/ 96774 w 1265371"/>
                  <a:gd name="connsiteY22" fmla="*/ 1050798 h 1058050"/>
                  <a:gd name="connsiteX23" fmla="*/ 24003 w 1265371"/>
                  <a:gd name="connsiteY23" fmla="*/ 1058037 h 1058050"/>
                  <a:gd name="connsiteX24" fmla="*/ 0 w 1265371"/>
                  <a:gd name="connsiteY24" fmla="*/ 1049750 h 1058050"/>
                  <a:gd name="connsiteX25" fmla="*/ 11525 w 1265371"/>
                  <a:gd name="connsiteY25" fmla="*/ 824770 h 1058050"/>
                  <a:gd name="connsiteX26" fmla="*/ 34576 w 1265371"/>
                  <a:gd name="connsiteY26" fmla="*/ 396431 h 1058050"/>
                  <a:gd name="connsiteX27" fmla="*/ 43720 w 1265371"/>
                  <a:gd name="connsiteY27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198120 w 1265371"/>
                  <a:gd name="connsiteY17" fmla="*/ 977456 h 1058050"/>
                  <a:gd name="connsiteX18" fmla="*/ 199834 w 1265371"/>
                  <a:gd name="connsiteY18" fmla="*/ 996696 h 1058050"/>
                  <a:gd name="connsiteX19" fmla="*/ 227076 w 1265371"/>
                  <a:gd name="connsiteY19" fmla="*/ 1019937 h 1058050"/>
                  <a:gd name="connsiteX20" fmla="*/ 374999 w 1265371"/>
                  <a:gd name="connsiteY20" fmla="*/ 1028224 h 1058050"/>
                  <a:gd name="connsiteX21" fmla="*/ 96774 w 1265371"/>
                  <a:gd name="connsiteY21" fmla="*/ 1050798 h 1058050"/>
                  <a:gd name="connsiteX22" fmla="*/ 24003 w 1265371"/>
                  <a:gd name="connsiteY22" fmla="*/ 1058037 h 1058050"/>
                  <a:gd name="connsiteX23" fmla="*/ 0 w 1265371"/>
                  <a:gd name="connsiteY23" fmla="*/ 1049750 h 1058050"/>
                  <a:gd name="connsiteX24" fmla="*/ 11525 w 1265371"/>
                  <a:gd name="connsiteY24" fmla="*/ 824770 h 1058050"/>
                  <a:gd name="connsiteX25" fmla="*/ 34576 w 1265371"/>
                  <a:gd name="connsiteY25" fmla="*/ 396431 h 1058050"/>
                  <a:gd name="connsiteX26" fmla="*/ 43720 w 1265371"/>
                  <a:gd name="connsiteY26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198120 w 1265371"/>
                  <a:gd name="connsiteY17" fmla="*/ 977456 h 1058050"/>
                  <a:gd name="connsiteX18" fmla="*/ 199834 w 1265371"/>
                  <a:gd name="connsiteY18" fmla="*/ 996696 h 1058050"/>
                  <a:gd name="connsiteX19" fmla="*/ 374999 w 1265371"/>
                  <a:gd name="connsiteY19" fmla="*/ 1028224 h 1058050"/>
                  <a:gd name="connsiteX20" fmla="*/ 96774 w 1265371"/>
                  <a:gd name="connsiteY20" fmla="*/ 1050798 h 1058050"/>
                  <a:gd name="connsiteX21" fmla="*/ 24003 w 1265371"/>
                  <a:gd name="connsiteY21" fmla="*/ 1058037 h 1058050"/>
                  <a:gd name="connsiteX22" fmla="*/ 0 w 1265371"/>
                  <a:gd name="connsiteY22" fmla="*/ 1049750 h 1058050"/>
                  <a:gd name="connsiteX23" fmla="*/ 11525 w 1265371"/>
                  <a:gd name="connsiteY23" fmla="*/ 824770 h 1058050"/>
                  <a:gd name="connsiteX24" fmla="*/ 34576 w 1265371"/>
                  <a:gd name="connsiteY24" fmla="*/ 396431 h 1058050"/>
                  <a:gd name="connsiteX25" fmla="*/ 43720 w 1265371"/>
                  <a:gd name="connsiteY25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198120 w 1265371"/>
                  <a:gd name="connsiteY17" fmla="*/ 977456 h 1058050"/>
                  <a:gd name="connsiteX18" fmla="*/ 374999 w 1265371"/>
                  <a:gd name="connsiteY18" fmla="*/ 1028224 h 1058050"/>
                  <a:gd name="connsiteX19" fmla="*/ 96774 w 1265371"/>
                  <a:gd name="connsiteY19" fmla="*/ 1050798 h 1058050"/>
                  <a:gd name="connsiteX20" fmla="*/ 24003 w 1265371"/>
                  <a:gd name="connsiteY20" fmla="*/ 1058037 h 1058050"/>
                  <a:gd name="connsiteX21" fmla="*/ 0 w 1265371"/>
                  <a:gd name="connsiteY21" fmla="*/ 1049750 h 1058050"/>
                  <a:gd name="connsiteX22" fmla="*/ 11525 w 1265371"/>
                  <a:gd name="connsiteY22" fmla="*/ 824770 h 1058050"/>
                  <a:gd name="connsiteX23" fmla="*/ 34576 w 1265371"/>
                  <a:gd name="connsiteY23" fmla="*/ 396431 h 1058050"/>
                  <a:gd name="connsiteX24" fmla="*/ 43720 w 1265371"/>
                  <a:gd name="connsiteY24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374999 w 1265371"/>
                  <a:gd name="connsiteY17" fmla="*/ 1028224 h 1058050"/>
                  <a:gd name="connsiteX18" fmla="*/ 96774 w 1265371"/>
                  <a:gd name="connsiteY18" fmla="*/ 1050798 h 1058050"/>
                  <a:gd name="connsiteX19" fmla="*/ 24003 w 1265371"/>
                  <a:gd name="connsiteY19" fmla="*/ 1058037 h 1058050"/>
                  <a:gd name="connsiteX20" fmla="*/ 0 w 1265371"/>
                  <a:gd name="connsiteY20" fmla="*/ 1049750 h 1058050"/>
                  <a:gd name="connsiteX21" fmla="*/ 11525 w 1265371"/>
                  <a:gd name="connsiteY21" fmla="*/ 824770 h 1058050"/>
                  <a:gd name="connsiteX22" fmla="*/ 34576 w 1265371"/>
                  <a:gd name="connsiteY22" fmla="*/ 396431 h 1058050"/>
                  <a:gd name="connsiteX23" fmla="*/ 43720 w 1265371"/>
                  <a:gd name="connsiteY23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96774 w 1265371"/>
                  <a:gd name="connsiteY17" fmla="*/ 1050798 h 1058050"/>
                  <a:gd name="connsiteX18" fmla="*/ 24003 w 1265371"/>
                  <a:gd name="connsiteY18" fmla="*/ 1058037 h 1058050"/>
                  <a:gd name="connsiteX19" fmla="*/ 0 w 1265371"/>
                  <a:gd name="connsiteY19" fmla="*/ 1049750 h 1058050"/>
                  <a:gd name="connsiteX20" fmla="*/ 11525 w 1265371"/>
                  <a:gd name="connsiteY20" fmla="*/ 824770 h 1058050"/>
                  <a:gd name="connsiteX21" fmla="*/ 34576 w 1265371"/>
                  <a:gd name="connsiteY21" fmla="*/ 396431 h 1058050"/>
                  <a:gd name="connsiteX22" fmla="*/ 43720 w 1265371"/>
                  <a:gd name="connsiteY22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96774 w 1265371"/>
                  <a:gd name="connsiteY16" fmla="*/ 1050798 h 1058050"/>
                  <a:gd name="connsiteX17" fmla="*/ 24003 w 1265371"/>
                  <a:gd name="connsiteY17" fmla="*/ 1058037 h 1058050"/>
                  <a:gd name="connsiteX18" fmla="*/ 0 w 1265371"/>
                  <a:gd name="connsiteY18" fmla="*/ 1049750 h 1058050"/>
                  <a:gd name="connsiteX19" fmla="*/ 11525 w 1265371"/>
                  <a:gd name="connsiteY19" fmla="*/ 824770 h 1058050"/>
                  <a:gd name="connsiteX20" fmla="*/ 34576 w 1265371"/>
                  <a:gd name="connsiteY20" fmla="*/ 396431 h 1058050"/>
                  <a:gd name="connsiteX21" fmla="*/ 43720 w 1265371"/>
                  <a:gd name="connsiteY21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96774 w 1265371"/>
                  <a:gd name="connsiteY15" fmla="*/ 1050798 h 1058050"/>
                  <a:gd name="connsiteX16" fmla="*/ 24003 w 1265371"/>
                  <a:gd name="connsiteY16" fmla="*/ 1058037 h 1058050"/>
                  <a:gd name="connsiteX17" fmla="*/ 0 w 1265371"/>
                  <a:gd name="connsiteY17" fmla="*/ 1049750 h 1058050"/>
                  <a:gd name="connsiteX18" fmla="*/ 11525 w 1265371"/>
                  <a:gd name="connsiteY18" fmla="*/ 824770 h 1058050"/>
                  <a:gd name="connsiteX19" fmla="*/ 34576 w 1265371"/>
                  <a:gd name="connsiteY19" fmla="*/ 396431 h 1058050"/>
                  <a:gd name="connsiteX20" fmla="*/ 43720 w 1265371"/>
                  <a:gd name="connsiteY20" fmla="*/ 290322 h 1058050"/>
                  <a:gd name="connsiteX0" fmla="*/ 43720 w 1265371"/>
                  <a:gd name="connsiteY0" fmla="*/ 290322 h 1058442"/>
                  <a:gd name="connsiteX1" fmla="*/ 310039 w 1265371"/>
                  <a:gd name="connsiteY1" fmla="*/ 285369 h 1058442"/>
                  <a:gd name="connsiteX2" fmla="*/ 619887 w 1265371"/>
                  <a:gd name="connsiteY2" fmla="*/ 276320 h 1058442"/>
                  <a:gd name="connsiteX3" fmla="*/ 1041082 w 1265371"/>
                  <a:gd name="connsiteY3" fmla="*/ 263081 h 1058442"/>
                  <a:gd name="connsiteX4" fmla="*/ 1071182 w 1265371"/>
                  <a:gd name="connsiteY4" fmla="*/ 244697 h 1058442"/>
                  <a:gd name="connsiteX5" fmla="*/ 1214247 w 1265371"/>
                  <a:gd name="connsiteY5" fmla="*/ 0 h 1058442"/>
                  <a:gd name="connsiteX6" fmla="*/ 1220534 w 1265371"/>
                  <a:gd name="connsiteY6" fmla="*/ 13716 h 1058442"/>
                  <a:gd name="connsiteX7" fmla="*/ 1231202 w 1265371"/>
                  <a:gd name="connsiteY7" fmla="*/ 46673 h 1058442"/>
                  <a:gd name="connsiteX8" fmla="*/ 1241774 w 1265371"/>
                  <a:gd name="connsiteY8" fmla="*/ 324517 h 1058442"/>
                  <a:gd name="connsiteX9" fmla="*/ 1256633 w 1265371"/>
                  <a:gd name="connsiteY9" fmla="*/ 708660 h 1058442"/>
                  <a:gd name="connsiteX10" fmla="*/ 1265301 w 1265371"/>
                  <a:gd name="connsiteY10" fmla="*/ 933259 h 1058442"/>
                  <a:gd name="connsiteX11" fmla="*/ 1256919 w 1265371"/>
                  <a:gd name="connsiteY11" fmla="*/ 969931 h 1058442"/>
                  <a:gd name="connsiteX12" fmla="*/ 1240536 w 1265371"/>
                  <a:gd name="connsiteY12" fmla="*/ 980980 h 1058442"/>
                  <a:gd name="connsiteX13" fmla="*/ 1080516 w 1265371"/>
                  <a:gd name="connsiteY13" fmla="*/ 991457 h 1058442"/>
                  <a:gd name="connsiteX14" fmla="*/ 96774 w 1265371"/>
                  <a:gd name="connsiteY14" fmla="*/ 1050798 h 1058442"/>
                  <a:gd name="connsiteX15" fmla="*/ 24003 w 1265371"/>
                  <a:gd name="connsiteY15" fmla="*/ 1058037 h 1058442"/>
                  <a:gd name="connsiteX16" fmla="*/ 0 w 1265371"/>
                  <a:gd name="connsiteY16" fmla="*/ 1049750 h 1058442"/>
                  <a:gd name="connsiteX17" fmla="*/ 11525 w 1265371"/>
                  <a:gd name="connsiteY17" fmla="*/ 824770 h 1058442"/>
                  <a:gd name="connsiteX18" fmla="*/ 34576 w 1265371"/>
                  <a:gd name="connsiteY18" fmla="*/ 396431 h 1058442"/>
                  <a:gd name="connsiteX19" fmla="*/ 43720 w 1265371"/>
                  <a:gd name="connsiteY19" fmla="*/ 290322 h 1058442"/>
                  <a:gd name="connsiteX0" fmla="*/ 53113 w 1339800"/>
                  <a:gd name="connsiteY0" fmla="*/ 290322 h 1059028"/>
                  <a:gd name="connsiteX1" fmla="*/ 319432 w 1339800"/>
                  <a:gd name="connsiteY1" fmla="*/ 285369 h 1059028"/>
                  <a:gd name="connsiteX2" fmla="*/ 629280 w 1339800"/>
                  <a:gd name="connsiteY2" fmla="*/ 276320 h 1059028"/>
                  <a:gd name="connsiteX3" fmla="*/ 1050475 w 1339800"/>
                  <a:gd name="connsiteY3" fmla="*/ 263081 h 1059028"/>
                  <a:gd name="connsiteX4" fmla="*/ 1080575 w 1339800"/>
                  <a:gd name="connsiteY4" fmla="*/ 244697 h 1059028"/>
                  <a:gd name="connsiteX5" fmla="*/ 1223640 w 1339800"/>
                  <a:gd name="connsiteY5" fmla="*/ 0 h 1059028"/>
                  <a:gd name="connsiteX6" fmla="*/ 1229927 w 1339800"/>
                  <a:gd name="connsiteY6" fmla="*/ 13716 h 1059028"/>
                  <a:gd name="connsiteX7" fmla="*/ 1240595 w 1339800"/>
                  <a:gd name="connsiteY7" fmla="*/ 46673 h 1059028"/>
                  <a:gd name="connsiteX8" fmla="*/ 1251167 w 1339800"/>
                  <a:gd name="connsiteY8" fmla="*/ 324517 h 1059028"/>
                  <a:gd name="connsiteX9" fmla="*/ 1266026 w 1339800"/>
                  <a:gd name="connsiteY9" fmla="*/ 708660 h 1059028"/>
                  <a:gd name="connsiteX10" fmla="*/ 1274694 w 1339800"/>
                  <a:gd name="connsiteY10" fmla="*/ 933259 h 1059028"/>
                  <a:gd name="connsiteX11" fmla="*/ 1266312 w 1339800"/>
                  <a:gd name="connsiteY11" fmla="*/ 969931 h 1059028"/>
                  <a:gd name="connsiteX12" fmla="*/ 1249929 w 1339800"/>
                  <a:gd name="connsiteY12" fmla="*/ 980980 h 1059028"/>
                  <a:gd name="connsiteX13" fmla="*/ 106167 w 1339800"/>
                  <a:gd name="connsiteY13" fmla="*/ 1050798 h 1059028"/>
                  <a:gd name="connsiteX14" fmla="*/ 33396 w 1339800"/>
                  <a:gd name="connsiteY14" fmla="*/ 1058037 h 1059028"/>
                  <a:gd name="connsiteX15" fmla="*/ 9393 w 1339800"/>
                  <a:gd name="connsiteY15" fmla="*/ 1049750 h 1059028"/>
                  <a:gd name="connsiteX16" fmla="*/ 20918 w 1339800"/>
                  <a:gd name="connsiteY16" fmla="*/ 824770 h 1059028"/>
                  <a:gd name="connsiteX17" fmla="*/ 43969 w 1339800"/>
                  <a:gd name="connsiteY17" fmla="*/ 396431 h 1059028"/>
                  <a:gd name="connsiteX18" fmla="*/ 53113 w 1339800"/>
                  <a:gd name="connsiteY18" fmla="*/ 290322 h 1059028"/>
                  <a:gd name="connsiteX0" fmla="*/ 53113 w 1339800"/>
                  <a:gd name="connsiteY0" fmla="*/ 290322 h 1059028"/>
                  <a:gd name="connsiteX1" fmla="*/ 319432 w 1339800"/>
                  <a:gd name="connsiteY1" fmla="*/ 285369 h 1059028"/>
                  <a:gd name="connsiteX2" fmla="*/ 1050475 w 1339800"/>
                  <a:gd name="connsiteY2" fmla="*/ 263081 h 1059028"/>
                  <a:gd name="connsiteX3" fmla="*/ 1080575 w 1339800"/>
                  <a:gd name="connsiteY3" fmla="*/ 244697 h 1059028"/>
                  <a:gd name="connsiteX4" fmla="*/ 1223640 w 1339800"/>
                  <a:gd name="connsiteY4" fmla="*/ 0 h 1059028"/>
                  <a:gd name="connsiteX5" fmla="*/ 1229927 w 1339800"/>
                  <a:gd name="connsiteY5" fmla="*/ 13716 h 1059028"/>
                  <a:gd name="connsiteX6" fmla="*/ 1240595 w 1339800"/>
                  <a:gd name="connsiteY6" fmla="*/ 46673 h 1059028"/>
                  <a:gd name="connsiteX7" fmla="*/ 1251167 w 1339800"/>
                  <a:gd name="connsiteY7" fmla="*/ 324517 h 1059028"/>
                  <a:gd name="connsiteX8" fmla="*/ 1266026 w 1339800"/>
                  <a:gd name="connsiteY8" fmla="*/ 708660 h 1059028"/>
                  <a:gd name="connsiteX9" fmla="*/ 1274694 w 1339800"/>
                  <a:gd name="connsiteY9" fmla="*/ 933259 h 1059028"/>
                  <a:gd name="connsiteX10" fmla="*/ 1266312 w 1339800"/>
                  <a:gd name="connsiteY10" fmla="*/ 969931 h 1059028"/>
                  <a:gd name="connsiteX11" fmla="*/ 1249929 w 1339800"/>
                  <a:gd name="connsiteY11" fmla="*/ 980980 h 1059028"/>
                  <a:gd name="connsiteX12" fmla="*/ 106167 w 1339800"/>
                  <a:gd name="connsiteY12" fmla="*/ 1050798 h 1059028"/>
                  <a:gd name="connsiteX13" fmla="*/ 33396 w 1339800"/>
                  <a:gd name="connsiteY13" fmla="*/ 1058037 h 1059028"/>
                  <a:gd name="connsiteX14" fmla="*/ 9393 w 1339800"/>
                  <a:gd name="connsiteY14" fmla="*/ 1049750 h 1059028"/>
                  <a:gd name="connsiteX15" fmla="*/ 20918 w 1339800"/>
                  <a:gd name="connsiteY15" fmla="*/ 824770 h 1059028"/>
                  <a:gd name="connsiteX16" fmla="*/ 43969 w 1339800"/>
                  <a:gd name="connsiteY16" fmla="*/ 396431 h 1059028"/>
                  <a:gd name="connsiteX17" fmla="*/ 53113 w 1339800"/>
                  <a:gd name="connsiteY17" fmla="*/ 290322 h 1059028"/>
                  <a:gd name="connsiteX0" fmla="*/ 53113 w 1339800"/>
                  <a:gd name="connsiteY0" fmla="*/ 290322 h 1059028"/>
                  <a:gd name="connsiteX1" fmla="*/ 1050475 w 1339800"/>
                  <a:gd name="connsiteY1" fmla="*/ 263081 h 1059028"/>
                  <a:gd name="connsiteX2" fmla="*/ 1080575 w 1339800"/>
                  <a:gd name="connsiteY2" fmla="*/ 244697 h 1059028"/>
                  <a:gd name="connsiteX3" fmla="*/ 1223640 w 1339800"/>
                  <a:gd name="connsiteY3" fmla="*/ 0 h 1059028"/>
                  <a:gd name="connsiteX4" fmla="*/ 1229927 w 1339800"/>
                  <a:gd name="connsiteY4" fmla="*/ 13716 h 1059028"/>
                  <a:gd name="connsiteX5" fmla="*/ 1240595 w 1339800"/>
                  <a:gd name="connsiteY5" fmla="*/ 46673 h 1059028"/>
                  <a:gd name="connsiteX6" fmla="*/ 1251167 w 1339800"/>
                  <a:gd name="connsiteY6" fmla="*/ 324517 h 1059028"/>
                  <a:gd name="connsiteX7" fmla="*/ 1266026 w 1339800"/>
                  <a:gd name="connsiteY7" fmla="*/ 708660 h 1059028"/>
                  <a:gd name="connsiteX8" fmla="*/ 1274694 w 1339800"/>
                  <a:gd name="connsiteY8" fmla="*/ 933259 h 1059028"/>
                  <a:gd name="connsiteX9" fmla="*/ 1266312 w 1339800"/>
                  <a:gd name="connsiteY9" fmla="*/ 969931 h 1059028"/>
                  <a:gd name="connsiteX10" fmla="*/ 1249929 w 1339800"/>
                  <a:gd name="connsiteY10" fmla="*/ 980980 h 1059028"/>
                  <a:gd name="connsiteX11" fmla="*/ 106167 w 1339800"/>
                  <a:gd name="connsiteY11" fmla="*/ 1050798 h 1059028"/>
                  <a:gd name="connsiteX12" fmla="*/ 33396 w 1339800"/>
                  <a:gd name="connsiteY12" fmla="*/ 1058037 h 1059028"/>
                  <a:gd name="connsiteX13" fmla="*/ 9393 w 1339800"/>
                  <a:gd name="connsiteY13" fmla="*/ 1049750 h 1059028"/>
                  <a:gd name="connsiteX14" fmla="*/ 20918 w 1339800"/>
                  <a:gd name="connsiteY14" fmla="*/ 824770 h 1059028"/>
                  <a:gd name="connsiteX15" fmla="*/ 43969 w 1339800"/>
                  <a:gd name="connsiteY15" fmla="*/ 396431 h 1059028"/>
                  <a:gd name="connsiteX16" fmla="*/ 53113 w 1339800"/>
                  <a:gd name="connsiteY16" fmla="*/ 290322 h 1059028"/>
                  <a:gd name="connsiteX0" fmla="*/ 53113 w 1339800"/>
                  <a:gd name="connsiteY0" fmla="*/ 290322 h 1059028"/>
                  <a:gd name="connsiteX1" fmla="*/ 1050475 w 1339800"/>
                  <a:gd name="connsiteY1" fmla="*/ 263081 h 1059028"/>
                  <a:gd name="connsiteX2" fmla="*/ 1080575 w 1339800"/>
                  <a:gd name="connsiteY2" fmla="*/ 244697 h 1059028"/>
                  <a:gd name="connsiteX3" fmla="*/ 1223640 w 1339800"/>
                  <a:gd name="connsiteY3" fmla="*/ 0 h 1059028"/>
                  <a:gd name="connsiteX4" fmla="*/ 1229927 w 1339800"/>
                  <a:gd name="connsiteY4" fmla="*/ 13716 h 1059028"/>
                  <a:gd name="connsiteX5" fmla="*/ 1251167 w 1339800"/>
                  <a:gd name="connsiteY5" fmla="*/ 324517 h 1059028"/>
                  <a:gd name="connsiteX6" fmla="*/ 1266026 w 1339800"/>
                  <a:gd name="connsiteY6" fmla="*/ 708660 h 1059028"/>
                  <a:gd name="connsiteX7" fmla="*/ 1274694 w 1339800"/>
                  <a:gd name="connsiteY7" fmla="*/ 933259 h 1059028"/>
                  <a:gd name="connsiteX8" fmla="*/ 1266312 w 1339800"/>
                  <a:gd name="connsiteY8" fmla="*/ 969931 h 1059028"/>
                  <a:gd name="connsiteX9" fmla="*/ 1249929 w 1339800"/>
                  <a:gd name="connsiteY9" fmla="*/ 980980 h 1059028"/>
                  <a:gd name="connsiteX10" fmla="*/ 106167 w 1339800"/>
                  <a:gd name="connsiteY10" fmla="*/ 1050798 h 1059028"/>
                  <a:gd name="connsiteX11" fmla="*/ 33396 w 1339800"/>
                  <a:gd name="connsiteY11" fmla="*/ 1058037 h 1059028"/>
                  <a:gd name="connsiteX12" fmla="*/ 9393 w 1339800"/>
                  <a:gd name="connsiteY12" fmla="*/ 1049750 h 1059028"/>
                  <a:gd name="connsiteX13" fmla="*/ 20918 w 1339800"/>
                  <a:gd name="connsiteY13" fmla="*/ 824770 h 1059028"/>
                  <a:gd name="connsiteX14" fmla="*/ 43969 w 1339800"/>
                  <a:gd name="connsiteY14" fmla="*/ 396431 h 1059028"/>
                  <a:gd name="connsiteX15" fmla="*/ 53113 w 1339800"/>
                  <a:gd name="connsiteY15" fmla="*/ 290322 h 1059028"/>
                  <a:gd name="connsiteX0" fmla="*/ 53113 w 1339800"/>
                  <a:gd name="connsiteY0" fmla="*/ 290322 h 1059028"/>
                  <a:gd name="connsiteX1" fmla="*/ 1050475 w 1339800"/>
                  <a:gd name="connsiteY1" fmla="*/ 263081 h 1059028"/>
                  <a:gd name="connsiteX2" fmla="*/ 1080575 w 1339800"/>
                  <a:gd name="connsiteY2" fmla="*/ 244697 h 1059028"/>
                  <a:gd name="connsiteX3" fmla="*/ 1223640 w 1339800"/>
                  <a:gd name="connsiteY3" fmla="*/ 0 h 1059028"/>
                  <a:gd name="connsiteX4" fmla="*/ 1229927 w 1339800"/>
                  <a:gd name="connsiteY4" fmla="*/ 13716 h 1059028"/>
                  <a:gd name="connsiteX5" fmla="*/ 1266026 w 1339800"/>
                  <a:gd name="connsiteY5" fmla="*/ 708660 h 1059028"/>
                  <a:gd name="connsiteX6" fmla="*/ 1274694 w 1339800"/>
                  <a:gd name="connsiteY6" fmla="*/ 933259 h 1059028"/>
                  <a:gd name="connsiteX7" fmla="*/ 1266312 w 1339800"/>
                  <a:gd name="connsiteY7" fmla="*/ 969931 h 1059028"/>
                  <a:gd name="connsiteX8" fmla="*/ 1249929 w 1339800"/>
                  <a:gd name="connsiteY8" fmla="*/ 980980 h 1059028"/>
                  <a:gd name="connsiteX9" fmla="*/ 106167 w 1339800"/>
                  <a:gd name="connsiteY9" fmla="*/ 1050798 h 1059028"/>
                  <a:gd name="connsiteX10" fmla="*/ 33396 w 1339800"/>
                  <a:gd name="connsiteY10" fmla="*/ 1058037 h 1059028"/>
                  <a:gd name="connsiteX11" fmla="*/ 9393 w 1339800"/>
                  <a:gd name="connsiteY11" fmla="*/ 1049750 h 1059028"/>
                  <a:gd name="connsiteX12" fmla="*/ 20918 w 1339800"/>
                  <a:gd name="connsiteY12" fmla="*/ 824770 h 1059028"/>
                  <a:gd name="connsiteX13" fmla="*/ 43969 w 1339800"/>
                  <a:gd name="connsiteY13" fmla="*/ 396431 h 1059028"/>
                  <a:gd name="connsiteX14" fmla="*/ 53113 w 1339800"/>
                  <a:gd name="connsiteY14" fmla="*/ 290322 h 1059028"/>
                  <a:gd name="connsiteX0" fmla="*/ 53113 w 1339800"/>
                  <a:gd name="connsiteY0" fmla="*/ 290322 h 1059028"/>
                  <a:gd name="connsiteX1" fmla="*/ 1050475 w 1339800"/>
                  <a:gd name="connsiteY1" fmla="*/ 263081 h 1059028"/>
                  <a:gd name="connsiteX2" fmla="*/ 1080575 w 1339800"/>
                  <a:gd name="connsiteY2" fmla="*/ 244697 h 1059028"/>
                  <a:gd name="connsiteX3" fmla="*/ 1223640 w 1339800"/>
                  <a:gd name="connsiteY3" fmla="*/ 0 h 1059028"/>
                  <a:gd name="connsiteX4" fmla="*/ 1229927 w 1339800"/>
                  <a:gd name="connsiteY4" fmla="*/ 13716 h 1059028"/>
                  <a:gd name="connsiteX5" fmla="*/ 1274694 w 1339800"/>
                  <a:gd name="connsiteY5" fmla="*/ 933259 h 1059028"/>
                  <a:gd name="connsiteX6" fmla="*/ 1266312 w 1339800"/>
                  <a:gd name="connsiteY6" fmla="*/ 969931 h 1059028"/>
                  <a:gd name="connsiteX7" fmla="*/ 1249929 w 1339800"/>
                  <a:gd name="connsiteY7" fmla="*/ 980980 h 1059028"/>
                  <a:gd name="connsiteX8" fmla="*/ 106167 w 1339800"/>
                  <a:gd name="connsiteY8" fmla="*/ 1050798 h 1059028"/>
                  <a:gd name="connsiteX9" fmla="*/ 33396 w 1339800"/>
                  <a:gd name="connsiteY9" fmla="*/ 1058037 h 1059028"/>
                  <a:gd name="connsiteX10" fmla="*/ 9393 w 1339800"/>
                  <a:gd name="connsiteY10" fmla="*/ 1049750 h 1059028"/>
                  <a:gd name="connsiteX11" fmla="*/ 20918 w 1339800"/>
                  <a:gd name="connsiteY11" fmla="*/ 824770 h 1059028"/>
                  <a:gd name="connsiteX12" fmla="*/ 43969 w 1339800"/>
                  <a:gd name="connsiteY12" fmla="*/ 396431 h 1059028"/>
                  <a:gd name="connsiteX13" fmla="*/ 53113 w 1339800"/>
                  <a:gd name="connsiteY13" fmla="*/ 290322 h 1059028"/>
                  <a:gd name="connsiteX0" fmla="*/ 53113 w 1344257"/>
                  <a:gd name="connsiteY0" fmla="*/ 290322 h 1059028"/>
                  <a:gd name="connsiteX1" fmla="*/ 1050475 w 1344257"/>
                  <a:gd name="connsiteY1" fmla="*/ 263081 h 1059028"/>
                  <a:gd name="connsiteX2" fmla="*/ 1080575 w 1344257"/>
                  <a:gd name="connsiteY2" fmla="*/ 244697 h 1059028"/>
                  <a:gd name="connsiteX3" fmla="*/ 1223640 w 1344257"/>
                  <a:gd name="connsiteY3" fmla="*/ 0 h 1059028"/>
                  <a:gd name="connsiteX4" fmla="*/ 1229927 w 1344257"/>
                  <a:gd name="connsiteY4" fmla="*/ 13716 h 1059028"/>
                  <a:gd name="connsiteX5" fmla="*/ 1274694 w 1344257"/>
                  <a:gd name="connsiteY5" fmla="*/ 933259 h 1059028"/>
                  <a:gd name="connsiteX6" fmla="*/ 1249929 w 1344257"/>
                  <a:gd name="connsiteY6" fmla="*/ 980980 h 1059028"/>
                  <a:gd name="connsiteX7" fmla="*/ 106167 w 1344257"/>
                  <a:gd name="connsiteY7" fmla="*/ 1050798 h 1059028"/>
                  <a:gd name="connsiteX8" fmla="*/ 33396 w 1344257"/>
                  <a:gd name="connsiteY8" fmla="*/ 1058037 h 1059028"/>
                  <a:gd name="connsiteX9" fmla="*/ 9393 w 1344257"/>
                  <a:gd name="connsiteY9" fmla="*/ 1049750 h 1059028"/>
                  <a:gd name="connsiteX10" fmla="*/ 20918 w 1344257"/>
                  <a:gd name="connsiteY10" fmla="*/ 824770 h 1059028"/>
                  <a:gd name="connsiteX11" fmla="*/ 43969 w 1344257"/>
                  <a:gd name="connsiteY11" fmla="*/ 396431 h 1059028"/>
                  <a:gd name="connsiteX12" fmla="*/ 53113 w 1344257"/>
                  <a:gd name="connsiteY12" fmla="*/ 290322 h 1059028"/>
                  <a:gd name="connsiteX0" fmla="*/ 53113 w 1329167"/>
                  <a:gd name="connsiteY0" fmla="*/ 290322 h 1073706"/>
                  <a:gd name="connsiteX1" fmla="*/ 1050475 w 1329167"/>
                  <a:gd name="connsiteY1" fmla="*/ 263081 h 1073706"/>
                  <a:gd name="connsiteX2" fmla="*/ 1080575 w 1329167"/>
                  <a:gd name="connsiteY2" fmla="*/ 244697 h 1073706"/>
                  <a:gd name="connsiteX3" fmla="*/ 1223640 w 1329167"/>
                  <a:gd name="connsiteY3" fmla="*/ 0 h 1073706"/>
                  <a:gd name="connsiteX4" fmla="*/ 1229927 w 1329167"/>
                  <a:gd name="connsiteY4" fmla="*/ 13716 h 1073706"/>
                  <a:gd name="connsiteX5" fmla="*/ 1249929 w 1329167"/>
                  <a:gd name="connsiteY5" fmla="*/ 980980 h 1073706"/>
                  <a:gd name="connsiteX6" fmla="*/ 106167 w 1329167"/>
                  <a:gd name="connsiteY6" fmla="*/ 1050798 h 1073706"/>
                  <a:gd name="connsiteX7" fmla="*/ 33396 w 1329167"/>
                  <a:gd name="connsiteY7" fmla="*/ 1058037 h 1073706"/>
                  <a:gd name="connsiteX8" fmla="*/ 9393 w 1329167"/>
                  <a:gd name="connsiteY8" fmla="*/ 1049750 h 1073706"/>
                  <a:gd name="connsiteX9" fmla="*/ 20918 w 1329167"/>
                  <a:gd name="connsiteY9" fmla="*/ 824770 h 1073706"/>
                  <a:gd name="connsiteX10" fmla="*/ 43969 w 1329167"/>
                  <a:gd name="connsiteY10" fmla="*/ 396431 h 1073706"/>
                  <a:gd name="connsiteX11" fmla="*/ 53113 w 1329167"/>
                  <a:gd name="connsiteY11" fmla="*/ 290322 h 1073706"/>
                  <a:gd name="connsiteX0" fmla="*/ 53113 w 1250589"/>
                  <a:gd name="connsiteY0" fmla="*/ 290322 h 1073706"/>
                  <a:gd name="connsiteX1" fmla="*/ 1050475 w 1250589"/>
                  <a:gd name="connsiteY1" fmla="*/ 263081 h 1073706"/>
                  <a:gd name="connsiteX2" fmla="*/ 1080575 w 1250589"/>
                  <a:gd name="connsiteY2" fmla="*/ 244697 h 1073706"/>
                  <a:gd name="connsiteX3" fmla="*/ 1223640 w 1250589"/>
                  <a:gd name="connsiteY3" fmla="*/ 0 h 1073706"/>
                  <a:gd name="connsiteX4" fmla="*/ 1229927 w 1250589"/>
                  <a:gd name="connsiteY4" fmla="*/ 13716 h 1073706"/>
                  <a:gd name="connsiteX5" fmla="*/ 1249929 w 1250589"/>
                  <a:gd name="connsiteY5" fmla="*/ 980980 h 1073706"/>
                  <a:gd name="connsiteX6" fmla="*/ 106167 w 1250589"/>
                  <a:gd name="connsiteY6" fmla="*/ 1050798 h 1073706"/>
                  <a:gd name="connsiteX7" fmla="*/ 33396 w 1250589"/>
                  <a:gd name="connsiteY7" fmla="*/ 1058037 h 1073706"/>
                  <a:gd name="connsiteX8" fmla="*/ 9393 w 1250589"/>
                  <a:gd name="connsiteY8" fmla="*/ 1049750 h 1073706"/>
                  <a:gd name="connsiteX9" fmla="*/ 20918 w 1250589"/>
                  <a:gd name="connsiteY9" fmla="*/ 824770 h 1073706"/>
                  <a:gd name="connsiteX10" fmla="*/ 43969 w 1250589"/>
                  <a:gd name="connsiteY10" fmla="*/ 396431 h 1073706"/>
                  <a:gd name="connsiteX11" fmla="*/ 53113 w 1250589"/>
                  <a:gd name="connsiteY11" fmla="*/ 290322 h 1073706"/>
                  <a:gd name="connsiteX0" fmla="*/ 53113 w 1250589"/>
                  <a:gd name="connsiteY0" fmla="*/ 290322 h 1082009"/>
                  <a:gd name="connsiteX1" fmla="*/ 1050475 w 1250589"/>
                  <a:gd name="connsiteY1" fmla="*/ 263081 h 1082009"/>
                  <a:gd name="connsiteX2" fmla="*/ 1080575 w 1250589"/>
                  <a:gd name="connsiteY2" fmla="*/ 244697 h 1082009"/>
                  <a:gd name="connsiteX3" fmla="*/ 1223640 w 1250589"/>
                  <a:gd name="connsiteY3" fmla="*/ 0 h 1082009"/>
                  <a:gd name="connsiteX4" fmla="*/ 1229927 w 1250589"/>
                  <a:gd name="connsiteY4" fmla="*/ 13716 h 1082009"/>
                  <a:gd name="connsiteX5" fmla="*/ 1249929 w 1250589"/>
                  <a:gd name="connsiteY5" fmla="*/ 988595 h 1082009"/>
                  <a:gd name="connsiteX6" fmla="*/ 106167 w 1250589"/>
                  <a:gd name="connsiteY6" fmla="*/ 1050798 h 1082009"/>
                  <a:gd name="connsiteX7" fmla="*/ 33396 w 1250589"/>
                  <a:gd name="connsiteY7" fmla="*/ 1058037 h 1082009"/>
                  <a:gd name="connsiteX8" fmla="*/ 9393 w 1250589"/>
                  <a:gd name="connsiteY8" fmla="*/ 1049750 h 1082009"/>
                  <a:gd name="connsiteX9" fmla="*/ 20918 w 1250589"/>
                  <a:gd name="connsiteY9" fmla="*/ 824770 h 1082009"/>
                  <a:gd name="connsiteX10" fmla="*/ 43969 w 1250589"/>
                  <a:gd name="connsiteY10" fmla="*/ 396431 h 1082009"/>
                  <a:gd name="connsiteX11" fmla="*/ 53113 w 1250589"/>
                  <a:gd name="connsiteY11" fmla="*/ 290322 h 1082009"/>
                  <a:gd name="connsiteX0" fmla="*/ 53113 w 1250589"/>
                  <a:gd name="connsiteY0" fmla="*/ 290322 h 1058593"/>
                  <a:gd name="connsiteX1" fmla="*/ 1050475 w 1250589"/>
                  <a:gd name="connsiteY1" fmla="*/ 263081 h 1058593"/>
                  <a:gd name="connsiteX2" fmla="*/ 1080575 w 1250589"/>
                  <a:gd name="connsiteY2" fmla="*/ 244697 h 1058593"/>
                  <a:gd name="connsiteX3" fmla="*/ 1223640 w 1250589"/>
                  <a:gd name="connsiteY3" fmla="*/ 0 h 1058593"/>
                  <a:gd name="connsiteX4" fmla="*/ 1229927 w 1250589"/>
                  <a:gd name="connsiteY4" fmla="*/ 13716 h 1058593"/>
                  <a:gd name="connsiteX5" fmla="*/ 1249929 w 1250589"/>
                  <a:gd name="connsiteY5" fmla="*/ 988595 h 1058593"/>
                  <a:gd name="connsiteX6" fmla="*/ 106167 w 1250589"/>
                  <a:gd name="connsiteY6" fmla="*/ 1050798 h 1058593"/>
                  <a:gd name="connsiteX7" fmla="*/ 33396 w 1250589"/>
                  <a:gd name="connsiteY7" fmla="*/ 1058037 h 1058593"/>
                  <a:gd name="connsiteX8" fmla="*/ 9393 w 1250589"/>
                  <a:gd name="connsiteY8" fmla="*/ 1049750 h 1058593"/>
                  <a:gd name="connsiteX9" fmla="*/ 20918 w 1250589"/>
                  <a:gd name="connsiteY9" fmla="*/ 824770 h 1058593"/>
                  <a:gd name="connsiteX10" fmla="*/ 43969 w 1250589"/>
                  <a:gd name="connsiteY10" fmla="*/ 396431 h 1058593"/>
                  <a:gd name="connsiteX11" fmla="*/ 53113 w 1250589"/>
                  <a:gd name="connsiteY11" fmla="*/ 290322 h 1058593"/>
                  <a:gd name="connsiteX0" fmla="*/ 53114 w 1250590"/>
                  <a:gd name="connsiteY0" fmla="*/ 290322 h 1058050"/>
                  <a:gd name="connsiteX1" fmla="*/ 1050476 w 1250590"/>
                  <a:gd name="connsiteY1" fmla="*/ 263081 h 1058050"/>
                  <a:gd name="connsiteX2" fmla="*/ 1080576 w 1250590"/>
                  <a:gd name="connsiteY2" fmla="*/ 244697 h 1058050"/>
                  <a:gd name="connsiteX3" fmla="*/ 1223641 w 1250590"/>
                  <a:gd name="connsiteY3" fmla="*/ 0 h 1058050"/>
                  <a:gd name="connsiteX4" fmla="*/ 1229928 w 1250590"/>
                  <a:gd name="connsiteY4" fmla="*/ 13716 h 1058050"/>
                  <a:gd name="connsiteX5" fmla="*/ 1249930 w 1250590"/>
                  <a:gd name="connsiteY5" fmla="*/ 1011439 h 1058050"/>
                  <a:gd name="connsiteX6" fmla="*/ 106168 w 1250590"/>
                  <a:gd name="connsiteY6" fmla="*/ 1050798 h 1058050"/>
                  <a:gd name="connsiteX7" fmla="*/ 33397 w 1250590"/>
                  <a:gd name="connsiteY7" fmla="*/ 1058037 h 1058050"/>
                  <a:gd name="connsiteX8" fmla="*/ 9394 w 1250590"/>
                  <a:gd name="connsiteY8" fmla="*/ 1049750 h 1058050"/>
                  <a:gd name="connsiteX9" fmla="*/ 20919 w 1250590"/>
                  <a:gd name="connsiteY9" fmla="*/ 824770 h 1058050"/>
                  <a:gd name="connsiteX10" fmla="*/ 43970 w 1250590"/>
                  <a:gd name="connsiteY10" fmla="*/ 396431 h 1058050"/>
                  <a:gd name="connsiteX11" fmla="*/ 53114 w 1250590"/>
                  <a:gd name="connsiteY11" fmla="*/ 290322 h 1058050"/>
                  <a:gd name="connsiteX0" fmla="*/ 53114 w 1250590"/>
                  <a:gd name="connsiteY0" fmla="*/ 290322 h 1058593"/>
                  <a:gd name="connsiteX1" fmla="*/ 1050476 w 1250590"/>
                  <a:gd name="connsiteY1" fmla="*/ 263081 h 1058593"/>
                  <a:gd name="connsiteX2" fmla="*/ 1080576 w 1250590"/>
                  <a:gd name="connsiteY2" fmla="*/ 244697 h 1058593"/>
                  <a:gd name="connsiteX3" fmla="*/ 1223641 w 1250590"/>
                  <a:gd name="connsiteY3" fmla="*/ 0 h 1058593"/>
                  <a:gd name="connsiteX4" fmla="*/ 1229928 w 1250590"/>
                  <a:gd name="connsiteY4" fmla="*/ 13716 h 1058593"/>
                  <a:gd name="connsiteX5" fmla="*/ 1249930 w 1250590"/>
                  <a:gd name="connsiteY5" fmla="*/ 988594 h 1058593"/>
                  <a:gd name="connsiteX6" fmla="*/ 106168 w 1250590"/>
                  <a:gd name="connsiteY6" fmla="*/ 1050798 h 1058593"/>
                  <a:gd name="connsiteX7" fmla="*/ 33397 w 1250590"/>
                  <a:gd name="connsiteY7" fmla="*/ 1058037 h 1058593"/>
                  <a:gd name="connsiteX8" fmla="*/ 9394 w 1250590"/>
                  <a:gd name="connsiteY8" fmla="*/ 1049750 h 1058593"/>
                  <a:gd name="connsiteX9" fmla="*/ 20919 w 1250590"/>
                  <a:gd name="connsiteY9" fmla="*/ 824770 h 1058593"/>
                  <a:gd name="connsiteX10" fmla="*/ 43970 w 1250590"/>
                  <a:gd name="connsiteY10" fmla="*/ 396431 h 1058593"/>
                  <a:gd name="connsiteX11" fmla="*/ 53114 w 1250590"/>
                  <a:gd name="connsiteY11" fmla="*/ 290322 h 1058593"/>
                  <a:gd name="connsiteX0" fmla="*/ 53114 w 1251733"/>
                  <a:gd name="connsiteY0" fmla="*/ 290322 h 1058593"/>
                  <a:gd name="connsiteX1" fmla="*/ 1050476 w 1251733"/>
                  <a:gd name="connsiteY1" fmla="*/ 263081 h 1058593"/>
                  <a:gd name="connsiteX2" fmla="*/ 1080576 w 1251733"/>
                  <a:gd name="connsiteY2" fmla="*/ 244697 h 1058593"/>
                  <a:gd name="connsiteX3" fmla="*/ 1223641 w 1251733"/>
                  <a:gd name="connsiteY3" fmla="*/ 0 h 1058593"/>
                  <a:gd name="connsiteX4" fmla="*/ 1245158 w 1251733"/>
                  <a:gd name="connsiteY4" fmla="*/ 303083 h 1058593"/>
                  <a:gd name="connsiteX5" fmla="*/ 1249930 w 1251733"/>
                  <a:gd name="connsiteY5" fmla="*/ 988594 h 1058593"/>
                  <a:gd name="connsiteX6" fmla="*/ 106168 w 1251733"/>
                  <a:gd name="connsiteY6" fmla="*/ 1050798 h 1058593"/>
                  <a:gd name="connsiteX7" fmla="*/ 33397 w 1251733"/>
                  <a:gd name="connsiteY7" fmla="*/ 1058037 h 1058593"/>
                  <a:gd name="connsiteX8" fmla="*/ 9394 w 1251733"/>
                  <a:gd name="connsiteY8" fmla="*/ 1049750 h 1058593"/>
                  <a:gd name="connsiteX9" fmla="*/ 20919 w 1251733"/>
                  <a:gd name="connsiteY9" fmla="*/ 824770 h 1058593"/>
                  <a:gd name="connsiteX10" fmla="*/ 43970 w 1251733"/>
                  <a:gd name="connsiteY10" fmla="*/ 396431 h 1058593"/>
                  <a:gd name="connsiteX11" fmla="*/ 53114 w 1251733"/>
                  <a:gd name="connsiteY11" fmla="*/ 290322 h 1058593"/>
                  <a:gd name="connsiteX0" fmla="*/ 53114 w 1482704"/>
                  <a:gd name="connsiteY0" fmla="*/ 929976 h 1698247"/>
                  <a:gd name="connsiteX1" fmla="*/ 1050476 w 1482704"/>
                  <a:gd name="connsiteY1" fmla="*/ 902735 h 1698247"/>
                  <a:gd name="connsiteX2" fmla="*/ 1080576 w 1482704"/>
                  <a:gd name="connsiteY2" fmla="*/ 884351 h 1698247"/>
                  <a:gd name="connsiteX3" fmla="*/ 1482550 w 1482704"/>
                  <a:gd name="connsiteY3" fmla="*/ 0 h 1698247"/>
                  <a:gd name="connsiteX4" fmla="*/ 1245158 w 1482704"/>
                  <a:gd name="connsiteY4" fmla="*/ 942737 h 1698247"/>
                  <a:gd name="connsiteX5" fmla="*/ 1249930 w 1482704"/>
                  <a:gd name="connsiteY5" fmla="*/ 1628248 h 1698247"/>
                  <a:gd name="connsiteX6" fmla="*/ 106168 w 1482704"/>
                  <a:gd name="connsiteY6" fmla="*/ 1690452 h 1698247"/>
                  <a:gd name="connsiteX7" fmla="*/ 33397 w 1482704"/>
                  <a:gd name="connsiteY7" fmla="*/ 1697691 h 1698247"/>
                  <a:gd name="connsiteX8" fmla="*/ 9394 w 1482704"/>
                  <a:gd name="connsiteY8" fmla="*/ 1689404 h 1698247"/>
                  <a:gd name="connsiteX9" fmla="*/ 20919 w 1482704"/>
                  <a:gd name="connsiteY9" fmla="*/ 1464424 h 1698247"/>
                  <a:gd name="connsiteX10" fmla="*/ 43970 w 1482704"/>
                  <a:gd name="connsiteY10" fmla="*/ 1036085 h 1698247"/>
                  <a:gd name="connsiteX11" fmla="*/ 53114 w 1482704"/>
                  <a:gd name="connsiteY11" fmla="*/ 929976 h 1698247"/>
                  <a:gd name="connsiteX0" fmla="*/ 53114 w 1877223"/>
                  <a:gd name="connsiteY0" fmla="*/ 929976 h 1698247"/>
                  <a:gd name="connsiteX1" fmla="*/ 1050476 w 1877223"/>
                  <a:gd name="connsiteY1" fmla="*/ 902735 h 1698247"/>
                  <a:gd name="connsiteX2" fmla="*/ 1080576 w 1877223"/>
                  <a:gd name="connsiteY2" fmla="*/ 884351 h 1698247"/>
                  <a:gd name="connsiteX3" fmla="*/ 1482550 w 1877223"/>
                  <a:gd name="connsiteY3" fmla="*/ 0 h 1698247"/>
                  <a:gd name="connsiteX4" fmla="*/ 1877201 w 1877223"/>
                  <a:gd name="connsiteY4" fmla="*/ 851358 h 1698247"/>
                  <a:gd name="connsiteX5" fmla="*/ 1249930 w 1877223"/>
                  <a:gd name="connsiteY5" fmla="*/ 1628248 h 1698247"/>
                  <a:gd name="connsiteX6" fmla="*/ 106168 w 1877223"/>
                  <a:gd name="connsiteY6" fmla="*/ 1690452 h 1698247"/>
                  <a:gd name="connsiteX7" fmla="*/ 33397 w 1877223"/>
                  <a:gd name="connsiteY7" fmla="*/ 1697691 h 1698247"/>
                  <a:gd name="connsiteX8" fmla="*/ 9394 w 1877223"/>
                  <a:gd name="connsiteY8" fmla="*/ 1689404 h 1698247"/>
                  <a:gd name="connsiteX9" fmla="*/ 20919 w 1877223"/>
                  <a:gd name="connsiteY9" fmla="*/ 1464424 h 1698247"/>
                  <a:gd name="connsiteX10" fmla="*/ 43970 w 1877223"/>
                  <a:gd name="connsiteY10" fmla="*/ 1036085 h 1698247"/>
                  <a:gd name="connsiteX11" fmla="*/ 53114 w 1877223"/>
                  <a:gd name="connsiteY11" fmla="*/ 929976 h 1698247"/>
                  <a:gd name="connsiteX0" fmla="*/ 100010 w 1944759"/>
                  <a:gd name="connsiteY0" fmla="*/ 929976 h 1700142"/>
                  <a:gd name="connsiteX1" fmla="*/ 1097372 w 1944759"/>
                  <a:gd name="connsiteY1" fmla="*/ 902735 h 1700142"/>
                  <a:gd name="connsiteX2" fmla="*/ 1127472 w 1944759"/>
                  <a:gd name="connsiteY2" fmla="*/ 884351 h 1700142"/>
                  <a:gd name="connsiteX3" fmla="*/ 1529446 w 1944759"/>
                  <a:gd name="connsiteY3" fmla="*/ 0 h 1700142"/>
                  <a:gd name="connsiteX4" fmla="*/ 1924097 w 1944759"/>
                  <a:gd name="connsiteY4" fmla="*/ 851358 h 1700142"/>
                  <a:gd name="connsiteX5" fmla="*/ 1944099 w 1944759"/>
                  <a:gd name="connsiteY5" fmla="*/ 1597788 h 1700142"/>
                  <a:gd name="connsiteX6" fmla="*/ 153064 w 1944759"/>
                  <a:gd name="connsiteY6" fmla="*/ 1690452 h 1700142"/>
                  <a:gd name="connsiteX7" fmla="*/ 80293 w 1944759"/>
                  <a:gd name="connsiteY7" fmla="*/ 1697691 h 1700142"/>
                  <a:gd name="connsiteX8" fmla="*/ 56290 w 1944759"/>
                  <a:gd name="connsiteY8" fmla="*/ 1689404 h 1700142"/>
                  <a:gd name="connsiteX9" fmla="*/ 67815 w 1944759"/>
                  <a:gd name="connsiteY9" fmla="*/ 1464424 h 1700142"/>
                  <a:gd name="connsiteX10" fmla="*/ 90866 w 1944759"/>
                  <a:gd name="connsiteY10" fmla="*/ 1036085 h 1700142"/>
                  <a:gd name="connsiteX11" fmla="*/ 100010 w 1944759"/>
                  <a:gd name="connsiteY11" fmla="*/ 929976 h 1700142"/>
                  <a:gd name="connsiteX0" fmla="*/ 770710 w 2615459"/>
                  <a:gd name="connsiteY0" fmla="*/ 929976 h 1700142"/>
                  <a:gd name="connsiteX1" fmla="*/ 1768072 w 2615459"/>
                  <a:gd name="connsiteY1" fmla="*/ 902735 h 1700142"/>
                  <a:gd name="connsiteX2" fmla="*/ 1798172 w 2615459"/>
                  <a:gd name="connsiteY2" fmla="*/ 884351 h 1700142"/>
                  <a:gd name="connsiteX3" fmla="*/ 2200146 w 2615459"/>
                  <a:gd name="connsiteY3" fmla="*/ 0 h 1700142"/>
                  <a:gd name="connsiteX4" fmla="*/ 2594797 w 2615459"/>
                  <a:gd name="connsiteY4" fmla="*/ 851358 h 1700142"/>
                  <a:gd name="connsiteX5" fmla="*/ 2614799 w 2615459"/>
                  <a:gd name="connsiteY5" fmla="*/ 1597788 h 1700142"/>
                  <a:gd name="connsiteX6" fmla="*/ 823764 w 2615459"/>
                  <a:gd name="connsiteY6" fmla="*/ 1690452 h 1700142"/>
                  <a:gd name="connsiteX7" fmla="*/ 750993 w 2615459"/>
                  <a:gd name="connsiteY7" fmla="*/ 1697691 h 1700142"/>
                  <a:gd name="connsiteX8" fmla="*/ 726990 w 2615459"/>
                  <a:gd name="connsiteY8" fmla="*/ 1689404 h 1700142"/>
                  <a:gd name="connsiteX9" fmla="*/ 738515 w 2615459"/>
                  <a:gd name="connsiteY9" fmla="*/ 1464424 h 1700142"/>
                  <a:gd name="connsiteX10" fmla="*/ 69 w 2615459"/>
                  <a:gd name="connsiteY10" fmla="*/ 959936 h 1700142"/>
                  <a:gd name="connsiteX11" fmla="*/ 770710 w 2615459"/>
                  <a:gd name="connsiteY11" fmla="*/ 929976 h 1700142"/>
                  <a:gd name="connsiteX0" fmla="*/ 770706 w 2615455"/>
                  <a:gd name="connsiteY0" fmla="*/ 929976 h 1700142"/>
                  <a:gd name="connsiteX1" fmla="*/ 1768068 w 2615455"/>
                  <a:gd name="connsiteY1" fmla="*/ 902735 h 1700142"/>
                  <a:gd name="connsiteX2" fmla="*/ 1798168 w 2615455"/>
                  <a:gd name="connsiteY2" fmla="*/ 884351 h 1700142"/>
                  <a:gd name="connsiteX3" fmla="*/ 2200142 w 2615455"/>
                  <a:gd name="connsiteY3" fmla="*/ 0 h 1700142"/>
                  <a:gd name="connsiteX4" fmla="*/ 2594793 w 2615455"/>
                  <a:gd name="connsiteY4" fmla="*/ 851358 h 1700142"/>
                  <a:gd name="connsiteX5" fmla="*/ 2614795 w 2615455"/>
                  <a:gd name="connsiteY5" fmla="*/ 1597788 h 1700142"/>
                  <a:gd name="connsiteX6" fmla="*/ 823760 w 2615455"/>
                  <a:gd name="connsiteY6" fmla="*/ 1690452 h 1700142"/>
                  <a:gd name="connsiteX7" fmla="*/ 750989 w 2615455"/>
                  <a:gd name="connsiteY7" fmla="*/ 1697691 h 1700142"/>
                  <a:gd name="connsiteX8" fmla="*/ 726986 w 2615455"/>
                  <a:gd name="connsiteY8" fmla="*/ 1689404 h 1700142"/>
                  <a:gd name="connsiteX9" fmla="*/ 65 w 2615455"/>
                  <a:gd name="connsiteY9" fmla="*/ 959936 h 1700142"/>
                  <a:gd name="connsiteX10" fmla="*/ 770706 w 2615455"/>
                  <a:gd name="connsiteY10" fmla="*/ 929976 h 1700142"/>
                  <a:gd name="connsiteX0" fmla="*/ 770655 w 2615404"/>
                  <a:gd name="connsiteY0" fmla="*/ 929976 h 1753659"/>
                  <a:gd name="connsiteX1" fmla="*/ 1768017 w 2615404"/>
                  <a:gd name="connsiteY1" fmla="*/ 902735 h 1753659"/>
                  <a:gd name="connsiteX2" fmla="*/ 1798117 w 2615404"/>
                  <a:gd name="connsiteY2" fmla="*/ 884351 h 1753659"/>
                  <a:gd name="connsiteX3" fmla="*/ 2200091 w 2615404"/>
                  <a:gd name="connsiteY3" fmla="*/ 0 h 1753659"/>
                  <a:gd name="connsiteX4" fmla="*/ 2594742 w 2615404"/>
                  <a:gd name="connsiteY4" fmla="*/ 851358 h 1753659"/>
                  <a:gd name="connsiteX5" fmla="*/ 2614744 w 2615404"/>
                  <a:gd name="connsiteY5" fmla="*/ 1597788 h 1753659"/>
                  <a:gd name="connsiteX6" fmla="*/ 823709 w 2615404"/>
                  <a:gd name="connsiteY6" fmla="*/ 1690452 h 1753659"/>
                  <a:gd name="connsiteX7" fmla="*/ 750938 w 2615404"/>
                  <a:gd name="connsiteY7" fmla="*/ 1697691 h 1753659"/>
                  <a:gd name="connsiteX8" fmla="*/ 14 w 2615404"/>
                  <a:gd name="connsiteY8" fmla="*/ 959936 h 1753659"/>
                  <a:gd name="connsiteX9" fmla="*/ 770655 w 2615404"/>
                  <a:gd name="connsiteY9" fmla="*/ 929976 h 1753659"/>
                  <a:gd name="connsiteX0" fmla="*/ 770641 w 2615390"/>
                  <a:gd name="connsiteY0" fmla="*/ 929976 h 1725281"/>
                  <a:gd name="connsiteX1" fmla="*/ 1768003 w 2615390"/>
                  <a:gd name="connsiteY1" fmla="*/ 902735 h 1725281"/>
                  <a:gd name="connsiteX2" fmla="*/ 1798103 w 2615390"/>
                  <a:gd name="connsiteY2" fmla="*/ 884351 h 1725281"/>
                  <a:gd name="connsiteX3" fmla="*/ 2200077 w 2615390"/>
                  <a:gd name="connsiteY3" fmla="*/ 0 h 1725281"/>
                  <a:gd name="connsiteX4" fmla="*/ 2594728 w 2615390"/>
                  <a:gd name="connsiteY4" fmla="*/ 851358 h 1725281"/>
                  <a:gd name="connsiteX5" fmla="*/ 2614730 w 2615390"/>
                  <a:gd name="connsiteY5" fmla="*/ 1597788 h 1725281"/>
                  <a:gd name="connsiteX6" fmla="*/ 823695 w 2615390"/>
                  <a:gd name="connsiteY6" fmla="*/ 1690452 h 1725281"/>
                  <a:gd name="connsiteX7" fmla="*/ 0 w 2615390"/>
                  <a:gd name="connsiteY7" fmla="*/ 959936 h 1725281"/>
                  <a:gd name="connsiteX8" fmla="*/ 770641 w 2615390"/>
                  <a:gd name="connsiteY8" fmla="*/ 929976 h 1725281"/>
                  <a:gd name="connsiteX0" fmla="*/ 770641 w 2615390"/>
                  <a:gd name="connsiteY0" fmla="*/ 929976 h 1725281"/>
                  <a:gd name="connsiteX1" fmla="*/ 1768003 w 2615390"/>
                  <a:gd name="connsiteY1" fmla="*/ 902735 h 1725281"/>
                  <a:gd name="connsiteX2" fmla="*/ 1798103 w 2615390"/>
                  <a:gd name="connsiteY2" fmla="*/ 884351 h 1725281"/>
                  <a:gd name="connsiteX3" fmla="*/ 2200077 w 2615390"/>
                  <a:gd name="connsiteY3" fmla="*/ 0 h 1725281"/>
                  <a:gd name="connsiteX4" fmla="*/ 2594728 w 2615390"/>
                  <a:gd name="connsiteY4" fmla="*/ 851358 h 1725281"/>
                  <a:gd name="connsiteX5" fmla="*/ 2614730 w 2615390"/>
                  <a:gd name="connsiteY5" fmla="*/ 1597788 h 1725281"/>
                  <a:gd name="connsiteX6" fmla="*/ 823695 w 2615390"/>
                  <a:gd name="connsiteY6" fmla="*/ 1690452 h 1725281"/>
                  <a:gd name="connsiteX7" fmla="*/ 0 w 2615390"/>
                  <a:gd name="connsiteY7" fmla="*/ 959936 h 1725281"/>
                  <a:gd name="connsiteX8" fmla="*/ 770641 w 2615390"/>
                  <a:gd name="connsiteY8" fmla="*/ 929976 h 1725281"/>
                  <a:gd name="connsiteX0" fmla="*/ 770641 w 2615390"/>
                  <a:gd name="connsiteY0" fmla="*/ 929976 h 1690452"/>
                  <a:gd name="connsiteX1" fmla="*/ 1768003 w 2615390"/>
                  <a:gd name="connsiteY1" fmla="*/ 902735 h 1690452"/>
                  <a:gd name="connsiteX2" fmla="*/ 1798103 w 2615390"/>
                  <a:gd name="connsiteY2" fmla="*/ 884351 h 1690452"/>
                  <a:gd name="connsiteX3" fmla="*/ 2200077 w 2615390"/>
                  <a:gd name="connsiteY3" fmla="*/ 0 h 1690452"/>
                  <a:gd name="connsiteX4" fmla="*/ 2594728 w 2615390"/>
                  <a:gd name="connsiteY4" fmla="*/ 851358 h 1690452"/>
                  <a:gd name="connsiteX5" fmla="*/ 2614730 w 2615390"/>
                  <a:gd name="connsiteY5" fmla="*/ 1597788 h 1690452"/>
                  <a:gd name="connsiteX6" fmla="*/ 823695 w 2615390"/>
                  <a:gd name="connsiteY6" fmla="*/ 1690452 h 1690452"/>
                  <a:gd name="connsiteX7" fmla="*/ 0 w 2615390"/>
                  <a:gd name="connsiteY7" fmla="*/ 959936 h 1690452"/>
                  <a:gd name="connsiteX8" fmla="*/ 770641 w 2615390"/>
                  <a:gd name="connsiteY8" fmla="*/ 929976 h 1690452"/>
                  <a:gd name="connsiteX0" fmla="*/ 770641 w 2615390"/>
                  <a:gd name="connsiteY0" fmla="*/ 929976 h 1659993"/>
                  <a:gd name="connsiteX1" fmla="*/ 1768003 w 2615390"/>
                  <a:gd name="connsiteY1" fmla="*/ 902735 h 1659993"/>
                  <a:gd name="connsiteX2" fmla="*/ 1798103 w 2615390"/>
                  <a:gd name="connsiteY2" fmla="*/ 884351 h 1659993"/>
                  <a:gd name="connsiteX3" fmla="*/ 2200077 w 2615390"/>
                  <a:gd name="connsiteY3" fmla="*/ 0 h 1659993"/>
                  <a:gd name="connsiteX4" fmla="*/ 2594728 w 2615390"/>
                  <a:gd name="connsiteY4" fmla="*/ 851358 h 1659993"/>
                  <a:gd name="connsiteX5" fmla="*/ 2614730 w 2615390"/>
                  <a:gd name="connsiteY5" fmla="*/ 1597788 h 1659993"/>
                  <a:gd name="connsiteX6" fmla="*/ 16508 w 2615390"/>
                  <a:gd name="connsiteY6" fmla="*/ 1659993 h 1659993"/>
                  <a:gd name="connsiteX7" fmla="*/ 0 w 2615390"/>
                  <a:gd name="connsiteY7" fmla="*/ 959936 h 1659993"/>
                  <a:gd name="connsiteX8" fmla="*/ 770641 w 2615390"/>
                  <a:gd name="connsiteY8" fmla="*/ 929976 h 1659993"/>
                  <a:gd name="connsiteX0" fmla="*/ 770641 w 2615390"/>
                  <a:gd name="connsiteY0" fmla="*/ 929976 h 1659993"/>
                  <a:gd name="connsiteX1" fmla="*/ 1768003 w 2615390"/>
                  <a:gd name="connsiteY1" fmla="*/ 902735 h 1659993"/>
                  <a:gd name="connsiteX2" fmla="*/ 1798103 w 2615390"/>
                  <a:gd name="connsiteY2" fmla="*/ 884351 h 1659993"/>
                  <a:gd name="connsiteX3" fmla="*/ 2200077 w 2615390"/>
                  <a:gd name="connsiteY3" fmla="*/ 0 h 1659993"/>
                  <a:gd name="connsiteX4" fmla="*/ 2594728 w 2615390"/>
                  <a:gd name="connsiteY4" fmla="*/ 851358 h 1659993"/>
                  <a:gd name="connsiteX5" fmla="*/ 2614730 w 2615390"/>
                  <a:gd name="connsiteY5" fmla="*/ 1597788 h 1659993"/>
                  <a:gd name="connsiteX6" fmla="*/ 16508 w 2615390"/>
                  <a:gd name="connsiteY6" fmla="*/ 1659993 h 1659993"/>
                  <a:gd name="connsiteX7" fmla="*/ 0 w 2615390"/>
                  <a:gd name="connsiteY7" fmla="*/ 959936 h 1659993"/>
                  <a:gd name="connsiteX8" fmla="*/ 770641 w 2615390"/>
                  <a:gd name="connsiteY8" fmla="*/ 929976 h 1659993"/>
                  <a:gd name="connsiteX0" fmla="*/ 770641 w 2615390"/>
                  <a:gd name="connsiteY0" fmla="*/ 929976 h 1662883"/>
                  <a:gd name="connsiteX1" fmla="*/ 1768003 w 2615390"/>
                  <a:gd name="connsiteY1" fmla="*/ 902735 h 1662883"/>
                  <a:gd name="connsiteX2" fmla="*/ 1798103 w 2615390"/>
                  <a:gd name="connsiteY2" fmla="*/ 884351 h 1662883"/>
                  <a:gd name="connsiteX3" fmla="*/ 2200077 w 2615390"/>
                  <a:gd name="connsiteY3" fmla="*/ 0 h 1662883"/>
                  <a:gd name="connsiteX4" fmla="*/ 2594728 w 2615390"/>
                  <a:gd name="connsiteY4" fmla="*/ 851358 h 1662883"/>
                  <a:gd name="connsiteX5" fmla="*/ 2614730 w 2615390"/>
                  <a:gd name="connsiteY5" fmla="*/ 1597788 h 1662883"/>
                  <a:gd name="connsiteX6" fmla="*/ 16508 w 2615390"/>
                  <a:gd name="connsiteY6" fmla="*/ 1659993 h 1662883"/>
                  <a:gd name="connsiteX7" fmla="*/ 0 w 2615390"/>
                  <a:gd name="connsiteY7" fmla="*/ 959936 h 1662883"/>
                  <a:gd name="connsiteX8" fmla="*/ 770641 w 2615390"/>
                  <a:gd name="connsiteY8" fmla="*/ 929976 h 1662883"/>
                  <a:gd name="connsiteX0" fmla="*/ 770641 w 2615390"/>
                  <a:gd name="connsiteY0" fmla="*/ 929976 h 1663277"/>
                  <a:gd name="connsiteX1" fmla="*/ 1768003 w 2615390"/>
                  <a:gd name="connsiteY1" fmla="*/ 902735 h 1663277"/>
                  <a:gd name="connsiteX2" fmla="*/ 1798103 w 2615390"/>
                  <a:gd name="connsiteY2" fmla="*/ 884351 h 1663277"/>
                  <a:gd name="connsiteX3" fmla="*/ 2200077 w 2615390"/>
                  <a:gd name="connsiteY3" fmla="*/ 0 h 1663277"/>
                  <a:gd name="connsiteX4" fmla="*/ 2594728 w 2615390"/>
                  <a:gd name="connsiteY4" fmla="*/ 851358 h 1663277"/>
                  <a:gd name="connsiteX5" fmla="*/ 2614730 w 2615390"/>
                  <a:gd name="connsiteY5" fmla="*/ 1597788 h 1663277"/>
                  <a:gd name="connsiteX6" fmla="*/ 16508 w 2615390"/>
                  <a:gd name="connsiteY6" fmla="*/ 1659993 h 1663277"/>
                  <a:gd name="connsiteX7" fmla="*/ 0 w 2615390"/>
                  <a:gd name="connsiteY7" fmla="*/ 959936 h 1663277"/>
                  <a:gd name="connsiteX8" fmla="*/ 770641 w 2615390"/>
                  <a:gd name="connsiteY8" fmla="*/ 929976 h 1663277"/>
                  <a:gd name="connsiteX0" fmla="*/ 0 w 2615390"/>
                  <a:gd name="connsiteY0" fmla="*/ 959936 h 1663277"/>
                  <a:gd name="connsiteX1" fmla="*/ 1768003 w 2615390"/>
                  <a:gd name="connsiteY1" fmla="*/ 902735 h 1663277"/>
                  <a:gd name="connsiteX2" fmla="*/ 1798103 w 2615390"/>
                  <a:gd name="connsiteY2" fmla="*/ 884351 h 1663277"/>
                  <a:gd name="connsiteX3" fmla="*/ 2200077 w 2615390"/>
                  <a:gd name="connsiteY3" fmla="*/ 0 h 1663277"/>
                  <a:gd name="connsiteX4" fmla="*/ 2594728 w 2615390"/>
                  <a:gd name="connsiteY4" fmla="*/ 851358 h 1663277"/>
                  <a:gd name="connsiteX5" fmla="*/ 2614730 w 2615390"/>
                  <a:gd name="connsiteY5" fmla="*/ 1597788 h 1663277"/>
                  <a:gd name="connsiteX6" fmla="*/ 16508 w 2615390"/>
                  <a:gd name="connsiteY6" fmla="*/ 1659993 h 1663277"/>
                  <a:gd name="connsiteX7" fmla="*/ 0 w 2615390"/>
                  <a:gd name="connsiteY7" fmla="*/ 959936 h 1663277"/>
                  <a:gd name="connsiteX0" fmla="*/ 0 w 2615390"/>
                  <a:gd name="connsiteY0" fmla="*/ 959936 h 1663277"/>
                  <a:gd name="connsiteX1" fmla="*/ 1768003 w 2615390"/>
                  <a:gd name="connsiteY1" fmla="*/ 902735 h 1663277"/>
                  <a:gd name="connsiteX2" fmla="*/ 1798103 w 2615390"/>
                  <a:gd name="connsiteY2" fmla="*/ 884351 h 1663277"/>
                  <a:gd name="connsiteX3" fmla="*/ 2200077 w 2615390"/>
                  <a:gd name="connsiteY3" fmla="*/ 0 h 1663277"/>
                  <a:gd name="connsiteX4" fmla="*/ 2594728 w 2615390"/>
                  <a:gd name="connsiteY4" fmla="*/ 851358 h 1663277"/>
                  <a:gd name="connsiteX5" fmla="*/ 2614730 w 2615390"/>
                  <a:gd name="connsiteY5" fmla="*/ 1597788 h 1663277"/>
                  <a:gd name="connsiteX6" fmla="*/ 16508 w 2615390"/>
                  <a:gd name="connsiteY6" fmla="*/ 1659993 h 1663277"/>
                  <a:gd name="connsiteX7" fmla="*/ 0 w 2615390"/>
                  <a:gd name="connsiteY7" fmla="*/ 959936 h 1663277"/>
                  <a:gd name="connsiteX0" fmla="*/ 0 w 2615390"/>
                  <a:gd name="connsiteY0" fmla="*/ 959936 h 1663277"/>
                  <a:gd name="connsiteX1" fmla="*/ 1798103 w 2615390"/>
                  <a:gd name="connsiteY1" fmla="*/ 884351 h 1663277"/>
                  <a:gd name="connsiteX2" fmla="*/ 2200077 w 2615390"/>
                  <a:gd name="connsiteY2" fmla="*/ 0 h 1663277"/>
                  <a:gd name="connsiteX3" fmla="*/ 2594728 w 2615390"/>
                  <a:gd name="connsiteY3" fmla="*/ 851358 h 1663277"/>
                  <a:gd name="connsiteX4" fmla="*/ 2614730 w 2615390"/>
                  <a:gd name="connsiteY4" fmla="*/ 1597788 h 1663277"/>
                  <a:gd name="connsiteX5" fmla="*/ 16508 w 2615390"/>
                  <a:gd name="connsiteY5" fmla="*/ 1659993 h 1663277"/>
                  <a:gd name="connsiteX6" fmla="*/ 0 w 2615390"/>
                  <a:gd name="connsiteY6" fmla="*/ 959936 h 1663277"/>
                  <a:gd name="connsiteX0" fmla="*/ 0 w 2615390"/>
                  <a:gd name="connsiteY0" fmla="*/ 959936 h 1663277"/>
                  <a:gd name="connsiteX1" fmla="*/ 1798103 w 2615390"/>
                  <a:gd name="connsiteY1" fmla="*/ 884351 h 1663277"/>
                  <a:gd name="connsiteX2" fmla="*/ 2200077 w 2615390"/>
                  <a:gd name="connsiteY2" fmla="*/ 0 h 1663277"/>
                  <a:gd name="connsiteX3" fmla="*/ 2594728 w 2615390"/>
                  <a:gd name="connsiteY3" fmla="*/ 851358 h 1663277"/>
                  <a:gd name="connsiteX4" fmla="*/ 2614730 w 2615390"/>
                  <a:gd name="connsiteY4" fmla="*/ 1597788 h 1663277"/>
                  <a:gd name="connsiteX5" fmla="*/ 16508 w 2615390"/>
                  <a:gd name="connsiteY5" fmla="*/ 1659993 h 1663277"/>
                  <a:gd name="connsiteX6" fmla="*/ 0 w 2615390"/>
                  <a:gd name="connsiteY6" fmla="*/ 959936 h 1663277"/>
                  <a:gd name="connsiteX0" fmla="*/ 0 w 2615390"/>
                  <a:gd name="connsiteY0" fmla="*/ 981496 h 1684837"/>
                  <a:gd name="connsiteX1" fmla="*/ 1798103 w 2615390"/>
                  <a:gd name="connsiteY1" fmla="*/ 905911 h 1684837"/>
                  <a:gd name="connsiteX2" fmla="*/ 2210857 w 2615390"/>
                  <a:gd name="connsiteY2" fmla="*/ 0 h 1684837"/>
                  <a:gd name="connsiteX3" fmla="*/ 2594728 w 2615390"/>
                  <a:gd name="connsiteY3" fmla="*/ 872918 h 1684837"/>
                  <a:gd name="connsiteX4" fmla="*/ 2614730 w 2615390"/>
                  <a:gd name="connsiteY4" fmla="*/ 1619348 h 1684837"/>
                  <a:gd name="connsiteX5" fmla="*/ 16508 w 2615390"/>
                  <a:gd name="connsiteY5" fmla="*/ 1681553 h 1684837"/>
                  <a:gd name="connsiteX6" fmla="*/ 0 w 2615390"/>
                  <a:gd name="connsiteY6" fmla="*/ 981496 h 1684837"/>
                  <a:gd name="connsiteX0" fmla="*/ 0 w 2615390"/>
                  <a:gd name="connsiteY0" fmla="*/ 981496 h 1684837"/>
                  <a:gd name="connsiteX1" fmla="*/ 1798103 w 2615390"/>
                  <a:gd name="connsiteY1" fmla="*/ 905911 h 1684837"/>
                  <a:gd name="connsiteX2" fmla="*/ 2210857 w 2615390"/>
                  <a:gd name="connsiteY2" fmla="*/ 0 h 1684837"/>
                  <a:gd name="connsiteX3" fmla="*/ 2594728 w 2615390"/>
                  <a:gd name="connsiteY3" fmla="*/ 872918 h 1684837"/>
                  <a:gd name="connsiteX4" fmla="*/ 2614730 w 2615390"/>
                  <a:gd name="connsiteY4" fmla="*/ 1619348 h 1684837"/>
                  <a:gd name="connsiteX5" fmla="*/ 16508 w 2615390"/>
                  <a:gd name="connsiteY5" fmla="*/ 1681553 h 1684837"/>
                  <a:gd name="connsiteX6" fmla="*/ 0 w 2615390"/>
                  <a:gd name="connsiteY6" fmla="*/ 981496 h 1684837"/>
                  <a:gd name="connsiteX0" fmla="*/ 0 w 2615390"/>
                  <a:gd name="connsiteY0" fmla="*/ 981496 h 1684837"/>
                  <a:gd name="connsiteX1" fmla="*/ 1798103 w 2615390"/>
                  <a:gd name="connsiteY1" fmla="*/ 905911 h 1684837"/>
                  <a:gd name="connsiteX2" fmla="*/ 2210857 w 2615390"/>
                  <a:gd name="connsiteY2" fmla="*/ 0 h 1684837"/>
                  <a:gd name="connsiteX3" fmla="*/ 2594728 w 2615390"/>
                  <a:gd name="connsiteY3" fmla="*/ 872918 h 1684837"/>
                  <a:gd name="connsiteX4" fmla="*/ 2614730 w 2615390"/>
                  <a:gd name="connsiteY4" fmla="*/ 1619348 h 1684837"/>
                  <a:gd name="connsiteX5" fmla="*/ 16508 w 2615390"/>
                  <a:gd name="connsiteY5" fmla="*/ 1681553 h 1684837"/>
                  <a:gd name="connsiteX6" fmla="*/ 0 w 2615390"/>
                  <a:gd name="connsiteY6" fmla="*/ 981496 h 1684837"/>
                  <a:gd name="connsiteX0" fmla="*/ 0 w 2615390"/>
                  <a:gd name="connsiteY0" fmla="*/ 981496 h 1684837"/>
                  <a:gd name="connsiteX1" fmla="*/ 1793791 w 2615390"/>
                  <a:gd name="connsiteY1" fmla="*/ 918847 h 1684837"/>
                  <a:gd name="connsiteX2" fmla="*/ 2210857 w 2615390"/>
                  <a:gd name="connsiteY2" fmla="*/ 0 h 1684837"/>
                  <a:gd name="connsiteX3" fmla="*/ 2594728 w 2615390"/>
                  <a:gd name="connsiteY3" fmla="*/ 872918 h 1684837"/>
                  <a:gd name="connsiteX4" fmla="*/ 2614730 w 2615390"/>
                  <a:gd name="connsiteY4" fmla="*/ 1619348 h 1684837"/>
                  <a:gd name="connsiteX5" fmla="*/ 16508 w 2615390"/>
                  <a:gd name="connsiteY5" fmla="*/ 1681553 h 1684837"/>
                  <a:gd name="connsiteX6" fmla="*/ 0 w 2615390"/>
                  <a:gd name="connsiteY6" fmla="*/ 981496 h 1684837"/>
                  <a:gd name="connsiteX0" fmla="*/ 0 w 2615390"/>
                  <a:gd name="connsiteY0" fmla="*/ 981496 h 1684837"/>
                  <a:gd name="connsiteX1" fmla="*/ 1793791 w 2615390"/>
                  <a:gd name="connsiteY1" fmla="*/ 918847 h 1684837"/>
                  <a:gd name="connsiteX2" fmla="*/ 2210857 w 2615390"/>
                  <a:gd name="connsiteY2" fmla="*/ 0 h 1684837"/>
                  <a:gd name="connsiteX3" fmla="*/ 2594728 w 2615390"/>
                  <a:gd name="connsiteY3" fmla="*/ 872918 h 1684837"/>
                  <a:gd name="connsiteX4" fmla="*/ 2614730 w 2615390"/>
                  <a:gd name="connsiteY4" fmla="*/ 1619348 h 1684837"/>
                  <a:gd name="connsiteX5" fmla="*/ 16508 w 2615390"/>
                  <a:gd name="connsiteY5" fmla="*/ 1681553 h 1684837"/>
                  <a:gd name="connsiteX6" fmla="*/ 0 w 2615390"/>
                  <a:gd name="connsiteY6" fmla="*/ 981496 h 1684837"/>
                  <a:gd name="connsiteX0" fmla="*/ 0 w 2615390"/>
                  <a:gd name="connsiteY0" fmla="*/ 981496 h 1684837"/>
                  <a:gd name="connsiteX1" fmla="*/ 1793791 w 2615390"/>
                  <a:gd name="connsiteY1" fmla="*/ 918847 h 1684837"/>
                  <a:gd name="connsiteX2" fmla="*/ 2210857 w 2615390"/>
                  <a:gd name="connsiteY2" fmla="*/ 0 h 1684837"/>
                  <a:gd name="connsiteX3" fmla="*/ 2594728 w 2615390"/>
                  <a:gd name="connsiteY3" fmla="*/ 872918 h 1684837"/>
                  <a:gd name="connsiteX4" fmla="*/ 2614730 w 2615390"/>
                  <a:gd name="connsiteY4" fmla="*/ 1619348 h 1684837"/>
                  <a:gd name="connsiteX5" fmla="*/ 16508 w 2615390"/>
                  <a:gd name="connsiteY5" fmla="*/ 1681553 h 1684837"/>
                  <a:gd name="connsiteX6" fmla="*/ 0 w 2615390"/>
                  <a:gd name="connsiteY6" fmla="*/ 981496 h 1684837"/>
                  <a:gd name="connsiteX0" fmla="*/ 0 w 2615390"/>
                  <a:gd name="connsiteY0" fmla="*/ 981496 h 1684837"/>
                  <a:gd name="connsiteX1" fmla="*/ 1793791 w 2615390"/>
                  <a:gd name="connsiteY1" fmla="*/ 918847 h 1684837"/>
                  <a:gd name="connsiteX2" fmla="*/ 2210857 w 2615390"/>
                  <a:gd name="connsiteY2" fmla="*/ 0 h 1684837"/>
                  <a:gd name="connsiteX3" fmla="*/ 2594728 w 2615390"/>
                  <a:gd name="connsiteY3" fmla="*/ 872918 h 1684837"/>
                  <a:gd name="connsiteX4" fmla="*/ 2614730 w 2615390"/>
                  <a:gd name="connsiteY4" fmla="*/ 1619348 h 1684837"/>
                  <a:gd name="connsiteX5" fmla="*/ 16508 w 2615390"/>
                  <a:gd name="connsiteY5" fmla="*/ 1681553 h 1684837"/>
                  <a:gd name="connsiteX6" fmla="*/ 0 w 2615390"/>
                  <a:gd name="connsiteY6" fmla="*/ 981496 h 1684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15390" h="1684837">
                    <a:moveTo>
                      <a:pt x="0" y="981496"/>
                    </a:moveTo>
                    <a:lnTo>
                      <a:pt x="1793791" y="918847"/>
                    </a:lnTo>
                    <a:cubicBezTo>
                      <a:pt x="1983675" y="571282"/>
                      <a:pt x="2137170" y="154935"/>
                      <a:pt x="2210857" y="0"/>
                    </a:cubicBezTo>
                    <a:cubicBezTo>
                      <a:pt x="2282778" y="170362"/>
                      <a:pt x="2590441" y="869394"/>
                      <a:pt x="2594728" y="872918"/>
                    </a:cubicBezTo>
                    <a:cubicBezTo>
                      <a:pt x="2599110" y="1036415"/>
                      <a:pt x="2619264" y="1347506"/>
                      <a:pt x="2614730" y="1619348"/>
                    </a:cubicBezTo>
                    <a:cubicBezTo>
                      <a:pt x="1979643" y="1657851"/>
                      <a:pt x="604596" y="1696484"/>
                      <a:pt x="16508" y="1681553"/>
                    </a:cubicBezTo>
                    <a:cubicBezTo>
                      <a:pt x="7159" y="1483865"/>
                      <a:pt x="8842" y="1108242"/>
                      <a:pt x="0" y="98149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95">
                <a:extLst>
                  <a:ext uri="{FF2B5EF4-FFF2-40B4-BE49-F238E27FC236}">
                    <a16:creationId xmlns:a16="http://schemas.microsoft.com/office/drawing/2014/main" id="{306739BF-AA90-48D8-A1A9-5F741C073B75}"/>
                  </a:ext>
                </a:extLst>
              </p:cNvPr>
              <p:cNvSpPr/>
              <p:nvPr/>
            </p:nvSpPr>
            <p:spPr>
              <a:xfrm>
                <a:off x="1784217" y="1235412"/>
                <a:ext cx="3002845" cy="3773412"/>
              </a:xfrm>
              <a:custGeom>
                <a:avLst/>
                <a:gdLst>
                  <a:gd name="connsiteX0" fmla="*/ 617887 w 2350671"/>
                  <a:gd name="connsiteY0" fmla="*/ 2909364 h 2953884"/>
                  <a:gd name="connsiteX1" fmla="*/ 587121 w 2350671"/>
                  <a:gd name="connsiteY1" fmla="*/ 2937463 h 2953884"/>
                  <a:gd name="connsiteX2" fmla="*/ 265747 w 2350671"/>
                  <a:gd name="connsiteY2" fmla="*/ 2953750 h 2953884"/>
                  <a:gd name="connsiteX3" fmla="*/ 243459 w 2350671"/>
                  <a:gd name="connsiteY3" fmla="*/ 2937558 h 2953884"/>
                  <a:gd name="connsiteX4" fmla="*/ 234696 w 2350671"/>
                  <a:gd name="connsiteY4" fmla="*/ 2908030 h 2953884"/>
                  <a:gd name="connsiteX5" fmla="*/ 206978 w 2350671"/>
                  <a:gd name="connsiteY5" fmla="*/ 2477786 h 2953884"/>
                  <a:gd name="connsiteX6" fmla="*/ 191167 w 2350671"/>
                  <a:gd name="connsiteY6" fmla="*/ 2216610 h 2953884"/>
                  <a:gd name="connsiteX7" fmla="*/ 187547 w 2350671"/>
                  <a:gd name="connsiteY7" fmla="*/ 2173177 h 2953884"/>
                  <a:gd name="connsiteX8" fmla="*/ 217170 w 2350671"/>
                  <a:gd name="connsiteY8" fmla="*/ 2079260 h 2953884"/>
                  <a:gd name="connsiteX9" fmla="*/ 587216 w 2350671"/>
                  <a:gd name="connsiteY9" fmla="*/ 1557385 h 2953884"/>
                  <a:gd name="connsiteX10" fmla="*/ 719614 w 2350671"/>
                  <a:gd name="connsiteY10" fmla="*/ 1368885 h 2953884"/>
                  <a:gd name="connsiteX11" fmla="*/ 548449 w 2350671"/>
                  <a:gd name="connsiteY11" fmla="*/ 1509760 h 2953884"/>
                  <a:gd name="connsiteX12" fmla="*/ 339280 w 2350671"/>
                  <a:gd name="connsiteY12" fmla="*/ 1682639 h 2953884"/>
                  <a:gd name="connsiteX13" fmla="*/ 302800 w 2350671"/>
                  <a:gd name="connsiteY13" fmla="*/ 1710738 h 2953884"/>
                  <a:gd name="connsiteX14" fmla="*/ 275749 w 2350671"/>
                  <a:gd name="connsiteY14" fmla="*/ 1699975 h 2953884"/>
                  <a:gd name="connsiteX15" fmla="*/ 245745 w 2350671"/>
                  <a:gd name="connsiteY15" fmla="*/ 1540717 h 2953884"/>
                  <a:gd name="connsiteX16" fmla="*/ 210407 w 2350671"/>
                  <a:gd name="connsiteY16" fmla="*/ 1345740 h 2953884"/>
                  <a:gd name="connsiteX17" fmla="*/ 198691 w 2350671"/>
                  <a:gd name="connsiteY17" fmla="*/ 1276588 h 2953884"/>
                  <a:gd name="connsiteX18" fmla="*/ 228790 w 2350671"/>
                  <a:gd name="connsiteY18" fmla="*/ 1227915 h 2953884"/>
                  <a:gd name="connsiteX19" fmla="*/ 452914 w 2350671"/>
                  <a:gd name="connsiteY19" fmla="*/ 1117997 h 2953884"/>
                  <a:gd name="connsiteX20" fmla="*/ 668750 w 2350671"/>
                  <a:gd name="connsiteY20" fmla="*/ 1013508 h 2953884"/>
                  <a:gd name="connsiteX21" fmla="*/ 708184 w 2350671"/>
                  <a:gd name="connsiteY21" fmla="*/ 999411 h 2953884"/>
                  <a:gd name="connsiteX22" fmla="*/ 833342 w 2350671"/>
                  <a:gd name="connsiteY22" fmla="*/ 939784 h 2953884"/>
                  <a:gd name="connsiteX23" fmla="*/ 664940 w 2350671"/>
                  <a:gd name="connsiteY23" fmla="*/ 944832 h 2953884"/>
                  <a:gd name="connsiteX24" fmla="*/ 248507 w 2350671"/>
                  <a:gd name="connsiteY24" fmla="*/ 966930 h 2953884"/>
                  <a:gd name="connsiteX25" fmla="*/ 103346 w 2350671"/>
                  <a:gd name="connsiteY25" fmla="*/ 975408 h 2953884"/>
                  <a:gd name="connsiteX26" fmla="*/ 81724 w 2350671"/>
                  <a:gd name="connsiteY26" fmla="*/ 958453 h 2953884"/>
                  <a:gd name="connsiteX27" fmla="*/ 35147 w 2350671"/>
                  <a:gd name="connsiteY27" fmla="*/ 615648 h 2953884"/>
                  <a:gd name="connsiteX28" fmla="*/ 2191 w 2350671"/>
                  <a:gd name="connsiteY28" fmla="*/ 378381 h 2953884"/>
                  <a:gd name="connsiteX29" fmla="*/ 0 w 2350671"/>
                  <a:gd name="connsiteY29" fmla="*/ 345996 h 2953884"/>
                  <a:gd name="connsiteX30" fmla="*/ 123349 w 2350671"/>
                  <a:gd name="connsiteY30" fmla="*/ 388287 h 2953884"/>
                  <a:gd name="connsiteX31" fmla="*/ 723138 w 2350671"/>
                  <a:gd name="connsiteY31" fmla="*/ 597456 h 2953884"/>
                  <a:gd name="connsiteX32" fmla="*/ 1051370 w 2350671"/>
                  <a:gd name="connsiteY32" fmla="*/ 711756 h 2953884"/>
                  <a:gd name="connsiteX33" fmla="*/ 1140523 w 2350671"/>
                  <a:gd name="connsiteY33" fmla="*/ 717185 h 2953884"/>
                  <a:gd name="connsiteX34" fmla="*/ 1269873 w 2350671"/>
                  <a:gd name="connsiteY34" fmla="*/ 665845 h 2953884"/>
                  <a:gd name="connsiteX35" fmla="*/ 1791081 w 2350671"/>
                  <a:gd name="connsiteY35" fmla="*/ 152638 h 2953884"/>
                  <a:gd name="connsiteX36" fmla="*/ 1832229 w 2350671"/>
                  <a:gd name="connsiteY36" fmla="*/ 111966 h 2953884"/>
                  <a:gd name="connsiteX37" fmla="*/ 1990249 w 2350671"/>
                  <a:gd name="connsiteY37" fmla="*/ 25956 h 2953884"/>
                  <a:gd name="connsiteX38" fmla="*/ 2096262 w 2350671"/>
                  <a:gd name="connsiteY38" fmla="*/ 1572 h 2953884"/>
                  <a:gd name="connsiteX39" fmla="*/ 2124933 w 2350671"/>
                  <a:gd name="connsiteY39" fmla="*/ 16145 h 2953884"/>
                  <a:gd name="connsiteX40" fmla="*/ 2347341 w 2350671"/>
                  <a:gd name="connsiteY40" fmla="*/ 600789 h 2953884"/>
                  <a:gd name="connsiteX41" fmla="*/ 2340007 w 2350671"/>
                  <a:gd name="connsiteY41" fmla="*/ 638889 h 2953884"/>
                  <a:gd name="connsiteX42" fmla="*/ 2208657 w 2350671"/>
                  <a:gd name="connsiteY42" fmla="*/ 780907 h 2953884"/>
                  <a:gd name="connsiteX43" fmla="*/ 2137791 w 2350671"/>
                  <a:gd name="connsiteY43" fmla="*/ 810625 h 2953884"/>
                  <a:gd name="connsiteX44" fmla="*/ 1790986 w 2350671"/>
                  <a:gd name="connsiteY44" fmla="*/ 876729 h 2953884"/>
                  <a:gd name="connsiteX45" fmla="*/ 1408462 w 2350671"/>
                  <a:gd name="connsiteY45" fmla="*/ 948928 h 2953884"/>
                  <a:gd name="connsiteX46" fmla="*/ 1409033 w 2350671"/>
                  <a:gd name="connsiteY46" fmla="*/ 983409 h 2953884"/>
                  <a:gd name="connsiteX47" fmla="*/ 1610677 w 2350671"/>
                  <a:gd name="connsiteY47" fmla="*/ 1179433 h 2953884"/>
                  <a:gd name="connsiteX48" fmla="*/ 1880235 w 2350671"/>
                  <a:gd name="connsiteY48" fmla="*/ 1441180 h 2953884"/>
                  <a:gd name="connsiteX49" fmla="*/ 1880045 w 2350671"/>
                  <a:gd name="connsiteY49" fmla="*/ 1492806 h 2953884"/>
                  <a:gd name="connsiteX50" fmla="*/ 1699546 w 2350671"/>
                  <a:gd name="connsiteY50" fmla="*/ 1647111 h 2953884"/>
                  <a:gd name="connsiteX51" fmla="*/ 1519333 w 2350671"/>
                  <a:gd name="connsiteY51" fmla="*/ 1801892 h 2953884"/>
                  <a:gd name="connsiteX52" fmla="*/ 1465136 w 2350671"/>
                  <a:gd name="connsiteY52" fmla="*/ 1846659 h 2953884"/>
                  <a:gd name="connsiteX53" fmla="*/ 1421606 w 2350671"/>
                  <a:gd name="connsiteY53" fmla="*/ 1834467 h 2953884"/>
                  <a:gd name="connsiteX54" fmla="*/ 1333405 w 2350671"/>
                  <a:gd name="connsiteY54" fmla="*/ 1580245 h 2953884"/>
                  <a:gd name="connsiteX55" fmla="*/ 1152811 w 2350671"/>
                  <a:gd name="connsiteY55" fmla="*/ 1078659 h 2953884"/>
                  <a:gd name="connsiteX56" fmla="*/ 1134999 w 2350671"/>
                  <a:gd name="connsiteY56" fmla="*/ 1041702 h 2953884"/>
                  <a:gd name="connsiteX57" fmla="*/ 1027843 w 2350671"/>
                  <a:gd name="connsiteY57" fmla="*/ 1285732 h 2953884"/>
                  <a:gd name="connsiteX58" fmla="*/ 887063 w 2350671"/>
                  <a:gd name="connsiteY58" fmla="*/ 1607677 h 2953884"/>
                  <a:gd name="connsiteX59" fmla="*/ 717423 w 2350671"/>
                  <a:gd name="connsiteY59" fmla="*/ 1996583 h 2953884"/>
                  <a:gd name="connsiteX60" fmla="*/ 695420 w 2350671"/>
                  <a:gd name="connsiteY60" fmla="*/ 2045160 h 2953884"/>
                  <a:gd name="connsiteX61" fmla="*/ 667798 w 2350671"/>
                  <a:gd name="connsiteY61" fmla="*/ 2158794 h 2953884"/>
                  <a:gd name="connsiteX62" fmla="*/ 660178 w 2350671"/>
                  <a:gd name="connsiteY62" fmla="*/ 2279380 h 2953884"/>
                  <a:gd name="connsiteX63" fmla="*/ 643223 w 2350671"/>
                  <a:gd name="connsiteY63" fmla="*/ 2585609 h 2953884"/>
                  <a:gd name="connsiteX64" fmla="*/ 631698 w 2350671"/>
                  <a:gd name="connsiteY64" fmla="*/ 2807541 h 2953884"/>
                  <a:gd name="connsiteX65" fmla="*/ 625888 w 2350671"/>
                  <a:gd name="connsiteY65" fmla="*/ 2889456 h 2953884"/>
                  <a:gd name="connsiteX66" fmla="*/ 617887 w 2350671"/>
                  <a:gd name="connsiteY66" fmla="*/ 2909364 h 295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2350671" h="2953884">
                    <a:moveTo>
                      <a:pt x="617887" y="2909364"/>
                    </a:moveTo>
                    <a:cubicBezTo>
                      <a:pt x="618554" y="2930795"/>
                      <a:pt x="607981" y="2936605"/>
                      <a:pt x="587121" y="2937463"/>
                    </a:cubicBezTo>
                    <a:cubicBezTo>
                      <a:pt x="479965" y="2941844"/>
                      <a:pt x="372809" y="2947559"/>
                      <a:pt x="265747" y="2953750"/>
                    </a:cubicBezTo>
                    <a:cubicBezTo>
                      <a:pt x="251841" y="2954512"/>
                      <a:pt x="244030" y="2952417"/>
                      <a:pt x="243459" y="2937558"/>
                    </a:cubicBezTo>
                    <a:cubicBezTo>
                      <a:pt x="235744" y="2929176"/>
                      <a:pt x="235458" y="2918603"/>
                      <a:pt x="234696" y="2908030"/>
                    </a:cubicBezTo>
                    <a:cubicBezTo>
                      <a:pt x="224314" y="2764679"/>
                      <a:pt x="216694" y="2621137"/>
                      <a:pt x="206978" y="2477786"/>
                    </a:cubicBezTo>
                    <a:cubicBezTo>
                      <a:pt x="201073" y="2390823"/>
                      <a:pt x="195644" y="2303764"/>
                      <a:pt x="191167" y="2216610"/>
                    </a:cubicBezTo>
                    <a:cubicBezTo>
                      <a:pt x="190405" y="2202037"/>
                      <a:pt x="188404" y="2187655"/>
                      <a:pt x="187547" y="2173177"/>
                    </a:cubicBezTo>
                    <a:cubicBezTo>
                      <a:pt x="183452" y="2137458"/>
                      <a:pt x="196501" y="2108311"/>
                      <a:pt x="217170" y="2079260"/>
                    </a:cubicBezTo>
                    <a:cubicBezTo>
                      <a:pt x="340900" y="1905619"/>
                      <a:pt x="464248" y="1731502"/>
                      <a:pt x="587216" y="1557385"/>
                    </a:cubicBezTo>
                    <a:cubicBezTo>
                      <a:pt x="632174" y="1493663"/>
                      <a:pt x="677228" y="1430036"/>
                      <a:pt x="719614" y="1368885"/>
                    </a:cubicBezTo>
                    <a:cubicBezTo>
                      <a:pt x="665512" y="1415844"/>
                      <a:pt x="606171" y="1461850"/>
                      <a:pt x="548449" y="1509760"/>
                    </a:cubicBezTo>
                    <a:cubicBezTo>
                      <a:pt x="478822" y="1567482"/>
                      <a:pt x="408908" y="1624917"/>
                      <a:pt x="339280" y="1682639"/>
                    </a:cubicBezTo>
                    <a:cubicBezTo>
                      <a:pt x="327470" y="1692450"/>
                      <a:pt x="315468" y="1702070"/>
                      <a:pt x="302800" y="1710738"/>
                    </a:cubicBezTo>
                    <a:cubicBezTo>
                      <a:pt x="287084" y="1721406"/>
                      <a:pt x="279559" y="1718453"/>
                      <a:pt x="275749" y="1699975"/>
                    </a:cubicBezTo>
                    <a:cubicBezTo>
                      <a:pt x="264700" y="1647111"/>
                      <a:pt x="255270" y="1593866"/>
                      <a:pt x="245745" y="1540717"/>
                    </a:cubicBezTo>
                    <a:cubicBezTo>
                      <a:pt x="234029" y="1475756"/>
                      <a:pt x="223361" y="1410510"/>
                      <a:pt x="210407" y="1345740"/>
                    </a:cubicBezTo>
                    <a:cubicBezTo>
                      <a:pt x="205835" y="1322880"/>
                      <a:pt x="202597" y="1299639"/>
                      <a:pt x="198691" y="1276588"/>
                    </a:cubicBezTo>
                    <a:cubicBezTo>
                      <a:pt x="194501" y="1251728"/>
                      <a:pt x="202311" y="1240774"/>
                      <a:pt x="228790" y="1227915"/>
                    </a:cubicBezTo>
                    <a:cubicBezTo>
                      <a:pt x="303752" y="1191720"/>
                      <a:pt x="378523" y="1155144"/>
                      <a:pt x="452914" y="1117997"/>
                    </a:cubicBezTo>
                    <a:cubicBezTo>
                      <a:pt x="524447" y="1082278"/>
                      <a:pt x="597503" y="1049798"/>
                      <a:pt x="668750" y="1013508"/>
                    </a:cubicBezTo>
                    <a:cubicBezTo>
                      <a:pt x="681419" y="1007031"/>
                      <a:pt x="695706" y="1005983"/>
                      <a:pt x="708184" y="999411"/>
                    </a:cubicBezTo>
                    <a:cubicBezTo>
                      <a:pt x="752570" y="985409"/>
                      <a:pt x="791909" y="960834"/>
                      <a:pt x="833342" y="939784"/>
                    </a:cubicBezTo>
                    <a:cubicBezTo>
                      <a:pt x="776669" y="935498"/>
                      <a:pt x="720852" y="942070"/>
                      <a:pt x="664940" y="944832"/>
                    </a:cubicBezTo>
                    <a:cubicBezTo>
                      <a:pt x="526066" y="951690"/>
                      <a:pt x="387287" y="959501"/>
                      <a:pt x="248507" y="966930"/>
                    </a:cubicBezTo>
                    <a:cubicBezTo>
                      <a:pt x="200120" y="969502"/>
                      <a:pt x="151638" y="971883"/>
                      <a:pt x="103346" y="975408"/>
                    </a:cubicBezTo>
                    <a:cubicBezTo>
                      <a:pt x="89535" y="976360"/>
                      <a:pt x="83725" y="973979"/>
                      <a:pt x="81724" y="958453"/>
                    </a:cubicBezTo>
                    <a:cubicBezTo>
                      <a:pt x="66865" y="844058"/>
                      <a:pt x="50863" y="729853"/>
                      <a:pt x="35147" y="615648"/>
                    </a:cubicBezTo>
                    <a:cubicBezTo>
                      <a:pt x="24194" y="536591"/>
                      <a:pt x="13049" y="457533"/>
                      <a:pt x="2191" y="378381"/>
                    </a:cubicBezTo>
                    <a:cubicBezTo>
                      <a:pt x="857" y="368856"/>
                      <a:pt x="857" y="359140"/>
                      <a:pt x="0" y="345996"/>
                    </a:cubicBezTo>
                    <a:cubicBezTo>
                      <a:pt x="42481" y="360569"/>
                      <a:pt x="82963" y="374285"/>
                      <a:pt x="123349" y="388287"/>
                    </a:cubicBezTo>
                    <a:cubicBezTo>
                      <a:pt x="323279" y="457914"/>
                      <a:pt x="523208" y="527733"/>
                      <a:pt x="723138" y="597456"/>
                    </a:cubicBezTo>
                    <a:cubicBezTo>
                      <a:pt x="832485" y="635651"/>
                      <a:pt x="941832" y="674132"/>
                      <a:pt x="1051370" y="711756"/>
                    </a:cubicBezTo>
                    <a:cubicBezTo>
                      <a:pt x="1080135" y="721662"/>
                      <a:pt x="1110806" y="715947"/>
                      <a:pt x="1140523" y="717185"/>
                    </a:cubicBezTo>
                    <a:cubicBezTo>
                      <a:pt x="1216152" y="720423"/>
                      <a:pt x="1215866" y="719090"/>
                      <a:pt x="1269873" y="665845"/>
                    </a:cubicBezTo>
                    <a:cubicBezTo>
                      <a:pt x="1443418" y="494586"/>
                      <a:pt x="1617250" y="323612"/>
                      <a:pt x="1791081" y="152638"/>
                    </a:cubicBezTo>
                    <a:cubicBezTo>
                      <a:pt x="1804892" y="139113"/>
                      <a:pt x="1820989" y="127302"/>
                      <a:pt x="1832229" y="111966"/>
                    </a:cubicBezTo>
                    <a:cubicBezTo>
                      <a:pt x="1871567" y="58055"/>
                      <a:pt x="1927003" y="36147"/>
                      <a:pt x="1990249" y="25956"/>
                    </a:cubicBezTo>
                    <a:cubicBezTo>
                      <a:pt x="2025968" y="20145"/>
                      <a:pt x="2061115" y="10525"/>
                      <a:pt x="2096262" y="1572"/>
                    </a:cubicBezTo>
                    <a:cubicBezTo>
                      <a:pt x="2111311" y="-2238"/>
                      <a:pt x="2118932" y="238"/>
                      <a:pt x="2124933" y="16145"/>
                    </a:cubicBezTo>
                    <a:cubicBezTo>
                      <a:pt x="2198561" y="211217"/>
                      <a:pt x="2272856" y="406098"/>
                      <a:pt x="2347341" y="600789"/>
                    </a:cubicBezTo>
                    <a:cubicBezTo>
                      <a:pt x="2353056" y="615839"/>
                      <a:pt x="2351913" y="626507"/>
                      <a:pt x="2340007" y="638889"/>
                    </a:cubicBezTo>
                    <a:cubicBezTo>
                      <a:pt x="2295239" y="685371"/>
                      <a:pt x="2250377" y="731853"/>
                      <a:pt x="2208657" y="780907"/>
                    </a:cubicBezTo>
                    <a:cubicBezTo>
                      <a:pt x="2188655" y="804339"/>
                      <a:pt x="2162937" y="805767"/>
                      <a:pt x="2137791" y="810625"/>
                    </a:cubicBezTo>
                    <a:cubicBezTo>
                      <a:pt x="2022348" y="833295"/>
                      <a:pt x="1906619" y="854821"/>
                      <a:pt x="1790986" y="876729"/>
                    </a:cubicBezTo>
                    <a:cubicBezTo>
                      <a:pt x="1663446" y="900827"/>
                      <a:pt x="1535906" y="924925"/>
                      <a:pt x="1408462" y="948928"/>
                    </a:cubicBezTo>
                    <a:cubicBezTo>
                      <a:pt x="1392364" y="960739"/>
                      <a:pt x="1395699" y="970455"/>
                      <a:pt x="1409033" y="983409"/>
                    </a:cubicBezTo>
                    <a:cubicBezTo>
                      <a:pt x="1476375" y="1048655"/>
                      <a:pt x="1542383" y="1115235"/>
                      <a:pt x="1610677" y="1179433"/>
                    </a:cubicBezTo>
                    <a:cubicBezTo>
                      <a:pt x="1701927" y="1265254"/>
                      <a:pt x="1789748" y="1354503"/>
                      <a:pt x="1880235" y="1441180"/>
                    </a:cubicBezTo>
                    <a:cubicBezTo>
                      <a:pt x="1902143" y="1462230"/>
                      <a:pt x="1903000" y="1471755"/>
                      <a:pt x="1880045" y="1492806"/>
                    </a:cubicBezTo>
                    <a:cubicBezTo>
                      <a:pt x="1821656" y="1546336"/>
                      <a:pt x="1759458" y="1595390"/>
                      <a:pt x="1699546" y="1647111"/>
                    </a:cubicBezTo>
                    <a:cubicBezTo>
                      <a:pt x="1639634" y="1698927"/>
                      <a:pt x="1578293" y="1748933"/>
                      <a:pt x="1519333" y="1801892"/>
                    </a:cubicBezTo>
                    <a:cubicBezTo>
                      <a:pt x="1501902" y="1817513"/>
                      <a:pt x="1482947" y="1831419"/>
                      <a:pt x="1465136" y="1846659"/>
                    </a:cubicBezTo>
                    <a:cubicBezTo>
                      <a:pt x="1444752" y="1864185"/>
                      <a:pt x="1430084" y="1860090"/>
                      <a:pt x="1421606" y="1834467"/>
                    </a:cubicBezTo>
                    <a:cubicBezTo>
                      <a:pt x="1393507" y="1749314"/>
                      <a:pt x="1363218" y="1664827"/>
                      <a:pt x="1333405" y="1580245"/>
                    </a:cubicBezTo>
                    <a:cubicBezTo>
                      <a:pt x="1274445" y="1412605"/>
                      <a:pt x="1218152" y="1244013"/>
                      <a:pt x="1152811" y="1078659"/>
                    </a:cubicBezTo>
                    <a:cubicBezTo>
                      <a:pt x="1148048" y="1066657"/>
                      <a:pt x="1142524" y="1055037"/>
                      <a:pt x="1134999" y="1041702"/>
                    </a:cubicBezTo>
                    <a:cubicBezTo>
                      <a:pt x="1098614" y="1123902"/>
                      <a:pt x="1062514" y="1204579"/>
                      <a:pt x="1027843" y="1285732"/>
                    </a:cubicBezTo>
                    <a:cubicBezTo>
                      <a:pt x="981837" y="1393460"/>
                      <a:pt x="934022" y="1500330"/>
                      <a:pt x="887063" y="1607677"/>
                    </a:cubicBezTo>
                    <a:cubicBezTo>
                      <a:pt x="830389" y="1737217"/>
                      <a:pt x="773716" y="1866852"/>
                      <a:pt x="717423" y="1996583"/>
                    </a:cubicBezTo>
                    <a:cubicBezTo>
                      <a:pt x="710374" y="2012871"/>
                      <a:pt x="703802" y="2029444"/>
                      <a:pt x="695420" y="2045160"/>
                    </a:cubicBezTo>
                    <a:cubicBezTo>
                      <a:pt x="676465" y="2080689"/>
                      <a:pt x="664273" y="2117741"/>
                      <a:pt x="667798" y="2158794"/>
                    </a:cubicBezTo>
                    <a:cubicBezTo>
                      <a:pt x="665893" y="2199085"/>
                      <a:pt x="662083" y="2239185"/>
                      <a:pt x="660178" y="2279380"/>
                    </a:cubicBezTo>
                    <a:cubicBezTo>
                      <a:pt x="655320" y="2381488"/>
                      <a:pt x="648557" y="2483596"/>
                      <a:pt x="643223" y="2585609"/>
                    </a:cubicBezTo>
                    <a:cubicBezTo>
                      <a:pt x="639318" y="2659618"/>
                      <a:pt x="632270" y="2733437"/>
                      <a:pt x="631698" y="2807541"/>
                    </a:cubicBezTo>
                    <a:cubicBezTo>
                      <a:pt x="631507" y="2835069"/>
                      <a:pt x="627888" y="2862215"/>
                      <a:pt x="625888" y="2889456"/>
                    </a:cubicBezTo>
                    <a:cubicBezTo>
                      <a:pt x="625316" y="2897077"/>
                      <a:pt x="623792" y="2904125"/>
                      <a:pt x="617887" y="2909364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506">
                <a:extLst>
                  <a:ext uri="{FF2B5EF4-FFF2-40B4-BE49-F238E27FC236}">
                    <a16:creationId xmlns:a16="http://schemas.microsoft.com/office/drawing/2014/main" id="{839E5445-7B53-40F6-9F67-5DA3EB056CFB}"/>
                  </a:ext>
                </a:extLst>
              </p:cNvPr>
              <p:cNvSpPr/>
              <p:nvPr/>
            </p:nvSpPr>
            <p:spPr>
              <a:xfrm>
                <a:off x="4133054" y="2759980"/>
                <a:ext cx="661795" cy="2118736"/>
              </a:xfrm>
              <a:custGeom>
                <a:avLst/>
                <a:gdLst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30195 w 516225"/>
                  <a:gd name="connsiteY4" fmla="*/ 580054 h 1662136"/>
                  <a:gd name="connsiteX5" fmla="*/ 85154 w 516225"/>
                  <a:gd name="connsiteY5" fmla="*/ 434702 h 1662136"/>
                  <a:gd name="connsiteX6" fmla="*/ 132969 w 516225"/>
                  <a:gd name="connsiteY6" fmla="*/ 318497 h 1662136"/>
                  <a:gd name="connsiteX7" fmla="*/ 171069 w 516225"/>
                  <a:gd name="connsiteY7" fmla="*/ 220580 h 1662136"/>
                  <a:gd name="connsiteX8" fmla="*/ 231172 w 516225"/>
                  <a:gd name="connsiteY8" fmla="*/ 63227 h 1662136"/>
                  <a:gd name="connsiteX9" fmla="*/ 250793 w 516225"/>
                  <a:gd name="connsiteY9" fmla="*/ 12173 h 1662136"/>
                  <a:gd name="connsiteX10" fmla="*/ 261747 w 516225"/>
                  <a:gd name="connsiteY10" fmla="*/ 362 h 1662136"/>
                  <a:gd name="connsiteX11" fmla="*/ 272701 w 516225"/>
                  <a:gd name="connsiteY11" fmla="*/ 10840 h 1662136"/>
                  <a:gd name="connsiteX12" fmla="*/ 326231 w 516225"/>
                  <a:gd name="connsiteY12" fmla="*/ 142666 h 1662136"/>
                  <a:gd name="connsiteX13" fmla="*/ 364617 w 516225"/>
                  <a:gd name="connsiteY13" fmla="*/ 237630 h 1662136"/>
                  <a:gd name="connsiteX14" fmla="*/ 433864 w 516225"/>
                  <a:gd name="connsiteY14" fmla="*/ 411937 h 1662136"/>
                  <a:gd name="connsiteX15" fmla="*/ 480060 w 516225"/>
                  <a:gd name="connsiteY15" fmla="*/ 529000 h 1662136"/>
                  <a:gd name="connsiteX16" fmla="*/ 489395 w 516225"/>
                  <a:gd name="connsiteY16" fmla="*/ 651682 h 1662136"/>
                  <a:gd name="connsiteX17" fmla="*/ 506635 w 516225"/>
                  <a:gd name="connsiteY17" fmla="*/ 1232992 h 1662136"/>
                  <a:gd name="connsiteX18" fmla="*/ 512350 w 516225"/>
                  <a:gd name="connsiteY18" fmla="*/ 1433970 h 1662136"/>
                  <a:gd name="connsiteX19" fmla="*/ 514921 w 516225"/>
                  <a:gd name="connsiteY19" fmla="*/ 1500169 h 1662136"/>
                  <a:gd name="connsiteX20" fmla="*/ 515588 w 516225"/>
                  <a:gd name="connsiteY20" fmla="*/ 1511503 h 1662136"/>
                  <a:gd name="connsiteX21" fmla="*/ 516160 w 516225"/>
                  <a:gd name="connsiteY21" fmla="*/ 1593609 h 1662136"/>
                  <a:gd name="connsiteX22" fmla="*/ 496920 w 516225"/>
                  <a:gd name="connsiteY22" fmla="*/ 1616850 h 1662136"/>
                  <a:gd name="connsiteX23" fmla="*/ 148686 w 516225"/>
                  <a:gd name="connsiteY23" fmla="*/ 1651807 h 1662136"/>
                  <a:gd name="connsiteX24" fmla="*/ 72009 w 516225"/>
                  <a:gd name="connsiteY24" fmla="*/ 1660855 h 1662136"/>
                  <a:gd name="connsiteX25" fmla="*/ 36195 w 516225"/>
                  <a:gd name="connsiteY25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30195 w 516225"/>
                  <a:gd name="connsiteY4" fmla="*/ 580054 h 1662136"/>
                  <a:gd name="connsiteX5" fmla="*/ 85154 w 516225"/>
                  <a:gd name="connsiteY5" fmla="*/ 434702 h 1662136"/>
                  <a:gd name="connsiteX6" fmla="*/ 171069 w 516225"/>
                  <a:gd name="connsiteY6" fmla="*/ 220580 h 1662136"/>
                  <a:gd name="connsiteX7" fmla="*/ 231172 w 516225"/>
                  <a:gd name="connsiteY7" fmla="*/ 63227 h 1662136"/>
                  <a:gd name="connsiteX8" fmla="*/ 250793 w 516225"/>
                  <a:gd name="connsiteY8" fmla="*/ 12173 h 1662136"/>
                  <a:gd name="connsiteX9" fmla="*/ 261747 w 516225"/>
                  <a:gd name="connsiteY9" fmla="*/ 362 h 1662136"/>
                  <a:gd name="connsiteX10" fmla="*/ 272701 w 516225"/>
                  <a:gd name="connsiteY10" fmla="*/ 10840 h 1662136"/>
                  <a:gd name="connsiteX11" fmla="*/ 326231 w 516225"/>
                  <a:gd name="connsiteY11" fmla="*/ 142666 h 1662136"/>
                  <a:gd name="connsiteX12" fmla="*/ 364617 w 516225"/>
                  <a:gd name="connsiteY12" fmla="*/ 237630 h 1662136"/>
                  <a:gd name="connsiteX13" fmla="*/ 433864 w 516225"/>
                  <a:gd name="connsiteY13" fmla="*/ 411937 h 1662136"/>
                  <a:gd name="connsiteX14" fmla="*/ 480060 w 516225"/>
                  <a:gd name="connsiteY14" fmla="*/ 529000 h 1662136"/>
                  <a:gd name="connsiteX15" fmla="*/ 489395 w 516225"/>
                  <a:gd name="connsiteY15" fmla="*/ 651682 h 1662136"/>
                  <a:gd name="connsiteX16" fmla="*/ 506635 w 516225"/>
                  <a:gd name="connsiteY16" fmla="*/ 1232992 h 1662136"/>
                  <a:gd name="connsiteX17" fmla="*/ 512350 w 516225"/>
                  <a:gd name="connsiteY17" fmla="*/ 1433970 h 1662136"/>
                  <a:gd name="connsiteX18" fmla="*/ 514921 w 516225"/>
                  <a:gd name="connsiteY18" fmla="*/ 1500169 h 1662136"/>
                  <a:gd name="connsiteX19" fmla="*/ 515588 w 516225"/>
                  <a:gd name="connsiteY19" fmla="*/ 1511503 h 1662136"/>
                  <a:gd name="connsiteX20" fmla="*/ 516160 w 516225"/>
                  <a:gd name="connsiteY20" fmla="*/ 1593609 h 1662136"/>
                  <a:gd name="connsiteX21" fmla="*/ 496920 w 516225"/>
                  <a:gd name="connsiteY21" fmla="*/ 1616850 h 1662136"/>
                  <a:gd name="connsiteX22" fmla="*/ 148686 w 516225"/>
                  <a:gd name="connsiteY22" fmla="*/ 1651807 h 1662136"/>
                  <a:gd name="connsiteX23" fmla="*/ 72009 w 516225"/>
                  <a:gd name="connsiteY23" fmla="*/ 1660855 h 1662136"/>
                  <a:gd name="connsiteX24" fmla="*/ 36195 w 516225"/>
                  <a:gd name="connsiteY24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30195 w 516225"/>
                  <a:gd name="connsiteY4" fmla="*/ 580054 h 1662136"/>
                  <a:gd name="connsiteX5" fmla="*/ 171069 w 516225"/>
                  <a:gd name="connsiteY5" fmla="*/ 220580 h 1662136"/>
                  <a:gd name="connsiteX6" fmla="*/ 231172 w 516225"/>
                  <a:gd name="connsiteY6" fmla="*/ 63227 h 1662136"/>
                  <a:gd name="connsiteX7" fmla="*/ 250793 w 516225"/>
                  <a:gd name="connsiteY7" fmla="*/ 12173 h 1662136"/>
                  <a:gd name="connsiteX8" fmla="*/ 261747 w 516225"/>
                  <a:gd name="connsiteY8" fmla="*/ 362 h 1662136"/>
                  <a:gd name="connsiteX9" fmla="*/ 272701 w 516225"/>
                  <a:gd name="connsiteY9" fmla="*/ 10840 h 1662136"/>
                  <a:gd name="connsiteX10" fmla="*/ 326231 w 516225"/>
                  <a:gd name="connsiteY10" fmla="*/ 142666 h 1662136"/>
                  <a:gd name="connsiteX11" fmla="*/ 364617 w 516225"/>
                  <a:gd name="connsiteY11" fmla="*/ 237630 h 1662136"/>
                  <a:gd name="connsiteX12" fmla="*/ 433864 w 516225"/>
                  <a:gd name="connsiteY12" fmla="*/ 411937 h 1662136"/>
                  <a:gd name="connsiteX13" fmla="*/ 480060 w 516225"/>
                  <a:gd name="connsiteY13" fmla="*/ 529000 h 1662136"/>
                  <a:gd name="connsiteX14" fmla="*/ 489395 w 516225"/>
                  <a:gd name="connsiteY14" fmla="*/ 651682 h 1662136"/>
                  <a:gd name="connsiteX15" fmla="*/ 506635 w 516225"/>
                  <a:gd name="connsiteY15" fmla="*/ 1232992 h 1662136"/>
                  <a:gd name="connsiteX16" fmla="*/ 512350 w 516225"/>
                  <a:gd name="connsiteY16" fmla="*/ 1433970 h 1662136"/>
                  <a:gd name="connsiteX17" fmla="*/ 514921 w 516225"/>
                  <a:gd name="connsiteY17" fmla="*/ 1500169 h 1662136"/>
                  <a:gd name="connsiteX18" fmla="*/ 515588 w 516225"/>
                  <a:gd name="connsiteY18" fmla="*/ 1511503 h 1662136"/>
                  <a:gd name="connsiteX19" fmla="*/ 516160 w 516225"/>
                  <a:gd name="connsiteY19" fmla="*/ 1593609 h 1662136"/>
                  <a:gd name="connsiteX20" fmla="*/ 496920 w 516225"/>
                  <a:gd name="connsiteY20" fmla="*/ 1616850 h 1662136"/>
                  <a:gd name="connsiteX21" fmla="*/ 148686 w 516225"/>
                  <a:gd name="connsiteY21" fmla="*/ 1651807 h 1662136"/>
                  <a:gd name="connsiteX22" fmla="*/ 72009 w 516225"/>
                  <a:gd name="connsiteY22" fmla="*/ 1660855 h 1662136"/>
                  <a:gd name="connsiteX23" fmla="*/ 36195 w 516225"/>
                  <a:gd name="connsiteY23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171069 w 516225"/>
                  <a:gd name="connsiteY4" fmla="*/ 220580 h 1662136"/>
                  <a:gd name="connsiteX5" fmla="*/ 231172 w 516225"/>
                  <a:gd name="connsiteY5" fmla="*/ 63227 h 1662136"/>
                  <a:gd name="connsiteX6" fmla="*/ 250793 w 516225"/>
                  <a:gd name="connsiteY6" fmla="*/ 12173 h 1662136"/>
                  <a:gd name="connsiteX7" fmla="*/ 261747 w 516225"/>
                  <a:gd name="connsiteY7" fmla="*/ 362 h 1662136"/>
                  <a:gd name="connsiteX8" fmla="*/ 272701 w 516225"/>
                  <a:gd name="connsiteY8" fmla="*/ 10840 h 1662136"/>
                  <a:gd name="connsiteX9" fmla="*/ 326231 w 516225"/>
                  <a:gd name="connsiteY9" fmla="*/ 142666 h 1662136"/>
                  <a:gd name="connsiteX10" fmla="*/ 364617 w 516225"/>
                  <a:gd name="connsiteY10" fmla="*/ 237630 h 1662136"/>
                  <a:gd name="connsiteX11" fmla="*/ 433864 w 516225"/>
                  <a:gd name="connsiteY11" fmla="*/ 411937 h 1662136"/>
                  <a:gd name="connsiteX12" fmla="*/ 480060 w 516225"/>
                  <a:gd name="connsiteY12" fmla="*/ 529000 h 1662136"/>
                  <a:gd name="connsiteX13" fmla="*/ 489395 w 516225"/>
                  <a:gd name="connsiteY13" fmla="*/ 651682 h 1662136"/>
                  <a:gd name="connsiteX14" fmla="*/ 506635 w 516225"/>
                  <a:gd name="connsiteY14" fmla="*/ 1232992 h 1662136"/>
                  <a:gd name="connsiteX15" fmla="*/ 512350 w 516225"/>
                  <a:gd name="connsiteY15" fmla="*/ 1433970 h 1662136"/>
                  <a:gd name="connsiteX16" fmla="*/ 514921 w 516225"/>
                  <a:gd name="connsiteY16" fmla="*/ 1500169 h 1662136"/>
                  <a:gd name="connsiteX17" fmla="*/ 515588 w 516225"/>
                  <a:gd name="connsiteY17" fmla="*/ 1511503 h 1662136"/>
                  <a:gd name="connsiteX18" fmla="*/ 516160 w 516225"/>
                  <a:gd name="connsiteY18" fmla="*/ 1593609 h 1662136"/>
                  <a:gd name="connsiteX19" fmla="*/ 496920 w 516225"/>
                  <a:gd name="connsiteY19" fmla="*/ 1616850 h 1662136"/>
                  <a:gd name="connsiteX20" fmla="*/ 148686 w 516225"/>
                  <a:gd name="connsiteY20" fmla="*/ 1651807 h 1662136"/>
                  <a:gd name="connsiteX21" fmla="*/ 72009 w 516225"/>
                  <a:gd name="connsiteY21" fmla="*/ 1660855 h 1662136"/>
                  <a:gd name="connsiteX22" fmla="*/ 36195 w 516225"/>
                  <a:gd name="connsiteY22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31172 w 516225"/>
                  <a:gd name="connsiteY4" fmla="*/ 63227 h 1662136"/>
                  <a:gd name="connsiteX5" fmla="*/ 250793 w 516225"/>
                  <a:gd name="connsiteY5" fmla="*/ 12173 h 1662136"/>
                  <a:gd name="connsiteX6" fmla="*/ 261747 w 516225"/>
                  <a:gd name="connsiteY6" fmla="*/ 362 h 1662136"/>
                  <a:gd name="connsiteX7" fmla="*/ 272701 w 516225"/>
                  <a:gd name="connsiteY7" fmla="*/ 10840 h 1662136"/>
                  <a:gd name="connsiteX8" fmla="*/ 326231 w 516225"/>
                  <a:gd name="connsiteY8" fmla="*/ 142666 h 1662136"/>
                  <a:gd name="connsiteX9" fmla="*/ 364617 w 516225"/>
                  <a:gd name="connsiteY9" fmla="*/ 237630 h 1662136"/>
                  <a:gd name="connsiteX10" fmla="*/ 433864 w 516225"/>
                  <a:gd name="connsiteY10" fmla="*/ 411937 h 1662136"/>
                  <a:gd name="connsiteX11" fmla="*/ 480060 w 516225"/>
                  <a:gd name="connsiteY11" fmla="*/ 529000 h 1662136"/>
                  <a:gd name="connsiteX12" fmla="*/ 489395 w 516225"/>
                  <a:gd name="connsiteY12" fmla="*/ 651682 h 1662136"/>
                  <a:gd name="connsiteX13" fmla="*/ 506635 w 516225"/>
                  <a:gd name="connsiteY13" fmla="*/ 1232992 h 1662136"/>
                  <a:gd name="connsiteX14" fmla="*/ 512350 w 516225"/>
                  <a:gd name="connsiteY14" fmla="*/ 1433970 h 1662136"/>
                  <a:gd name="connsiteX15" fmla="*/ 514921 w 516225"/>
                  <a:gd name="connsiteY15" fmla="*/ 1500169 h 1662136"/>
                  <a:gd name="connsiteX16" fmla="*/ 515588 w 516225"/>
                  <a:gd name="connsiteY16" fmla="*/ 1511503 h 1662136"/>
                  <a:gd name="connsiteX17" fmla="*/ 516160 w 516225"/>
                  <a:gd name="connsiteY17" fmla="*/ 1593609 h 1662136"/>
                  <a:gd name="connsiteX18" fmla="*/ 496920 w 516225"/>
                  <a:gd name="connsiteY18" fmla="*/ 1616850 h 1662136"/>
                  <a:gd name="connsiteX19" fmla="*/ 148686 w 516225"/>
                  <a:gd name="connsiteY19" fmla="*/ 1651807 h 1662136"/>
                  <a:gd name="connsiteX20" fmla="*/ 72009 w 516225"/>
                  <a:gd name="connsiteY20" fmla="*/ 1660855 h 1662136"/>
                  <a:gd name="connsiteX21" fmla="*/ 36195 w 516225"/>
                  <a:gd name="connsiteY21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326231 w 516225"/>
                  <a:gd name="connsiteY7" fmla="*/ 142666 h 1662136"/>
                  <a:gd name="connsiteX8" fmla="*/ 364617 w 516225"/>
                  <a:gd name="connsiteY8" fmla="*/ 237630 h 1662136"/>
                  <a:gd name="connsiteX9" fmla="*/ 433864 w 516225"/>
                  <a:gd name="connsiteY9" fmla="*/ 411937 h 1662136"/>
                  <a:gd name="connsiteX10" fmla="*/ 480060 w 516225"/>
                  <a:gd name="connsiteY10" fmla="*/ 529000 h 1662136"/>
                  <a:gd name="connsiteX11" fmla="*/ 489395 w 516225"/>
                  <a:gd name="connsiteY11" fmla="*/ 651682 h 1662136"/>
                  <a:gd name="connsiteX12" fmla="*/ 506635 w 516225"/>
                  <a:gd name="connsiteY12" fmla="*/ 1232992 h 1662136"/>
                  <a:gd name="connsiteX13" fmla="*/ 512350 w 516225"/>
                  <a:gd name="connsiteY13" fmla="*/ 1433970 h 1662136"/>
                  <a:gd name="connsiteX14" fmla="*/ 514921 w 516225"/>
                  <a:gd name="connsiteY14" fmla="*/ 1500169 h 1662136"/>
                  <a:gd name="connsiteX15" fmla="*/ 515588 w 516225"/>
                  <a:gd name="connsiteY15" fmla="*/ 1511503 h 1662136"/>
                  <a:gd name="connsiteX16" fmla="*/ 516160 w 516225"/>
                  <a:gd name="connsiteY16" fmla="*/ 1593609 h 1662136"/>
                  <a:gd name="connsiteX17" fmla="*/ 496920 w 516225"/>
                  <a:gd name="connsiteY17" fmla="*/ 1616850 h 1662136"/>
                  <a:gd name="connsiteX18" fmla="*/ 148686 w 516225"/>
                  <a:gd name="connsiteY18" fmla="*/ 1651807 h 1662136"/>
                  <a:gd name="connsiteX19" fmla="*/ 72009 w 516225"/>
                  <a:gd name="connsiteY19" fmla="*/ 1660855 h 1662136"/>
                  <a:gd name="connsiteX20" fmla="*/ 36195 w 516225"/>
                  <a:gd name="connsiteY20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326231 w 516225"/>
                  <a:gd name="connsiteY7" fmla="*/ 142666 h 1662136"/>
                  <a:gd name="connsiteX8" fmla="*/ 433864 w 516225"/>
                  <a:gd name="connsiteY8" fmla="*/ 411937 h 1662136"/>
                  <a:gd name="connsiteX9" fmla="*/ 480060 w 516225"/>
                  <a:gd name="connsiteY9" fmla="*/ 529000 h 1662136"/>
                  <a:gd name="connsiteX10" fmla="*/ 489395 w 516225"/>
                  <a:gd name="connsiteY10" fmla="*/ 651682 h 1662136"/>
                  <a:gd name="connsiteX11" fmla="*/ 506635 w 516225"/>
                  <a:gd name="connsiteY11" fmla="*/ 1232992 h 1662136"/>
                  <a:gd name="connsiteX12" fmla="*/ 512350 w 516225"/>
                  <a:gd name="connsiteY12" fmla="*/ 1433970 h 1662136"/>
                  <a:gd name="connsiteX13" fmla="*/ 514921 w 516225"/>
                  <a:gd name="connsiteY13" fmla="*/ 1500169 h 1662136"/>
                  <a:gd name="connsiteX14" fmla="*/ 515588 w 516225"/>
                  <a:gd name="connsiteY14" fmla="*/ 1511503 h 1662136"/>
                  <a:gd name="connsiteX15" fmla="*/ 516160 w 516225"/>
                  <a:gd name="connsiteY15" fmla="*/ 1593609 h 1662136"/>
                  <a:gd name="connsiteX16" fmla="*/ 496920 w 516225"/>
                  <a:gd name="connsiteY16" fmla="*/ 1616850 h 1662136"/>
                  <a:gd name="connsiteX17" fmla="*/ 148686 w 516225"/>
                  <a:gd name="connsiteY17" fmla="*/ 1651807 h 1662136"/>
                  <a:gd name="connsiteX18" fmla="*/ 72009 w 516225"/>
                  <a:gd name="connsiteY18" fmla="*/ 1660855 h 1662136"/>
                  <a:gd name="connsiteX19" fmla="*/ 36195 w 516225"/>
                  <a:gd name="connsiteY19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433864 w 516225"/>
                  <a:gd name="connsiteY7" fmla="*/ 411937 h 1662136"/>
                  <a:gd name="connsiteX8" fmla="*/ 480060 w 516225"/>
                  <a:gd name="connsiteY8" fmla="*/ 529000 h 1662136"/>
                  <a:gd name="connsiteX9" fmla="*/ 489395 w 516225"/>
                  <a:gd name="connsiteY9" fmla="*/ 651682 h 1662136"/>
                  <a:gd name="connsiteX10" fmla="*/ 506635 w 516225"/>
                  <a:gd name="connsiteY10" fmla="*/ 1232992 h 1662136"/>
                  <a:gd name="connsiteX11" fmla="*/ 512350 w 516225"/>
                  <a:gd name="connsiteY11" fmla="*/ 1433970 h 1662136"/>
                  <a:gd name="connsiteX12" fmla="*/ 514921 w 516225"/>
                  <a:gd name="connsiteY12" fmla="*/ 1500169 h 1662136"/>
                  <a:gd name="connsiteX13" fmla="*/ 515588 w 516225"/>
                  <a:gd name="connsiteY13" fmla="*/ 1511503 h 1662136"/>
                  <a:gd name="connsiteX14" fmla="*/ 516160 w 516225"/>
                  <a:gd name="connsiteY14" fmla="*/ 1593609 h 1662136"/>
                  <a:gd name="connsiteX15" fmla="*/ 496920 w 516225"/>
                  <a:gd name="connsiteY15" fmla="*/ 1616850 h 1662136"/>
                  <a:gd name="connsiteX16" fmla="*/ 148686 w 516225"/>
                  <a:gd name="connsiteY16" fmla="*/ 1651807 h 1662136"/>
                  <a:gd name="connsiteX17" fmla="*/ 72009 w 516225"/>
                  <a:gd name="connsiteY17" fmla="*/ 1660855 h 1662136"/>
                  <a:gd name="connsiteX18" fmla="*/ 36195 w 516225"/>
                  <a:gd name="connsiteY18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480060 w 516225"/>
                  <a:gd name="connsiteY7" fmla="*/ 529000 h 1662136"/>
                  <a:gd name="connsiteX8" fmla="*/ 489395 w 516225"/>
                  <a:gd name="connsiteY8" fmla="*/ 651682 h 1662136"/>
                  <a:gd name="connsiteX9" fmla="*/ 506635 w 516225"/>
                  <a:gd name="connsiteY9" fmla="*/ 1232992 h 1662136"/>
                  <a:gd name="connsiteX10" fmla="*/ 512350 w 516225"/>
                  <a:gd name="connsiteY10" fmla="*/ 1433970 h 1662136"/>
                  <a:gd name="connsiteX11" fmla="*/ 514921 w 516225"/>
                  <a:gd name="connsiteY11" fmla="*/ 1500169 h 1662136"/>
                  <a:gd name="connsiteX12" fmla="*/ 515588 w 516225"/>
                  <a:gd name="connsiteY12" fmla="*/ 1511503 h 1662136"/>
                  <a:gd name="connsiteX13" fmla="*/ 516160 w 516225"/>
                  <a:gd name="connsiteY13" fmla="*/ 1593609 h 1662136"/>
                  <a:gd name="connsiteX14" fmla="*/ 496920 w 516225"/>
                  <a:gd name="connsiteY14" fmla="*/ 1616850 h 1662136"/>
                  <a:gd name="connsiteX15" fmla="*/ 148686 w 516225"/>
                  <a:gd name="connsiteY15" fmla="*/ 1651807 h 1662136"/>
                  <a:gd name="connsiteX16" fmla="*/ 72009 w 516225"/>
                  <a:gd name="connsiteY16" fmla="*/ 1660855 h 1662136"/>
                  <a:gd name="connsiteX17" fmla="*/ 36195 w 516225"/>
                  <a:gd name="connsiteY17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480060 w 516225"/>
                  <a:gd name="connsiteY7" fmla="*/ 529000 h 1662136"/>
                  <a:gd name="connsiteX8" fmla="*/ 506635 w 516225"/>
                  <a:gd name="connsiteY8" fmla="*/ 1232992 h 1662136"/>
                  <a:gd name="connsiteX9" fmla="*/ 512350 w 516225"/>
                  <a:gd name="connsiteY9" fmla="*/ 1433970 h 1662136"/>
                  <a:gd name="connsiteX10" fmla="*/ 514921 w 516225"/>
                  <a:gd name="connsiteY10" fmla="*/ 1500169 h 1662136"/>
                  <a:gd name="connsiteX11" fmla="*/ 515588 w 516225"/>
                  <a:gd name="connsiteY11" fmla="*/ 1511503 h 1662136"/>
                  <a:gd name="connsiteX12" fmla="*/ 516160 w 516225"/>
                  <a:gd name="connsiteY12" fmla="*/ 1593609 h 1662136"/>
                  <a:gd name="connsiteX13" fmla="*/ 496920 w 516225"/>
                  <a:gd name="connsiteY13" fmla="*/ 1616850 h 1662136"/>
                  <a:gd name="connsiteX14" fmla="*/ 148686 w 516225"/>
                  <a:gd name="connsiteY14" fmla="*/ 1651807 h 1662136"/>
                  <a:gd name="connsiteX15" fmla="*/ 72009 w 516225"/>
                  <a:gd name="connsiteY15" fmla="*/ 1660855 h 1662136"/>
                  <a:gd name="connsiteX16" fmla="*/ 36195 w 516225"/>
                  <a:gd name="connsiteY16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480060 w 516225"/>
                  <a:gd name="connsiteY7" fmla="*/ 529000 h 1662136"/>
                  <a:gd name="connsiteX8" fmla="*/ 512350 w 516225"/>
                  <a:gd name="connsiteY8" fmla="*/ 1433970 h 1662136"/>
                  <a:gd name="connsiteX9" fmla="*/ 514921 w 516225"/>
                  <a:gd name="connsiteY9" fmla="*/ 1500169 h 1662136"/>
                  <a:gd name="connsiteX10" fmla="*/ 515588 w 516225"/>
                  <a:gd name="connsiteY10" fmla="*/ 1511503 h 1662136"/>
                  <a:gd name="connsiteX11" fmla="*/ 516160 w 516225"/>
                  <a:gd name="connsiteY11" fmla="*/ 1593609 h 1662136"/>
                  <a:gd name="connsiteX12" fmla="*/ 496920 w 516225"/>
                  <a:gd name="connsiteY12" fmla="*/ 1616850 h 1662136"/>
                  <a:gd name="connsiteX13" fmla="*/ 148686 w 516225"/>
                  <a:gd name="connsiteY13" fmla="*/ 1651807 h 1662136"/>
                  <a:gd name="connsiteX14" fmla="*/ 72009 w 516225"/>
                  <a:gd name="connsiteY14" fmla="*/ 1660855 h 1662136"/>
                  <a:gd name="connsiteX15" fmla="*/ 36195 w 516225"/>
                  <a:gd name="connsiteY15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480060 w 516225"/>
                  <a:gd name="connsiteY7" fmla="*/ 529000 h 1662136"/>
                  <a:gd name="connsiteX8" fmla="*/ 514921 w 516225"/>
                  <a:gd name="connsiteY8" fmla="*/ 1500169 h 1662136"/>
                  <a:gd name="connsiteX9" fmla="*/ 515588 w 516225"/>
                  <a:gd name="connsiteY9" fmla="*/ 1511503 h 1662136"/>
                  <a:gd name="connsiteX10" fmla="*/ 516160 w 516225"/>
                  <a:gd name="connsiteY10" fmla="*/ 1593609 h 1662136"/>
                  <a:gd name="connsiteX11" fmla="*/ 496920 w 516225"/>
                  <a:gd name="connsiteY11" fmla="*/ 1616850 h 1662136"/>
                  <a:gd name="connsiteX12" fmla="*/ 148686 w 516225"/>
                  <a:gd name="connsiteY12" fmla="*/ 1651807 h 1662136"/>
                  <a:gd name="connsiteX13" fmla="*/ 72009 w 516225"/>
                  <a:gd name="connsiteY13" fmla="*/ 1660855 h 1662136"/>
                  <a:gd name="connsiteX14" fmla="*/ 36195 w 516225"/>
                  <a:gd name="connsiteY14" fmla="*/ 1636090 h 1662136"/>
                  <a:gd name="connsiteX0" fmla="*/ 36195 w 518924"/>
                  <a:gd name="connsiteY0" fmla="*/ 1636090 h 1662136"/>
                  <a:gd name="connsiteX1" fmla="*/ 18288 w 518924"/>
                  <a:gd name="connsiteY1" fmla="*/ 1142219 h 1662136"/>
                  <a:gd name="connsiteX2" fmla="*/ 5334 w 518924"/>
                  <a:gd name="connsiteY2" fmla="*/ 800938 h 1662136"/>
                  <a:gd name="connsiteX3" fmla="*/ 0 w 518924"/>
                  <a:gd name="connsiteY3" fmla="*/ 679876 h 1662136"/>
                  <a:gd name="connsiteX4" fmla="*/ 250793 w 518924"/>
                  <a:gd name="connsiteY4" fmla="*/ 12173 h 1662136"/>
                  <a:gd name="connsiteX5" fmla="*/ 261747 w 518924"/>
                  <a:gd name="connsiteY5" fmla="*/ 362 h 1662136"/>
                  <a:gd name="connsiteX6" fmla="*/ 272701 w 518924"/>
                  <a:gd name="connsiteY6" fmla="*/ 10840 h 1662136"/>
                  <a:gd name="connsiteX7" fmla="*/ 480060 w 518924"/>
                  <a:gd name="connsiteY7" fmla="*/ 529000 h 1662136"/>
                  <a:gd name="connsiteX8" fmla="*/ 514921 w 518924"/>
                  <a:gd name="connsiteY8" fmla="*/ 1500169 h 1662136"/>
                  <a:gd name="connsiteX9" fmla="*/ 516160 w 518924"/>
                  <a:gd name="connsiteY9" fmla="*/ 1593609 h 1662136"/>
                  <a:gd name="connsiteX10" fmla="*/ 496920 w 518924"/>
                  <a:gd name="connsiteY10" fmla="*/ 1616850 h 1662136"/>
                  <a:gd name="connsiteX11" fmla="*/ 148686 w 518924"/>
                  <a:gd name="connsiteY11" fmla="*/ 1651807 h 1662136"/>
                  <a:gd name="connsiteX12" fmla="*/ 72009 w 518924"/>
                  <a:gd name="connsiteY12" fmla="*/ 1660855 h 1662136"/>
                  <a:gd name="connsiteX13" fmla="*/ 36195 w 518924"/>
                  <a:gd name="connsiteY13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480060 w 516225"/>
                  <a:gd name="connsiteY7" fmla="*/ 529000 h 1662136"/>
                  <a:gd name="connsiteX8" fmla="*/ 516160 w 516225"/>
                  <a:gd name="connsiteY8" fmla="*/ 1593609 h 1662136"/>
                  <a:gd name="connsiteX9" fmla="*/ 496920 w 516225"/>
                  <a:gd name="connsiteY9" fmla="*/ 1616850 h 1662136"/>
                  <a:gd name="connsiteX10" fmla="*/ 148686 w 516225"/>
                  <a:gd name="connsiteY10" fmla="*/ 1651807 h 1662136"/>
                  <a:gd name="connsiteX11" fmla="*/ 72009 w 516225"/>
                  <a:gd name="connsiteY11" fmla="*/ 1660855 h 1662136"/>
                  <a:gd name="connsiteX12" fmla="*/ 36195 w 516225"/>
                  <a:gd name="connsiteY12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480060 w 516225"/>
                  <a:gd name="connsiteY7" fmla="*/ 529000 h 1662136"/>
                  <a:gd name="connsiteX8" fmla="*/ 516160 w 516225"/>
                  <a:gd name="connsiteY8" fmla="*/ 1593609 h 1662136"/>
                  <a:gd name="connsiteX9" fmla="*/ 496920 w 516225"/>
                  <a:gd name="connsiteY9" fmla="*/ 1616850 h 1662136"/>
                  <a:gd name="connsiteX10" fmla="*/ 72009 w 516225"/>
                  <a:gd name="connsiteY10" fmla="*/ 1660855 h 1662136"/>
                  <a:gd name="connsiteX11" fmla="*/ 36195 w 516225"/>
                  <a:gd name="connsiteY11" fmla="*/ 1636090 h 1662136"/>
                  <a:gd name="connsiteX0" fmla="*/ 36195 w 516225"/>
                  <a:gd name="connsiteY0" fmla="*/ 1636090 h 1662136"/>
                  <a:gd name="connsiteX1" fmla="*/ 5334 w 516225"/>
                  <a:gd name="connsiteY1" fmla="*/ 800938 h 1662136"/>
                  <a:gd name="connsiteX2" fmla="*/ 0 w 516225"/>
                  <a:gd name="connsiteY2" fmla="*/ 679876 h 1662136"/>
                  <a:gd name="connsiteX3" fmla="*/ 250793 w 516225"/>
                  <a:gd name="connsiteY3" fmla="*/ 12173 h 1662136"/>
                  <a:gd name="connsiteX4" fmla="*/ 261747 w 516225"/>
                  <a:gd name="connsiteY4" fmla="*/ 362 h 1662136"/>
                  <a:gd name="connsiteX5" fmla="*/ 272701 w 516225"/>
                  <a:gd name="connsiteY5" fmla="*/ 10840 h 1662136"/>
                  <a:gd name="connsiteX6" fmla="*/ 480060 w 516225"/>
                  <a:gd name="connsiteY6" fmla="*/ 529000 h 1662136"/>
                  <a:gd name="connsiteX7" fmla="*/ 516160 w 516225"/>
                  <a:gd name="connsiteY7" fmla="*/ 1593609 h 1662136"/>
                  <a:gd name="connsiteX8" fmla="*/ 496920 w 516225"/>
                  <a:gd name="connsiteY8" fmla="*/ 1616850 h 1662136"/>
                  <a:gd name="connsiteX9" fmla="*/ 72009 w 516225"/>
                  <a:gd name="connsiteY9" fmla="*/ 1660855 h 1662136"/>
                  <a:gd name="connsiteX10" fmla="*/ 36195 w 516225"/>
                  <a:gd name="connsiteY10" fmla="*/ 1636090 h 1662136"/>
                  <a:gd name="connsiteX0" fmla="*/ 47435 w 527465"/>
                  <a:gd name="connsiteY0" fmla="*/ 1636090 h 1662136"/>
                  <a:gd name="connsiteX1" fmla="*/ 11240 w 527465"/>
                  <a:gd name="connsiteY1" fmla="*/ 679876 h 1662136"/>
                  <a:gd name="connsiteX2" fmla="*/ 262033 w 527465"/>
                  <a:gd name="connsiteY2" fmla="*/ 12173 h 1662136"/>
                  <a:gd name="connsiteX3" fmla="*/ 272987 w 527465"/>
                  <a:gd name="connsiteY3" fmla="*/ 362 h 1662136"/>
                  <a:gd name="connsiteX4" fmla="*/ 283941 w 527465"/>
                  <a:gd name="connsiteY4" fmla="*/ 10840 h 1662136"/>
                  <a:gd name="connsiteX5" fmla="*/ 491300 w 527465"/>
                  <a:gd name="connsiteY5" fmla="*/ 529000 h 1662136"/>
                  <a:gd name="connsiteX6" fmla="*/ 527400 w 527465"/>
                  <a:gd name="connsiteY6" fmla="*/ 1593609 h 1662136"/>
                  <a:gd name="connsiteX7" fmla="*/ 508160 w 527465"/>
                  <a:gd name="connsiteY7" fmla="*/ 1616850 h 1662136"/>
                  <a:gd name="connsiteX8" fmla="*/ 83249 w 527465"/>
                  <a:gd name="connsiteY8" fmla="*/ 1660855 h 1662136"/>
                  <a:gd name="connsiteX9" fmla="*/ 47435 w 527465"/>
                  <a:gd name="connsiteY9" fmla="*/ 1636090 h 1662136"/>
                  <a:gd name="connsiteX0" fmla="*/ 36195 w 516225"/>
                  <a:gd name="connsiteY0" fmla="*/ 1636090 h 1662136"/>
                  <a:gd name="connsiteX1" fmla="*/ 0 w 516225"/>
                  <a:gd name="connsiteY1" fmla="*/ 679876 h 1662136"/>
                  <a:gd name="connsiteX2" fmla="*/ 250793 w 516225"/>
                  <a:gd name="connsiteY2" fmla="*/ 12173 h 1662136"/>
                  <a:gd name="connsiteX3" fmla="*/ 261747 w 516225"/>
                  <a:gd name="connsiteY3" fmla="*/ 362 h 1662136"/>
                  <a:gd name="connsiteX4" fmla="*/ 272701 w 516225"/>
                  <a:gd name="connsiteY4" fmla="*/ 10840 h 1662136"/>
                  <a:gd name="connsiteX5" fmla="*/ 480060 w 516225"/>
                  <a:gd name="connsiteY5" fmla="*/ 529000 h 1662136"/>
                  <a:gd name="connsiteX6" fmla="*/ 516160 w 516225"/>
                  <a:gd name="connsiteY6" fmla="*/ 1593609 h 1662136"/>
                  <a:gd name="connsiteX7" fmla="*/ 496920 w 516225"/>
                  <a:gd name="connsiteY7" fmla="*/ 1616850 h 1662136"/>
                  <a:gd name="connsiteX8" fmla="*/ 72009 w 516225"/>
                  <a:gd name="connsiteY8" fmla="*/ 1660855 h 1662136"/>
                  <a:gd name="connsiteX9" fmla="*/ 36195 w 516225"/>
                  <a:gd name="connsiteY9" fmla="*/ 1636090 h 1662136"/>
                  <a:gd name="connsiteX0" fmla="*/ 36195 w 516225"/>
                  <a:gd name="connsiteY0" fmla="*/ 1636090 h 1662136"/>
                  <a:gd name="connsiteX1" fmla="*/ 0 w 516225"/>
                  <a:gd name="connsiteY1" fmla="*/ 679876 h 1662136"/>
                  <a:gd name="connsiteX2" fmla="*/ 250793 w 516225"/>
                  <a:gd name="connsiteY2" fmla="*/ 12173 h 1662136"/>
                  <a:gd name="connsiteX3" fmla="*/ 261747 w 516225"/>
                  <a:gd name="connsiteY3" fmla="*/ 362 h 1662136"/>
                  <a:gd name="connsiteX4" fmla="*/ 272701 w 516225"/>
                  <a:gd name="connsiteY4" fmla="*/ 10840 h 1662136"/>
                  <a:gd name="connsiteX5" fmla="*/ 480060 w 516225"/>
                  <a:gd name="connsiteY5" fmla="*/ 529000 h 1662136"/>
                  <a:gd name="connsiteX6" fmla="*/ 516160 w 516225"/>
                  <a:gd name="connsiteY6" fmla="*/ 1593609 h 1662136"/>
                  <a:gd name="connsiteX7" fmla="*/ 496920 w 516225"/>
                  <a:gd name="connsiteY7" fmla="*/ 1616850 h 1662136"/>
                  <a:gd name="connsiteX8" fmla="*/ 72009 w 516225"/>
                  <a:gd name="connsiteY8" fmla="*/ 1660855 h 1662136"/>
                  <a:gd name="connsiteX9" fmla="*/ 36195 w 516225"/>
                  <a:gd name="connsiteY9" fmla="*/ 1636090 h 1662136"/>
                  <a:gd name="connsiteX0" fmla="*/ 36195 w 516225"/>
                  <a:gd name="connsiteY0" fmla="*/ 1636090 h 1662136"/>
                  <a:gd name="connsiteX1" fmla="*/ 0 w 516225"/>
                  <a:gd name="connsiteY1" fmla="*/ 679876 h 1662136"/>
                  <a:gd name="connsiteX2" fmla="*/ 250793 w 516225"/>
                  <a:gd name="connsiteY2" fmla="*/ 12173 h 1662136"/>
                  <a:gd name="connsiteX3" fmla="*/ 261747 w 516225"/>
                  <a:gd name="connsiteY3" fmla="*/ 362 h 1662136"/>
                  <a:gd name="connsiteX4" fmla="*/ 272701 w 516225"/>
                  <a:gd name="connsiteY4" fmla="*/ 10840 h 1662136"/>
                  <a:gd name="connsiteX5" fmla="*/ 480060 w 516225"/>
                  <a:gd name="connsiteY5" fmla="*/ 529000 h 1662136"/>
                  <a:gd name="connsiteX6" fmla="*/ 516160 w 516225"/>
                  <a:gd name="connsiteY6" fmla="*/ 1593609 h 1662136"/>
                  <a:gd name="connsiteX7" fmla="*/ 496920 w 516225"/>
                  <a:gd name="connsiteY7" fmla="*/ 1629787 h 1662136"/>
                  <a:gd name="connsiteX8" fmla="*/ 72009 w 516225"/>
                  <a:gd name="connsiteY8" fmla="*/ 1660855 h 1662136"/>
                  <a:gd name="connsiteX9" fmla="*/ 36195 w 516225"/>
                  <a:gd name="connsiteY9" fmla="*/ 1636090 h 1662136"/>
                  <a:gd name="connsiteX0" fmla="*/ 36195 w 536022"/>
                  <a:gd name="connsiteY0" fmla="*/ 1636090 h 1658579"/>
                  <a:gd name="connsiteX1" fmla="*/ 0 w 536022"/>
                  <a:gd name="connsiteY1" fmla="*/ 679876 h 1658579"/>
                  <a:gd name="connsiteX2" fmla="*/ 250793 w 536022"/>
                  <a:gd name="connsiteY2" fmla="*/ 12173 h 1658579"/>
                  <a:gd name="connsiteX3" fmla="*/ 261747 w 536022"/>
                  <a:gd name="connsiteY3" fmla="*/ 362 h 1658579"/>
                  <a:gd name="connsiteX4" fmla="*/ 272701 w 536022"/>
                  <a:gd name="connsiteY4" fmla="*/ 10840 h 1658579"/>
                  <a:gd name="connsiteX5" fmla="*/ 480060 w 536022"/>
                  <a:gd name="connsiteY5" fmla="*/ 529000 h 1658579"/>
                  <a:gd name="connsiteX6" fmla="*/ 516160 w 536022"/>
                  <a:gd name="connsiteY6" fmla="*/ 1593609 h 1658579"/>
                  <a:gd name="connsiteX7" fmla="*/ 496920 w 536022"/>
                  <a:gd name="connsiteY7" fmla="*/ 1629787 h 1658579"/>
                  <a:gd name="connsiteX8" fmla="*/ 69853 w 536022"/>
                  <a:gd name="connsiteY8" fmla="*/ 1656543 h 1658579"/>
                  <a:gd name="connsiteX9" fmla="*/ 36195 w 536022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679876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0060 w 518058"/>
                  <a:gd name="connsiteY5" fmla="*/ 529000 h 1658579"/>
                  <a:gd name="connsiteX6" fmla="*/ 516160 w 518058"/>
                  <a:gd name="connsiteY6" fmla="*/ 1593609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679876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0060 w 518058"/>
                  <a:gd name="connsiteY5" fmla="*/ 529000 h 1658579"/>
                  <a:gd name="connsiteX6" fmla="*/ 516160 w 518058"/>
                  <a:gd name="connsiteY6" fmla="*/ 1600078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598797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0060 w 518058"/>
                  <a:gd name="connsiteY5" fmla="*/ 529000 h 1658579"/>
                  <a:gd name="connsiteX6" fmla="*/ 516160 w 518058"/>
                  <a:gd name="connsiteY6" fmla="*/ 1600078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598797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0060 w 518058"/>
                  <a:gd name="connsiteY5" fmla="*/ 529000 h 1658579"/>
                  <a:gd name="connsiteX6" fmla="*/ 516160 w 518058"/>
                  <a:gd name="connsiteY6" fmla="*/ 1600078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615013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0060 w 518058"/>
                  <a:gd name="connsiteY5" fmla="*/ 529000 h 1658579"/>
                  <a:gd name="connsiteX6" fmla="*/ 516160 w 518058"/>
                  <a:gd name="connsiteY6" fmla="*/ 1600078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615013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0060 w 518058"/>
                  <a:gd name="connsiteY5" fmla="*/ 517417 h 1658579"/>
                  <a:gd name="connsiteX6" fmla="*/ 516160 w 518058"/>
                  <a:gd name="connsiteY6" fmla="*/ 1600078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615013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0060 w 518058"/>
                  <a:gd name="connsiteY5" fmla="*/ 517417 h 1658579"/>
                  <a:gd name="connsiteX6" fmla="*/ 516160 w 518058"/>
                  <a:gd name="connsiteY6" fmla="*/ 1600078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615013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4693 w 518058"/>
                  <a:gd name="connsiteY5" fmla="*/ 505834 h 1658579"/>
                  <a:gd name="connsiteX6" fmla="*/ 516160 w 518058"/>
                  <a:gd name="connsiteY6" fmla="*/ 1600078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8058" h="1658579">
                    <a:moveTo>
                      <a:pt x="36195" y="1636090"/>
                    </a:moveTo>
                    <a:cubicBezTo>
                      <a:pt x="24194" y="1472594"/>
                      <a:pt x="15979" y="918006"/>
                      <a:pt x="0" y="615013"/>
                    </a:cubicBezTo>
                    <a:cubicBezTo>
                      <a:pt x="57125" y="483552"/>
                      <a:pt x="207169" y="125425"/>
                      <a:pt x="250793" y="12173"/>
                    </a:cubicBezTo>
                    <a:cubicBezTo>
                      <a:pt x="251174" y="7792"/>
                      <a:pt x="257175" y="1791"/>
                      <a:pt x="261747" y="362"/>
                    </a:cubicBezTo>
                    <a:cubicBezTo>
                      <a:pt x="268605" y="-1829"/>
                      <a:pt x="270796" y="6458"/>
                      <a:pt x="272701" y="10840"/>
                    </a:cubicBezTo>
                    <a:cubicBezTo>
                      <a:pt x="309087" y="98946"/>
                      <a:pt x="441627" y="405977"/>
                      <a:pt x="484693" y="505834"/>
                    </a:cubicBezTo>
                    <a:cubicBezTo>
                      <a:pt x="503709" y="804126"/>
                      <a:pt x="513350" y="1418770"/>
                      <a:pt x="516160" y="1600078"/>
                    </a:cubicBezTo>
                    <a:cubicBezTo>
                      <a:pt x="516827" y="1615032"/>
                      <a:pt x="526027" y="1636547"/>
                      <a:pt x="496920" y="1629787"/>
                    </a:cubicBezTo>
                    <a:cubicBezTo>
                      <a:pt x="422536" y="1640276"/>
                      <a:pt x="212209" y="1647624"/>
                      <a:pt x="69853" y="1656543"/>
                    </a:cubicBezTo>
                    <a:cubicBezTo>
                      <a:pt x="48898" y="1660068"/>
                      <a:pt x="35814" y="1661998"/>
                      <a:pt x="36195" y="163609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507">
                <a:extLst>
                  <a:ext uri="{FF2B5EF4-FFF2-40B4-BE49-F238E27FC236}">
                    <a16:creationId xmlns:a16="http://schemas.microsoft.com/office/drawing/2014/main" id="{7906778D-DB7F-4DBA-ADDB-97BFAD2ABAF2}"/>
                  </a:ext>
                </a:extLst>
              </p:cNvPr>
              <p:cNvSpPr/>
              <p:nvPr/>
            </p:nvSpPr>
            <p:spPr>
              <a:xfrm>
                <a:off x="2783742" y="4029898"/>
                <a:ext cx="521763" cy="888797"/>
              </a:xfrm>
              <a:custGeom>
                <a:avLst/>
                <a:gdLst>
                  <a:gd name="connsiteX0" fmla="*/ 140529 w 408444"/>
                  <a:gd name="connsiteY0" fmla="*/ 730921 h 733002"/>
                  <a:gd name="connsiteX1" fmla="*/ 48422 w 408444"/>
                  <a:gd name="connsiteY1" fmla="*/ 732921 h 733002"/>
                  <a:gd name="connsiteX2" fmla="*/ 27753 w 408444"/>
                  <a:gd name="connsiteY2" fmla="*/ 714919 h 733002"/>
                  <a:gd name="connsiteX3" fmla="*/ 19942 w 408444"/>
                  <a:gd name="connsiteY3" fmla="*/ 530896 h 733002"/>
                  <a:gd name="connsiteX4" fmla="*/ 416 w 408444"/>
                  <a:gd name="connsiteY4" fmla="*/ 46359 h 733002"/>
                  <a:gd name="connsiteX5" fmla="*/ 32039 w 408444"/>
                  <a:gd name="connsiteY5" fmla="*/ 10926 h 733002"/>
                  <a:gd name="connsiteX6" fmla="*/ 364080 w 408444"/>
                  <a:gd name="connsiteY6" fmla="*/ 68 h 733002"/>
                  <a:gd name="connsiteX7" fmla="*/ 388179 w 408444"/>
                  <a:gd name="connsiteY7" fmla="*/ 24452 h 733002"/>
                  <a:gd name="connsiteX8" fmla="*/ 407800 w 408444"/>
                  <a:gd name="connsiteY8" fmla="*/ 625574 h 733002"/>
                  <a:gd name="connsiteX9" fmla="*/ 408372 w 408444"/>
                  <a:gd name="connsiteY9" fmla="*/ 698250 h 733002"/>
                  <a:gd name="connsiteX10" fmla="*/ 389512 w 408444"/>
                  <a:gd name="connsiteY10" fmla="*/ 718443 h 733002"/>
                  <a:gd name="connsiteX11" fmla="*/ 159484 w 408444"/>
                  <a:gd name="connsiteY11" fmla="*/ 728063 h 733002"/>
                  <a:gd name="connsiteX12" fmla="*/ 140529 w 408444"/>
                  <a:gd name="connsiteY12" fmla="*/ 730921 h 733002"/>
                  <a:gd name="connsiteX0" fmla="*/ 140529 w 408444"/>
                  <a:gd name="connsiteY0" fmla="*/ 730921 h 733001"/>
                  <a:gd name="connsiteX1" fmla="*/ 48422 w 408444"/>
                  <a:gd name="connsiteY1" fmla="*/ 732921 h 733001"/>
                  <a:gd name="connsiteX2" fmla="*/ 27753 w 408444"/>
                  <a:gd name="connsiteY2" fmla="*/ 714919 h 733001"/>
                  <a:gd name="connsiteX3" fmla="*/ 416 w 408444"/>
                  <a:gd name="connsiteY3" fmla="*/ 46359 h 733001"/>
                  <a:gd name="connsiteX4" fmla="*/ 32039 w 408444"/>
                  <a:gd name="connsiteY4" fmla="*/ 10926 h 733001"/>
                  <a:gd name="connsiteX5" fmla="*/ 364080 w 408444"/>
                  <a:gd name="connsiteY5" fmla="*/ 68 h 733001"/>
                  <a:gd name="connsiteX6" fmla="*/ 388179 w 408444"/>
                  <a:gd name="connsiteY6" fmla="*/ 24452 h 733001"/>
                  <a:gd name="connsiteX7" fmla="*/ 407800 w 408444"/>
                  <a:gd name="connsiteY7" fmla="*/ 625574 h 733001"/>
                  <a:gd name="connsiteX8" fmla="*/ 408372 w 408444"/>
                  <a:gd name="connsiteY8" fmla="*/ 698250 h 733001"/>
                  <a:gd name="connsiteX9" fmla="*/ 389512 w 408444"/>
                  <a:gd name="connsiteY9" fmla="*/ 718443 h 733001"/>
                  <a:gd name="connsiteX10" fmla="*/ 159484 w 408444"/>
                  <a:gd name="connsiteY10" fmla="*/ 728063 h 733001"/>
                  <a:gd name="connsiteX11" fmla="*/ 140529 w 408444"/>
                  <a:gd name="connsiteY11" fmla="*/ 730921 h 733001"/>
                  <a:gd name="connsiteX0" fmla="*/ 140529 w 408444"/>
                  <a:gd name="connsiteY0" fmla="*/ 730921 h 733001"/>
                  <a:gd name="connsiteX1" fmla="*/ 48422 w 408444"/>
                  <a:gd name="connsiteY1" fmla="*/ 732921 h 733001"/>
                  <a:gd name="connsiteX2" fmla="*/ 27753 w 408444"/>
                  <a:gd name="connsiteY2" fmla="*/ 714919 h 733001"/>
                  <a:gd name="connsiteX3" fmla="*/ 416 w 408444"/>
                  <a:gd name="connsiteY3" fmla="*/ 46359 h 733001"/>
                  <a:gd name="connsiteX4" fmla="*/ 32039 w 408444"/>
                  <a:gd name="connsiteY4" fmla="*/ 10926 h 733001"/>
                  <a:gd name="connsiteX5" fmla="*/ 364080 w 408444"/>
                  <a:gd name="connsiteY5" fmla="*/ 68 h 733001"/>
                  <a:gd name="connsiteX6" fmla="*/ 388179 w 408444"/>
                  <a:gd name="connsiteY6" fmla="*/ 24452 h 733001"/>
                  <a:gd name="connsiteX7" fmla="*/ 408372 w 408444"/>
                  <a:gd name="connsiteY7" fmla="*/ 698250 h 733001"/>
                  <a:gd name="connsiteX8" fmla="*/ 389512 w 408444"/>
                  <a:gd name="connsiteY8" fmla="*/ 718443 h 733001"/>
                  <a:gd name="connsiteX9" fmla="*/ 159484 w 408444"/>
                  <a:gd name="connsiteY9" fmla="*/ 728063 h 733001"/>
                  <a:gd name="connsiteX10" fmla="*/ 140529 w 408444"/>
                  <a:gd name="connsiteY10" fmla="*/ 730921 h 733001"/>
                  <a:gd name="connsiteX0" fmla="*/ 140529 w 408444"/>
                  <a:gd name="connsiteY0" fmla="*/ 730921 h 733001"/>
                  <a:gd name="connsiteX1" fmla="*/ 48422 w 408444"/>
                  <a:gd name="connsiteY1" fmla="*/ 732921 h 733001"/>
                  <a:gd name="connsiteX2" fmla="*/ 27753 w 408444"/>
                  <a:gd name="connsiteY2" fmla="*/ 714919 h 733001"/>
                  <a:gd name="connsiteX3" fmla="*/ 416 w 408444"/>
                  <a:gd name="connsiteY3" fmla="*/ 46359 h 733001"/>
                  <a:gd name="connsiteX4" fmla="*/ 32039 w 408444"/>
                  <a:gd name="connsiteY4" fmla="*/ 10926 h 733001"/>
                  <a:gd name="connsiteX5" fmla="*/ 364080 w 408444"/>
                  <a:gd name="connsiteY5" fmla="*/ 68 h 733001"/>
                  <a:gd name="connsiteX6" fmla="*/ 388179 w 408444"/>
                  <a:gd name="connsiteY6" fmla="*/ 24452 h 733001"/>
                  <a:gd name="connsiteX7" fmla="*/ 408372 w 408444"/>
                  <a:gd name="connsiteY7" fmla="*/ 698250 h 733001"/>
                  <a:gd name="connsiteX8" fmla="*/ 389512 w 408444"/>
                  <a:gd name="connsiteY8" fmla="*/ 718443 h 733001"/>
                  <a:gd name="connsiteX9" fmla="*/ 140529 w 408444"/>
                  <a:gd name="connsiteY9" fmla="*/ 730921 h 733001"/>
                  <a:gd name="connsiteX0" fmla="*/ 389512 w 408444"/>
                  <a:gd name="connsiteY0" fmla="*/ 718443 h 733001"/>
                  <a:gd name="connsiteX1" fmla="*/ 48422 w 408444"/>
                  <a:gd name="connsiteY1" fmla="*/ 732921 h 733001"/>
                  <a:gd name="connsiteX2" fmla="*/ 27753 w 408444"/>
                  <a:gd name="connsiteY2" fmla="*/ 714919 h 733001"/>
                  <a:gd name="connsiteX3" fmla="*/ 416 w 408444"/>
                  <a:gd name="connsiteY3" fmla="*/ 46359 h 733001"/>
                  <a:gd name="connsiteX4" fmla="*/ 32039 w 408444"/>
                  <a:gd name="connsiteY4" fmla="*/ 10926 h 733001"/>
                  <a:gd name="connsiteX5" fmla="*/ 364080 w 408444"/>
                  <a:gd name="connsiteY5" fmla="*/ 68 h 733001"/>
                  <a:gd name="connsiteX6" fmla="*/ 388179 w 408444"/>
                  <a:gd name="connsiteY6" fmla="*/ 24452 h 733001"/>
                  <a:gd name="connsiteX7" fmla="*/ 408372 w 408444"/>
                  <a:gd name="connsiteY7" fmla="*/ 698250 h 733001"/>
                  <a:gd name="connsiteX8" fmla="*/ 389512 w 408444"/>
                  <a:gd name="connsiteY8" fmla="*/ 718443 h 733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8444" h="733001">
                    <a:moveTo>
                      <a:pt x="389512" y="718443"/>
                    </a:moveTo>
                    <a:lnTo>
                      <a:pt x="48422" y="732921"/>
                    </a:lnTo>
                    <a:cubicBezTo>
                      <a:pt x="34325" y="733588"/>
                      <a:pt x="28229" y="730349"/>
                      <a:pt x="27753" y="714919"/>
                    </a:cubicBezTo>
                    <a:cubicBezTo>
                      <a:pt x="19752" y="600492"/>
                      <a:pt x="-298" y="163691"/>
                      <a:pt x="416" y="46359"/>
                    </a:cubicBezTo>
                    <a:cubicBezTo>
                      <a:pt x="-918" y="12450"/>
                      <a:pt x="-1013" y="11974"/>
                      <a:pt x="32039" y="10926"/>
                    </a:cubicBezTo>
                    <a:lnTo>
                      <a:pt x="364080" y="68"/>
                    </a:lnTo>
                    <a:cubicBezTo>
                      <a:pt x="384464" y="-790"/>
                      <a:pt x="387703" y="6449"/>
                      <a:pt x="388179" y="24452"/>
                    </a:cubicBezTo>
                    <a:cubicBezTo>
                      <a:pt x="395561" y="140816"/>
                      <a:pt x="408150" y="582585"/>
                      <a:pt x="408372" y="698250"/>
                    </a:cubicBezTo>
                    <a:cubicBezTo>
                      <a:pt x="409134" y="713109"/>
                      <a:pt x="403990" y="717967"/>
                      <a:pt x="389512" y="718443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509">
                <a:extLst>
                  <a:ext uri="{FF2B5EF4-FFF2-40B4-BE49-F238E27FC236}">
                    <a16:creationId xmlns:a16="http://schemas.microsoft.com/office/drawing/2014/main" id="{FD8D05F4-E557-47F7-B89F-0D5EB964163E}"/>
                  </a:ext>
                </a:extLst>
              </p:cNvPr>
              <p:cNvSpPr/>
              <p:nvPr/>
            </p:nvSpPr>
            <p:spPr>
              <a:xfrm>
                <a:off x="4786180" y="4592032"/>
                <a:ext cx="6722" cy="84687"/>
              </a:xfrm>
              <a:custGeom>
                <a:avLst/>
                <a:gdLst>
                  <a:gd name="connsiteX0" fmla="*/ 3548 w 5264"/>
                  <a:gd name="connsiteY0" fmla="*/ 66294 h 66293"/>
                  <a:gd name="connsiteX1" fmla="*/ 976 w 5264"/>
                  <a:gd name="connsiteY1" fmla="*/ 0 h 66293"/>
                  <a:gd name="connsiteX2" fmla="*/ 3548 w 5264"/>
                  <a:gd name="connsiteY2" fmla="*/ 66294 h 6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64" h="66293">
                    <a:moveTo>
                      <a:pt x="3548" y="66294"/>
                    </a:moveTo>
                    <a:cubicBezTo>
                      <a:pt x="-1596" y="44387"/>
                      <a:pt x="119" y="22193"/>
                      <a:pt x="976" y="0"/>
                    </a:cubicBezTo>
                    <a:cubicBezTo>
                      <a:pt x="7739" y="21907"/>
                      <a:pt x="4786" y="44196"/>
                      <a:pt x="3548" y="66294"/>
                    </a:cubicBezTo>
                    <a:close/>
                  </a:path>
                </a:pathLst>
              </a:custGeom>
              <a:solidFill>
                <a:srgbClr val="FDCE9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7" name="Freeform: Shape 228">
              <a:extLst>
                <a:ext uri="{FF2B5EF4-FFF2-40B4-BE49-F238E27FC236}">
                  <a16:creationId xmlns:a16="http://schemas.microsoft.com/office/drawing/2014/main" id="{DDB43A98-8561-4569-82B7-9261304E6ACB}"/>
                </a:ext>
              </a:extLst>
            </p:cNvPr>
            <p:cNvSpPr/>
            <p:nvPr/>
          </p:nvSpPr>
          <p:spPr>
            <a:xfrm>
              <a:off x="295166" y="3263561"/>
              <a:ext cx="2835586" cy="3506890"/>
            </a:xfrm>
            <a:custGeom>
              <a:avLst/>
              <a:gdLst>
                <a:gd name="connsiteX0" fmla="*/ 218332 w 2568411"/>
                <a:gd name="connsiteY0" fmla="*/ 907276 h 3176464"/>
                <a:gd name="connsiteX1" fmla="*/ 525442 w 2568411"/>
                <a:gd name="connsiteY1" fmla="*/ 1335269 h 3176464"/>
                <a:gd name="connsiteX2" fmla="*/ 1111469 w 2568411"/>
                <a:gd name="connsiteY2" fmla="*/ 1877355 h 3176464"/>
                <a:gd name="connsiteX3" fmla="*/ 1675809 w 2568411"/>
                <a:gd name="connsiteY3" fmla="*/ 2361924 h 3176464"/>
                <a:gd name="connsiteX4" fmla="*/ 1958215 w 2568411"/>
                <a:gd name="connsiteY4" fmla="*/ 2852715 h 3176464"/>
                <a:gd name="connsiteX5" fmla="*/ 1982448 w 2568411"/>
                <a:gd name="connsiteY5" fmla="*/ 3071002 h 3176464"/>
                <a:gd name="connsiteX6" fmla="*/ 1993762 w 2568411"/>
                <a:gd name="connsiteY6" fmla="*/ 3172838 h 3176464"/>
                <a:gd name="connsiteX7" fmla="*/ 2199980 w 2568411"/>
                <a:gd name="connsiteY7" fmla="*/ 3098159 h 3176464"/>
                <a:gd name="connsiteX8" fmla="*/ 2453061 w 2568411"/>
                <a:gd name="connsiteY8" fmla="*/ 2900333 h 3176464"/>
                <a:gd name="connsiteX9" fmla="*/ 2561686 w 2568411"/>
                <a:gd name="connsiteY9" fmla="*/ 2488275 h 3176464"/>
                <a:gd name="connsiteX10" fmla="*/ 2085981 w 2568411"/>
                <a:gd name="connsiteY10" fmla="*/ 1442668 h 3176464"/>
                <a:gd name="connsiteX11" fmla="*/ 1644504 w 2568411"/>
                <a:gd name="connsiteY11" fmla="*/ 1020521 h 3176464"/>
                <a:gd name="connsiteX12" fmla="*/ 1155692 w 2568411"/>
                <a:gd name="connsiteY12" fmla="*/ 599223 h 3176464"/>
                <a:gd name="connsiteX13" fmla="*/ 946080 w 2568411"/>
                <a:gd name="connsiteY13" fmla="*/ 505307 h 3176464"/>
                <a:gd name="connsiteX14" fmla="*/ 792761 w 2568411"/>
                <a:gd name="connsiteY14" fmla="*/ 514642 h 3176464"/>
                <a:gd name="connsiteX15" fmla="*/ 883282 w 2568411"/>
                <a:gd name="connsiteY15" fmla="*/ 725291 h 3176464"/>
                <a:gd name="connsiteX16" fmla="*/ 1153429 w 2568411"/>
                <a:gd name="connsiteY16" fmla="*/ 982050 h 3176464"/>
                <a:gd name="connsiteX17" fmla="*/ 1290059 w 2568411"/>
                <a:gd name="connsiteY17" fmla="*/ 1114342 h 3176464"/>
                <a:gd name="connsiteX18" fmla="*/ 1380580 w 2568411"/>
                <a:gd name="connsiteY18" fmla="*/ 1247954 h 3176464"/>
                <a:gd name="connsiteX19" fmla="*/ 1584911 w 2568411"/>
                <a:gd name="connsiteY19" fmla="*/ 1623520 h 3176464"/>
                <a:gd name="connsiteX20" fmla="*/ 1593397 w 2568411"/>
                <a:gd name="connsiteY20" fmla="*/ 1684999 h 3176464"/>
                <a:gd name="connsiteX21" fmla="*/ 1330133 w 2568411"/>
                <a:gd name="connsiteY21" fmla="*/ 1581466 h 3176464"/>
                <a:gd name="connsiteX22" fmla="*/ 902423 w 2568411"/>
                <a:gd name="connsiteY22" fmla="*/ 1184495 h 3176464"/>
                <a:gd name="connsiteX23" fmla="*/ 755233 w 2568411"/>
                <a:gd name="connsiteY23" fmla="*/ 709545 h 3176464"/>
                <a:gd name="connsiteX24" fmla="*/ 703372 w 2568411"/>
                <a:gd name="connsiteY24" fmla="*/ 195840 h 3176464"/>
                <a:gd name="connsiteX25" fmla="*/ 622658 w 2568411"/>
                <a:gd name="connsiteY25" fmla="*/ 2635 h 3176464"/>
                <a:gd name="connsiteX26" fmla="*/ 534871 w 2568411"/>
                <a:gd name="connsiteY26" fmla="*/ 51667 h 3176464"/>
                <a:gd name="connsiteX27" fmla="*/ 501021 w 2568411"/>
                <a:gd name="connsiteY27" fmla="*/ 423462 h 3176464"/>
                <a:gd name="connsiteX28" fmla="*/ 483859 w 2568411"/>
                <a:gd name="connsiteY28" fmla="*/ 783187 h 3176464"/>
                <a:gd name="connsiteX29" fmla="*/ 481785 w 2568411"/>
                <a:gd name="connsiteY29" fmla="*/ 797991 h 3176464"/>
                <a:gd name="connsiteX30" fmla="*/ 438222 w 2568411"/>
                <a:gd name="connsiteY30" fmla="*/ 732175 h 3176464"/>
                <a:gd name="connsiteX31" fmla="*/ 10040 w 2568411"/>
                <a:gd name="connsiteY31" fmla="*/ 250529 h 3176464"/>
                <a:gd name="connsiteX32" fmla="*/ 4477 w 2568411"/>
                <a:gd name="connsiteY32" fmla="*/ 298147 h 3176464"/>
                <a:gd name="connsiteX33" fmla="*/ 138655 w 2568411"/>
                <a:gd name="connsiteY33" fmla="*/ 664379 h 3176464"/>
                <a:gd name="connsiteX34" fmla="*/ 218332 w 2568411"/>
                <a:gd name="connsiteY34" fmla="*/ 907276 h 317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68411" h="3176464">
                  <a:moveTo>
                    <a:pt x="218332" y="907276"/>
                  </a:moveTo>
                  <a:cubicBezTo>
                    <a:pt x="281602" y="1071344"/>
                    <a:pt x="406822" y="1207785"/>
                    <a:pt x="525442" y="1335269"/>
                  </a:cubicBezTo>
                  <a:cubicBezTo>
                    <a:pt x="704975" y="1528191"/>
                    <a:pt x="899594" y="1720641"/>
                    <a:pt x="1111469" y="1877355"/>
                  </a:cubicBezTo>
                  <a:cubicBezTo>
                    <a:pt x="1310803" y="2024829"/>
                    <a:pt x="1509477" y="2176922"/>
                    <a:pt x="1675809" y="2361924"/>
                  </a:cubicBezTo>
                  <a:cubicBezTo>
                    <a:pt x="1804235" y="2504776"/>
                    <a:pt x="1916914" y="2662339"/>
                    <a:pt x="1958215" y="2852715"/>
                  </a:cubicBezTo>
                  <a:cubicBezTo>
                    <a:pt x="1973867" y="2924566"/>
                    <a:pt x="1979902" y="2997643"/>
                    <a:pt x="1982448" y="3071002"/>
                  </a:cubicBezTo>
                  <a:cubicBezTo>
                    <a:pt x="1983202" y="3091746"/>
                    <a:pt x="1974244" y="3157563"/>
                    <a:pt x="1993762" y="3172838"/>
                  </a:cubicBezTo>
                  <a:cubicBezTo>
                    <a:pt x="2021767" y="3194619"/>
                    <a:pt x="2171409" y="3111737"/>
                    <a:pt x="2199980" y="3098159"/>
                  </a:cubicBezTo>
                  <a:cubicBezTo>
                    <a:pt x="2302570" y="3049221"/>
                    <a:pt x="2375269" y="2981236"/>
                    <a:pt x="2453061" y="2900333"/>
                  </a:cubicBezTo>
                  <a:cubicBezTo>
                    <a:pt x="2550653" y="2779167"/>
                    <a:pt x="2584222" y="2639992"/>
                    <a:pt x="2561686" y="2488275"/>
                  </a:cubicBezTo>
                  <a:cubicBezTo>
                    <a:pt x="2505205" y="2108748"/>
                    <a:pt x="2321617" y="1740914"/>
                    <a:pt x="2085981" y="1442668"/>
                  </a:cubicBezTo>
                  <a:cubicBezTo>
                    <a:pt x="1956989" y="1279353"/>
                    <a:pt x="1795371" y="1160828"/>
                    <a:pt x="1644504" y="1020521"/>
                  </a:cubicBezTo>
                  <a:cubicBezTo>
                    <a:pt x="1487035" y="874085"/>
                    <a:pt x="1332584" y="722463"/>
                    <a:pt x="1155692" y="599223"/>
                  </a:cubicBezTo>
                  <a:cubicBezTo>
                    <a:pt x="1092799" y="555377"/>
                    <a:pt x="1021797" y="520017"/>
                    <a:pt x="946080" y="505307"/>
                  </a:cubicBezTo>
                  <a:cubicBezTo>
                    <a:pt x="907515" y="497858"/>
                    <a:pt x="824726" y="484375"/>
                    <a:pt x="792761" y="514642"/>
                  </a:cubicBezTo>
                  <a:cubicBezTo>
                    <a:pt x="742692" y="562166"/>
                    <a:pt x="852637" y="692289"/>
                    <a:pt x="883282" y="725291"/>
                  </a:cubicBezTo>
                  <a:cubicBezTo>
                    <a:pt x="967956" y="816378"/>
                    <a:pt x="1061966" y="897941"/>
                    <a:pt x="1153429" y="982050"/>
                  </a:cubicBezTo>
                  <a:cubicBezTo>
                    <a:pt x="1200104" y="1024953"/>
                    <a:pt x="1246213" y="1068516"/>
                    <a:pt x="1290059" y="1114342"/>
                  </a:cubicBezTo>
                  <a:cubicBezTo>
                    <a:pt x="1331642" y="1157810"/>
                    <a:pt x="1352858" y="1195905"/>
                    <a:pt x="1380580" y="1247954"/>
                  </a:cubicBezTo>
                  <a:cubicBezTo>
                    <a:pt x="1449036" y="1376380"/>
                    <a:pt x="1533333" y="1487268"/>
                    <a:pt x="1584911" y="1623520"/>
                  </a:cubicBezTo>
                  <a:cubicBezTo>
                    <a:pt x="1592360" y="1643227"/>
                    <a:pt x="1611313" y="1667932"/>
                    <a:pt x="1593397" y="1684999"/>
                  </a:cubicBezTo>
                  <a:cubicBezTo>
                    <a:pt x="1554455" y="1722150"/>
                    <a:pt x="1368416" y="1601268"/>
                    <a:pt x="1330133" y="1581466"/>
                  </a:cubicBezTo>
                  <a:cubicBezTo>
                    <a:pt x="1149563" y="1488305"/>
                    <a:pt x="987569" y="1376003"/>
                    <a:pt x="902423" y="1184495"/>
                  </a:cubicBezTo>
                  <a:cubicBezTo>
                    <a:pt x="834910" y="1032685"/>
                    <a:pt x="785500" y="872953"/>
                    <a:pt x="755233" y="709545"/>
                  </a:cubicBezTo>
                  <a:cubicBezTo>
                    <a:pt x="723739" y="539535"/>
                    <a:pt x="721382" y="367358"/>
                    <a:pt x="703372" y="195840"/>
                  </a:cubicBezTo>
                  <a:cubicBezTo>
                    <a:pt x="697526" y="140490"/>
                    <a:pt x="688945" y="22531"/>
                    <a:pt x="622658" y="2635"/>
                  </a:cubicBezTo>
                  <a:cubicBezTo>
                    <a:pt x="588807" y="-7454"/>
                    <a:pt x="534683" y="11970"/>
                    <a:pt x="534871" y="51667"/>
                  </a:cubicBezTo>
                  <a:cubicBezTo>
                    <a:pt x="535437" y="176416"/>
                    <a:pt x="516579" y="300033"/>
                    <a:pt x="501021" y="423462"/>
                  </a:cubicBezTo>
                  <a:cubicBezTo>
                    <a:pt x="485839" y="543967"/>
                    <a:pt x="490271" y="662304"/>
                    <a:pt x="483859" y="783187"/>
                  </a:cubicBezTo>
                  <a:cubicBezTo>
                    <a:pt x="483671" y="787147"/>
                    <a:pt x="482728" y="791108"/>
                    <a:pt x="481785" y="797991"/>
                  </a:cubicBezTo>
                  <a:cubicBezTo>
                    <a:pt x="454346" y="782621"/>
                    <a:pt x="449065" y="754145"/>
                    <a:pt x="438222" y="732175"/>
                  </a:cubicBezTo>
                  <a:cubicBezTo>
                    <a:pt x="407577" y="669942"/>
                    <a:pt x="99524" y="150391"/>
                    <a:pt x="10040" y="250529"/>
                  </a:cubicBezTo>
                  <a:cubicBezTo>
                    <a:pt x="-3632" y="265805"/>
                    <a:pt x="-1086" y="284286"/>
                    <a:pt x="4477" y="298147"/>
                  </a:cubicBezTo>
                  <a:cubicBezTo>
                    <a:pt x="53320" y="418653"/>
                    <a:pt x="96318" y="541516"/>
                    <a:pt x="138655" y="664379"/>
                  </a:cubicBezTo>
                  <a:cubicBezTo>
                    <a:pt x="165528" y="741887"/>
                    <a:pt x="187687" y="827599"/>
                    <a:pt x="218332" y="907276"/>
                  </a:cubicBezTo>
                  <a:close/>
                </a:path>
              </a:pathLst>
            </a:custGeom>
            <a:solidFill>
              <a:srgbClr val="F7CAB0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225">
              <a:extLst>
                <a:ext uri="{FF2B5EF4-FFF2-40B4-BE49-F238E27FC236}">
                  <a16:creationId xmlns:a16="http://schemas.microsoft.com/office/drawing/2014/main" id="{931FB44D-4190-4355-9366-A7582C7FDCC5}"/>
                </a:ext>
              </a:extLst>
            </p:cNvPr>
            <p:cNvSpPr/>
            <p:nvPr/>
          </p:nvSpPr>
          <p:spPr>
            <a:xfrm flipH="1">
              <a:off x="3260414" y="3263561"/>
              <a:ext cx="2835586" cy="3506890"/>
            </a:xfrm>
            <a:custGeom>
              <a:avLst/>
              <a:gdLst>
                <a:gd name="connsiteX0" fmla="*/ 218332 w 2568411"/>
                <a:gd name="connsiteY0" fmla="*/ 907276 h 3176464"/>
                <a:gd name="connsiteX1" fmla="*/ 525442 w 2568411"/>
                <a:gd name="connsiteY1" fmla="*/ 1335269 h 3176464"/>
                <a:gd name="connsiteX2" fmla="*/ 1111469 w 2568411"/>
                <a:gd name="connsiteY2" fmla="*/ 1877355 h 3176464"/>
                <a:gd name="connsiteX3" fmla="*/ 1675809 w 2568411"/>
                <a:gd name="connsiteY3" fmla="*/ 2361924 h 3176464"/>
                <a:gd name="connsiteX4" fmla="*/ 1958215 w 2568411"/>
                <a:gd name="connsiteY4" fmla="*/ 2852715 h 3176464"/>
                <a:gd name="connsiteX5" fmla="*/ 1982448 w 2568411"/>
                <a:gd name="connsiteY5" fmla="*/ 3071002 h 3176464"/>
                <a:gd name="connsiteX6" fmla="*/ 1993762 w 2568411"/>
                <a:gd name="connsiteY6" fmla="*/ 3172838 h 3176464"/>
                <a:gd name="connsiteX7" fmla="*/ 2199980 w 2568411"/>
                <a:gd name="connsiteY7" fmla="*/ 3098159 h 3176464"/>
                <a:gd name="connsiteX8" fmla="*/ 2453061 w 2568411"/>
                <a:gd name="connsiteY8" fmla="*/ 2900333 h 3176464"/>
                <a:gd name="connsiteX9" fmla="*/ 2561686 w 2568411"/>
                <a:gd name="connsiteY9" fmla="*/ 2488275 h 3176464"/>
                <a:gd name="connsiteX10" fmla="*/ 2085981 w 2568411"/>
                <a:gd name="connsiteY10" fmla="*/ 1442668 h 3176464"/>
                <a:gd name="connsiteX11" fmla="*/ 1644504 w 2568411"/>
                <a:gd name="connsiteY11" fmla="*/ 1020521 h 3176464"/>
                <a:gd name="connsiteX12" fmla="*/ 1155692 w 2568411"/>
                <a:gd name="connsiteY12" fmla="*/ 599223 h 3176464"/>
                <a:gd name="connsiteX13" fmla="*/ 946080 w 2568411"/>
                <a:gd name="connsiteY13" fmla="*/ 505307 h 3176464"/>
                <a:gd name="connsiteX14" fmla="*/ 792761 w 2568411"/>
                <a:gd name="connsiteY14" fmla="*/ 514642 h 3176464"/>
                <a:gd name="connsiteX15" fmla="*/ 883282 w 2568411"/>
                <a:gd name="connsiteY15" fmla="*/ 725291 h 3176464"/>
                <a:gd name="connsiteX16" fmla="*/ 1153429 w 2568411"/>
                <a:gd name="connsiteY16" fmla="*/ 982050 h 3176464"/>
                <a:gd name="connsiteX17" fmla="*/ 1290059 w 2568411"/>
                <a:gd name="connsiteY17" fmla="*/ 1114342 h 3176464"/>
                <a:gd name="connsiteX18" fmla="*/ 1380580 w 2568411"/>
                <a:gd name="connsiteY18" fmla="*/ 1247954 h 3176464"/>
                <a:gd name="connsiteX19" fmla="*/ 1584911 w 2568411"/>
                <a:gd name="connsiteY19" fmla="*/ 1623520 h 3176464"/>
                <a:gd name="connsiteX20" fmla="*/ 1593397 w 2568411"/>
                <a:gd name="connsiteY20" fmla="*/ 1684999 h 3176464"/>
                <a:gd name="connsiteX21" fmla="*/ 1330133 w 2568411"/>
                <a:gd name="connsiteY21" fmla="*/ 1581466 h 3176464"/>
                <a:gd name="connsiteX22" fmla="*/ 902423 w 2568411"/>
                <a:gd name="connsiteY22" fmla="*/ 1184495 h 3176464"/>
                <a:gd name="connsiteX23" fmla="*/ 755233 w 2568411"/>
                <a:gd name="connsiteY23" fmla="*/ 709545 h 3176464"/>
                <a:gd name="connsiteX24" fmla="*/ 703372 w 2568411"/>
                <a:gd name="connsiteY24" fmla="*/ 195840 h 3176464"/>
                <a:gd name="connsiteX25" fmla="*/ 622658 w 2568411"/>
                <a:gd name="connsiteY25" fmla="*/ 2635 h 3176464"/>
                <a:gd name="connsiteX26" fmla="*/ 534871 w 2568411"/>
                <a:gd name="connsiteY26" fmla="*/ 51667 h 3176464"/>
                <a:gd name="connsiteX27" fmla="*/ 501021 w 2568411"/>
                <a:gd name="connsiteY27" fmla="*/ 423462 h 3176464"/>
                <a:gd name="connsiteX28" fmla="*/ 483859 w 2568411"/>
                <a:gd name="connsiteY28" fmla="*/ 783187 h 3176464"/>
                <a:gd name="connsiteX29" fmla="*/ 481785 w 2568411"/>
                <a:gd name="connsiteY29" fmla="*/ 797991 h 3176464"/>
                <a:gd name="connsiteX30" fmla="*/ 438222 w 2568411"/>
                <a:gd name="connsiteY30" fmla="*/ 732175 h 3176464"/>
                <a:gd name="connsiteX31" fmla="*/ 10040 w 2568411"/>
                <a:gd name="connsiteY31" fmla="*/ 250529 h 3176464"/>
                <a:gd name="connsiteX32" fmla="*/ 4477 w 2568411"/>
                <a:gd name="connsiteY32" fmla="*/ 298147 h 3176464"/>
                <a:gd name="connsiteX33" fmla="*/ 138655 w 2568411"/>
                <a:gd name="connsiteY33" fmla="*/ 664379 h 3176464"/>
                <a:gd name="connsiteX34" fmla="*/ 218332 w 2568411"/>
                <a:gd name="connsiteY34" fmla="*/ 907276 h 317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68411" h="3176464">
                  <a:moveTo>
                    <a:pt x="218332" y="907276"/>
                  </a:moveTo>
                  <a:cubicBezTo>
                    <a:pt x="281602" y="1071344"/>
                    <a:pt x="406822" y="1207785"/>
                    <a:pt x="525442" y="1335269"/>
                  </a:cubicBezTo>
                  <a:cubicBezTo>
                    <a:pt x="704975" y="1528191"/>
                    <a:pt x="899594" y="1720641"/>
                    <a:pt x="1111469" y="1877355"/>
                  </a:cubicBezTo>
                  <a:cubicBezTo>
                    <a:pt x="1310803" y="2024829"/>
                    <a:pt x="1509477" y="2176922"/>
                    <a:pt x="1675809" y="2361924"/>
                  </a:cubicBezTo>
                  <a:cubicBezTo>
                    <a:pt x="1804235" y="2504776"/>
                    <a:pt x="1916914" y="2662339"/>
                    <a:pt x="1958215" y="2852715"/>
                  </a:cubicBezTo>
                  <a:cubicBezTo>
                    <a:pt x="1973867" y="2924566"/>
                    <a:pt x="1979902" y="2997643"/>
                    <a:pt x="1982448" y="3071002"/>
                  </a:cubicBezTo>
                  <a:cubicBezTo>
                    <a:pt x="1983202" y="3091746"/>
                    <a:pt x="1974244" y="3157563"/>
                    <a:pt x="1993762" y="3172838"/>
                  </a:cubicBezTo>
                  <a:cubicBezTo>
                    <a:pt x="2021767" y="3194619"/>
                    <a:pt x="2171409" y="3111737"/>
                    <a:pt x="2199980" y="3098159"/>
                  </a:cubicBezTo>
                  <a:cubicBezTo>
                    <a:pt x="2302570" y="3049221"/>
                    <a:pt x="2375269" y="2981236"/>
                    <a:pt x="2453061" y="2900333"/>
                  </a:cubicBezTo>
                  <a:cubicBezTo>
                    <a:pt x="2550653" y="2779167"/>
                    <a:pt x="2584222" y="2639992"/>
                    <a:pt x="2561686" y="2488275"/>
                  </a:cubicBezTo>
                  <a:cubicBezTo>
                    <a:pt x="2505205" y="2108748"/>
                    <a:pt x="2321617" y="1740914"/>
                    <a:pt x="2085981" y="1442668"/>
                  </a:cubicBezTo>
                  <a:cubicBezTo>
                    <a:pt x="1956989" y="1279353"/>
                    <a:pt x="1795371" y="1160828"/>
                    <a:pt x="1644504" y="1020521"/>
                  </a:cubicBezTo>
                  <a:cubicBezTo>
                    <a:pt x="1487035" y="874085"/>
                    <a:pt x="1332584" y="722463"/>
                    <a:pt x="1155692" y="599223"/>
                  </a:cubicBezTo>
                  <a:cubicBezTo>
                    <a:pt x="1092799" y="555377"/>
                    <a:pt x="1021797" y="520017"/>
                    <a:pt x="946080" y="505307"/>
                  </a:cubicBezTo>
                  <a:cubicBezTo>
                    <a:pt x="907515" y="497858"/>
                    <a:pt x="824726" y="484375"/>
                    <a:pt x="792761" y="514642"/>
                  </a:cubicBezTo>
                  <a:cubicBezTo>
                    <a:pt x="742692" y="562166"/>
                    <a:pt x="852637" y="692289"/>
                    <a:pt x="883282" y="725291"/>
                  </a:cubicBezTo>
                  <a:cubicBezTo>
                    <a:pt x="967956" y="816378"/>
                    <a:pt x="1061966" y="897941"/>
                    <a:pt x="1153429" y="982050"/>
                  </a:cubicBezTo>
                  <a:cubicBezTo>
                    <a:pt x="1200104" y="1024953"/>
                    <a:pt x="1246213" y="1068516"/>
                    <a:pt x="1290059" y="1114342"/>
                  </a:cubicBezTo>
                  <a:cubicBezTo>
                    <a:pt x="1331642" y="1157810"/>
                    <a:pt x="1352858" y="1195905"/>
                    <a:pt x="1380580" y="1247954"/>
                  </a:cubicBezTo>
                  <a:cubicBezTo>
                    <a:pt x="1449036" y="1376380"/>
                    <a:pt x="1533333" y="1487268"/>
                    <a:pt x="1584911" y="1623520"/>
                  </a:cubicBezTo>
                  <a:cubicBezTo>
                    <a:pt x="1592360" y="1643227"/>
                    <a:pt x="1611313" y="1667932"/>
                    <a:pt x="1593397" y="1684999"/>
                  </a:cubicBezTo>
                  <a:cubicBezTo>
                    <a:pt x="1554455" y="1722150"/>
                    <a:pt x="1368416" y="1601268"/>
                    <a:pt x="1330133" y="1581466"/>
                  </a:cubicBezTo>
                  <a:cubicBezTo>
                    <a:pt x="1149563" y="1488305"/>
                    <a:pt x="987569" y="1376003"/>
                    <a:pt x="902423" y="1184495"/>
                  </a:cubicBezTo>
                  <a:cubicBezTo>
                    <a:pt x="834910" y="1032685"/>
                    <a:pt x="785500" y="872953"/>
                    <a:pt x="755233" y="709545"/>
                  </a:cubicBezTo>
                  <a:cubicBezTo>
                    <a:pt x="723739" y="539535"/>
                    <a:pt x="721382" y="367358"/>
                    <a:pt x="703372" y="195840"/>
                  </a:cubicBezTo>
                  <a:cubicBezTo>
                    <a:pt x="697526" y="140490"/>
                    <a:pt x="688945" y="22531"/>
                    <a:pt x="622658" y="2635"/>
                  </a:cubicBezTo>
                  <a:cubicBezTo>
                    <a:pt x="588807" y="-7454"/>
                    <a:pt x="534683" y="11970"/>
                    <a:pt x="534871" y="51667"/>
                  </a:cubicBezTo>
                  <a:cubicBezTo>
                    <a:pt x="535437" y="176416"/>
                    <a:pt x="516579" y="300033"/>
                    <a:pt x="501021" y="423462"/>
                  </a:cubicBezTo>
                  <a:cubicBezTo>
                    <a:pt x="485839" y="543967"/>
                    <a:pt x="490271" y="662304"/>
                    <a:pt x="483859" y="783187"/>
                  </a:cubicBezTo>
                  <a:cubicBezTo>
                    <a:pt x="483671" y="787147"/>
                    <a:pt x="482728" y="791108"/>
                    <a:pt x="481785" y="797991"/>
                  </a:cubicBezTo>
                  <a:cubicBezTo>
                    <a:pt x="454346" y="782621"/>
                    <a:pt x="449065" y="754145"/>
                    <a:pt x="438222" y="732175"/>
                  </a:cubicBezTo>
                  <a:cubicBezTo>
                    <a:pt x="407577" y="669942"/>
                    <a:pt x="99524" y="150391"/>
                    <a:pt x="10040" y="250529"/>
                  </a:cubicBezTo>
                  <a:cubicBezTo>
                    <a:pt x="-3632" y="265805"/>
                    <a:pt x="-1086" y="284286"/>
                    <a:pt x="4477" y="298147"/>
                  </a:cubicBezTo>
                  <a:cubicBezTo>
                    <a:pt x="53320" y="418653"/>
                    <a:pt x="96318" y="541516"/>
                    <a:pt x="138655" y="664379"/>
                  </a:cubicBezTo>
                  <a:cubicBezTo>
                    <a:pt x="165528" y="741887"/>
                    <a:pt x="187687" y="827599"/>
                    <a:pt x="218332" y="907276"/>
                  </a:cubicBezTo>
                  <a:close/>
                </a:path>
              </a:pathLst>
            </a:custGeom>
            <a:solidFill>
              <a:srgbClr val="F7CAB0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Graphic 2">
            <a:extLst>
              <a:ext uri="{FF2B5EF4-FFF2-40B4-BE49-F238E27FC236}">
                <a16:creationId xmlns:a16="http://schemas.microsoft.com/office/drawing/2014/main" id="{D129B8C6-A75E-4935-BF91-65608658C8B3}"/>
              </a:ext>
            </a:extLst>
          </p:cNvPr>
          <p:cNvGrpSpPr/>
          <p:nvPr/>
        </p:nvGrpSpPr>
        <p:grpSpPr>
          <a:xfrm>
            <a:off x="2696738" y="1137540"/>
            <a:ext cx="2028533" cy="1015562"/>
            <a:chOff x="130629" y="1649486"/>
            <a:chExt cx="2604287" cy="1303807"/>
          </a:xfrm>
          <a:solidFill>
            <a:schemeClr val="accent2"/>
          </a:solidFill>
        </p:grpSpPr>
        <p:sp>
          <p:nvSpPr>
            <p:cNvPr id="46" name="Freeform: Shape 456">
              <a:extLst>
                <a:ext uri="{FF2B5EF4-FFF2-40B4-BE49-F238E27FC236}">
                  <a16:creationId xmlns:a16="http://schemas.microsoft.com/office/drawing/2014/main" id="{D1A8FC30-4BAB-4E26-A935-28EB33C6F860}"/>
                </a:ext>
              </a:extLst>
            </p:cNvPr>
            <p:cNvSpPr/>
            <p:nvPr/>
          </p:nvSpPr>
          <p:spPr>
            <a:xfrm>
              <a:off x="323140" y="2423787"/>
              <a:ext cx="2412241" cy="531127"/>
            </a:xfrm>
            <a:custGeom>
              <a:avLst/>
              <a:gdLst>
                <a:gd name="connsiteX0" fmla="*/ 1932860 w 2412241"/>
                <a:gd name="connsiteY0" fmla="*/ 284177 h 531127"/>
                <a:gd name="connsiteX1" fmla="*/ 1618649 w 2412241"/>
                <a:gd name="connsiteY1" fmla="*/ 186425 h 531127"/>
                <a:gd name="connsiteX2" fmla="*/ 1165743 w 2412241"/>
                <a:gd name="connsiteY2" fmla="*/ 278190 h 531127"/>
                <a:gd name="connsiteX3" fmla="*/ 860845 w 2412241"/>
                <a:gd name="connsiteY3" fmla="*/ 424769 h 531127"/>
                <a:gd name="connsiteX4" fmla="*/ 558142 w 2412241"/>
                <a:gd name="connsiteY4" fmla="*/ 520359 h 531127"/>
                <a:gd name="connsiteX5" fmla="*/ 126389 w 2412241"/>
                <a:gd name="connsiteY5" fmla="*/ 452341 h 531127"/>
                <a:gd name="connsiteX6" fmla="*/ 0 w 2412241"/>
                <a:gd name="connsiteY6" fmla="*/ 336462 h 531127"/>
                <a:gd name="connsiteX7" fmla="*/ 18526 w 2412241"/>
                <a:gd name="connsiteY7" fmla="*/ 334400 h 531127"/>
                <a:gd name="connsiteX8" fmla="*/ 65024 w 2412241"/>
                <a:gd name="connsiteY8" fmla="*/ 316839 h 531127"/>
                <a:gd name="connsiteX9" fmla="*/ 78694 w 2412241"/>
                <a:gd name="connsiteY9" fmla="*/ 318103 h 531127"/>
                <a:gd name="connsiteX10" fmla="*/ 486400 w 2412241"/>
                <a:gd name="connsiteY10" fmla="*/ 465945 h 531127"/>
                <a:gd name="connsiteX11" fmla="*/ 1012778 w 2412241"/>
                <a:gd name="connsiteY11" fmla="*/ 248888 h 531127"/>
                <a:gd name="connsiteX12" fmla="*/ 1240878 w 2412241"/>
                <a:gd name="connsiteY12" fmla="*/ 91599 h 531127"/>
                <a:gd name="connsiteX13" fmla="*/ 1457536 w 2412241"/>
                <a:gd name="connsiteY13" fmla="*/ 7185 h 531127"/>
                <a:gd name="connsiteX14" fmla="*/ 1720060 w 2412241"/>
                <a:gd name="connsiteY14" fmla="*/ 26442 h 531127"/>
                <a:gd name="connsiteX15" fmla="*/ 2015878 w 2412241"/>
                <a:gd name="connsiteY15" fmla="*/ 138763 h 531127"/>
                <a:gd name="connsiteX16" fmla="*/ 2286285 w 2412241"/>
                <a:gd name="connsiteY16" fmla="*/ 221648 h 531127"/>
                <a:gd name="connsiteX17" fmla="*/ 2412242 w 2412241"/>
                <a:gd name="connsiteY17" fmla="*/ 226637 h 531127"/>
                <a:gd name="connsiteX18" fmla="*/ 2373793 w 2412241"/>
                <a:gd name="connsiteY18" fmla="*/ 269409 h 531127"/>
                <a:gd name="connsiteX19" fmla="*/ 1865973 w 2412241"/>
                <a:gd name="connsiteY19" fmla="*/ 517665 h 531127"/>
                <a:gd name="connsiteX20" fmla="*/ 1269382 w 2412241"/>
                <a:gd name="connsiteY20" fmla="*/ 334600 h 531127"/>
                <a:gd name="connsiteX21" fmla="*/ 1270979 w 2412241"/>
                <a:gd name="connsiteY21" fmla="*/ 314777 h 531127"/>
                <a:gd name="connsiteX22" fmla="*/ 1675924 w 2412241"/>
                <a:gd name="connsiteY22" fmla="*/ 232125 h 531127"/>
                <a:gd name="connsiteX23" fmla="*/ 1929135 w 2412241"/>
                <a:gd name="connsiteY23" fmla="*/ 287736 h 531127"/>
                <a:gd name="connsiteX24" fmla="*/ 1936286 w 2412241"/>
                <a:gd name="connsiteY24" fmla="*/ 290530 h 531127"/>
                <a:gd name="connsiteX25" fmla="*/ 1942905 w 2412241"/>
                <a:gd name="connsiteY25" fmla="*/ 291960 h 531127"/>
                <a:gd name="connsiteX26" fmla="*/ 1939080 w 2412241"/>
                <a:gd name="connsiteY26" fmla="*/ 287636 h 531127"/>
                <a:gd name="connsiteX27" fmla="*/ 1932860 w 2412241"/>
                <a:gd name="connsiteY27" fmla="*/ 284177 h 53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12241" h="531127">
                  <a:moveTo>
                    <a:pt x="1932860" y="284177"/>
                  </a:moveTo>
                  <a:cubicBezTo>
                    <a:pt x="1835307" y="228499"/>
                    <a:pt x="1730238" y="197301"/>
                    <a:pt x="1618649" y="186425"/>
                  </a:cubicBezTo>
                  <a:cubicBezTo>
                    <a:pt x="1458201" y="170792"/>
                    <a:pt x="1309527" y="211802"/>
                    <a:pt x="1165743" y="278190"/>
                  </a:cubicBezTo>
                  <a:cubicBezTo>
                    <a:pt x="1063334" y="325453"/>
                    <a:pt x="964152" y="379401"/>
                    <a:pt x="860845" y="424769"/>
                  </a:cubicBezTo>
                  <a:cubicBezTo>
                    <a:pt x="763392" y="467575"/>
                    <a:pt x="663744" y="503829"/>
                    <a:pt x="558142" y="520359"/>
                  </a:cubicBezTo>
                  <a:cubicBezTo>
                    <a:pt x="407107" y="544007"/>
                    <a:pt x="261260" y="531834"/>
                    <a:pt x="126389" y="452341"/>
                  </a:cubicBezTo>
                  <a:cubicBezTo>
                    <a:pt x="76333" y="422840"/>
                    <a:pt x="34424" y="384058"/>
                    <a:pt x="0" y="336462"/>
                  </a:cubicBezTo>
                  <a:cubicBezTo>
                    <a:pt x="6619" y="332438"/>
                    <a:pt x="12872" y="333935"/>
                    <a:pt x="18526" y="334400"/>
                  </a:cubicBezTo>
                  <a:cubicBezTo>
                    <a:pt x="36986" y="335930"/>
                    <a:pt x="53749" y="334201"/>
                    <a:pt x="65024" y="316839"/>
                  </a:cubicBezTo>
                  <a:cubicBezTo>
                    <a:pt x="70080" y="309056"/>
                    <a:pt x="73971" y="312615"/>
                    <a:pt x="78694" y="318103"/>
                  </a:cubicBezTo>
                  <a:cubicBezTo>
                    <a:pt x="186790" y="443927"/>
                    <a:pt x="327315" y="486134"/>
                    <a:pt x="486400" y="465945"/>
                  </a:cubicBezTo>
                  <a:cubicBezTo>
                    <a:pt x="680540" y="441299"/>
                    <a:pt x="855157" y="364800"/>
                    <a:pt x="1012778" y="248888"/>
                  </a:cubicBezTo>
                  <a:cubicBezTo>
                    <a:pt x="1087182" y="194141"/>
                    <a:pt x="1160953" y="138363"/>
                    <a:pt x="1240878" y="91599"/>
                  </a:cubicBezTo>
                  <a:cubicBezTo>
                    <a:pt x="1308629" y="51986"/>
                    <a:pt x="1379607" y="20622"/>
                    <a:pt x="1457536" y="7185"/>
                  </a:cubicBezTo>
                  <a:cubicBezTo>
                    <a:pt x="1546641" y="-8215"/>
                    <a:pt x="1633816" y="2495"/>
                    <a:pt x="1720060" y="26442"/>
                  </a:cubicBezTo>
                  <a:cubicBezTo>
                    <a:pt x="1822136" y="54813"/>
                    <a:pt x="1918159" y="98950"/>
                    <a:pt x="2015878" y="138763"/>
                  </a:cubicBezTo>
                  <a:cubicBezTo>
                    <a:pt x="2103519" y="174451"/>
                    <a:pt x="2192058" y="207412"/>
                    <a:pt x="2286285" y="221648"/>
                  </a:cubicBezTo>
                  <a:cubicBezTo>
                    <a:pt x="2326729" y="227767"/>
                    <a:pt x="2367440" y="229031"/>
                    <a:pt x="2412242" y="226637"/>
                  </a:cubicBezTo>
                  <a:cubicBezTo>
                    <a:pt x="2397873" y="242668"/>
                    <a:pt x="2386332" y="256538"/>
                    <a:pt x="2373793" y="269409"/>
                  </a:cubicBezTo>
                  <a:cubicBezTo>
                    <a:pt x="2234232" y="412895"/>
                    <a:pt x="2065170" y="498640"/>
                    <a:pt x="1865973" y="517665"/>
                  </a:cubicBezTo>
                  <a:cubicBezTo>
                    <a:pt x="1642996" y="538952"/>
                    <a:pt x="1444032" y="474826"/>
                    <a:pt x="1269382" y="334600"/>
                  </a:cubicBezTo>
                  <a:cubicBezTo>
                    <a:pt x="1258739" y="326052"/>
                    <a:pt x="1255779" y="322327"/>
                    <a:pt x="1270979" y="314777"/>
                  </a:cubicBezTo>
                  <a:cubicBezTo>
                    <a:pt x="1398798" y="251515"/>
                    <a:pt x="1533702" y="224508"/>
                    <a:pt x="1675924" y="232125"/>
                  </a:cubicBezTo>
                  <a:cubicBezTo>
                    <a:pt x="1763432" y="236814"/>
                    <a:pt x="1847547" y="256371"/>
                    <a:pt x="1929135" y="287736"/>
                  </a:cubicBezTo>
                  <a:cubicBezTo>
                    <a:pt x="1931529" y="288667"/>
                    <a:pt x="1933891" y="289598"/>
                    <a:pt x="1936286" y="290530"/>
                  </a:cubicBezTo>
                  <a:cubicBezTo>
                    <a:pt x="1938148" y="292559"/>
                    <a:pt x="1940111" y="294188"/>
                    <a:pt x="1942905" y="291960"/>
                  </a:cubicBezTo>
                  <a:cubicBezTo>
                    <a:pt x="1941641" y="290530"/>
                    <a:pt x="1940344" y="289066"/>
                    <a:pt x="1939080" y="287636"/>
                  </a:cubicBezTo>
                  <a:cubicBezTo>
                    <a:pt x="1937051" y="286472"/>
                    <a:pt x="1934955" y="285308"/>
                    <a:pt x="1932860" y="284177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57">
              <a:extLst>
                <a:ext uri="{FF2B5EF4-FFF2-40B4-BE49-F238E27FC236}">
                  <a16:creationId xmlns:a16="http://schemas.microsoft.com/office/drawing/2014/main" id="{E99B1D42-C30A-4EBB-A4E3-C7AB25CFE6A8}"/>
                </a:ext>
              </a:extLst>
            </p:cNvPr>
            <p:cNvSpPr/>
            <p:nvPr/>
          </p:nvSpPr>
          <p:spPr>
            <a:xfrm>
              <a:off x="688904" y="1649534"/>
              <a:ext cx="1301178" cy="765539"/>
            </a:xfrm>
            <a:custGeom>
              <a:avLst/>
              <a:gdLst>
                <a:gd name="connsiteX0" fmla="*/ 0 w 1301178"/>
                <a:gd name="connsiteY0" fmla="*/ 529890 h 765539"/>
                <a:gd name="connsiteX1" fmla="*/ 83484 w 1301178"/>
                <a:gd name="connsiteY1" fmla="*/ 447437 h 765539"/>
                <a:gd name="connsiteX2" fmla="*/ 93029 w 1301178"/>
                <a:gd name="connsiteY2" fmla="*/ 424321 h 765539"/>
                <a:gd name="connsiteX3" fmla="*/ 93029 w 1301178"/>
                <a:gd name="connsiteY3" fmla="*/ 196787 h 765539"/>
                <a:gd name="connsiteX4" fmla="*/ 78661 w 1301178"/>
                <a:gd name="connsiteY4" fmla="*/ 185545 h 765539"/>
                <a:gd name="connsiteX5" fmla="*/ 5022 w 1301178"/>
                <a:gd name="connsiteY5" fmla="*/ 205301 h 765539"/>
                <a:gd name="connsiteX6" fmla="*/ 96655 w 1301178"/>
                <a:gd name="connsiteY6" fmla="*/ 121718 h 765539"/>
                <a:gd name="connsiteX7" fmla="*/ 109460 w 1301178"/>
                <a:gd name="connsiteY7" fmla="*/ 121119 h 765539"/>
                <a:gd name="connsiteX8" fmla="*/ 228133 w 1301178"/>
                <a:gd name="connsiteY8" fmla="*/ 197352 h 765539"/>
                <a:gd name="connsiteX9" fmla="*/ 236182 w 1301178"/>
                <a:gd name="connsiteY9" fmla="*/ 213849 h 765539"/>
                <a:gd name="connsiteX10" fmla="*/ 236049 w 1301178"/>
                <a:gd name="connsiteY10" fmla="*/ 290182 h 765539"/>
                <a:gd name="connsiteX11" fmla="*/ 248056 w 1301178"/>
                <a:gd name="connsiteY11" fmla="*/ 282432 h 765539"/>
                <a:gd name="connsiteX12" fmla="*/ 523951 w 1301178"/>
                <a:gd name="connsiteY12" fmla="*/ 6371 h 765539"/>
                <a:gd name="connsiteX13" fmla="*/ 544306 w 1301178"/>
                <a:gd name="connsiteY13" fmla="*/ 5972 h 765539"/>
                <a:gd name="connsiteX14" fmla="*/ 1299217 w 1301178"/>
                <a:gd name="connsiteY14" fmla="*/ 761315 h 765539"/>
                <a:gd name="connsiteX15" fmla="*/ 1301179 w 1301178"/>
                <a:gd name="connsiteY15" fmla="*/ 765539 h 765539"/>
                <a:gd name="connsiteX16" fmla="*/ 1207351 w 1301178"/>
                <a:gd name="connsiteY16" fmla="*/ 753765 h 765539"/>
                <a:gd name="connsiteX17" fmla="*/ 1086749 w 1301178"/>
                <a:gd name="connsiteY17" fmla="*/ 761149 h 765539"/>
                <a:gd name="connsiteX18" fmla="*/ 1059210 w 1301178"/>
                <a:gd name="connsiteY18" fmla="*/ 752634 h 765539"/>
                <a:gd name="connsiteX19" fmla="*/ 547665 w 1301178"/>
                <a:gd name="connsiteY19" fmla="*/ 240025 h 765539"/>
                <a:gd name="connsiteX20" fmla="*/ 521024 w 1301178"/>
                <a:gd name="connsiteY20" fmla="*/ 239759 h 765539"/>
                <a:gd name="connsiteX21" fmla="*/ 153896 w 1301178"/>
                <a:gd name="connsiteY21" fmla="*/ 607785 h 765539"/>
                <a:gd name="connsiteX22" fmla="*/ 132775 w 1301178"/>
                <a:gd name="connsiteY22" fmla="*/ 607885 h 765539"/>
                <a:gd name="connsiteX23" fmla="*/ 0 w 1301178"/>
                <a:gd name="connsiteY23" fmla="*/ 529890 h 76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01178" h="765539">
                  <a:moveTo>
                    <a:pt x="0" y="529890"/>
                  </a:moveTo>
                  <a:cubicBezTo>
                    <a:pt x="29269" y="500887"/>
                    <a:pt x="56077" y="473846"/>
                    <a:pt x="83484" y="447437"/>
                  </a:cubicBezTo>
                  <a:cubicBezTo>
                    <a:pt x="90468" y="440718"/>
                    <a:pt x="93096" y="433900"/>
                    <a:pt x="93029" y="424321"/>
                  </a:cubicBezTo>
                  <a:cubicBezTo>
                    <a:pt x="92663" y="348487"/>
                    <a:pt x="92630" y="272621"/>
                    <a:pt x="93029" y="196787"/>
                  </a:cubicBezTo>
                  <a:cubicBezTo>
                    <a:pt x="93096" y="185212"/>
                    <a:pt x="91832" y="180922"/>
                    <a:pt x="78661" y="185545"/>
                  </a:cubicBezTo>
                  <a:cubicBezTo>
                    <a:pt x="54880" y="193893"/>
                    <a:pt x="30367" y="200246"/>
                    <a:pt x="5022" y="205301"/>
                  </a:cubicBezTo>
                  <a:cubicBezTo>
                    <a:pt x="35589" y="177496"/>
                    <a:pt x="66288" y="149757"/>
                    <a:pt x="96655" y="121718"/>
                  </a:cubicBezTo>
                  <a:cubicBezTo>
                    <a:pt x="101378" y="117361"/>
                    <a:pt x="104571" y="117960"/>
                    <a:pt x="109460" y="121119"/>
                  </a:cubicBezTo>
                  <a:cubicBezTo>
                    <a:pt x="148907" y="146697"/>
                    <a:pt x="188420" y="172174"/>
                    <a:pt x="228133" y="197352"/>
                  </a:cubicBezTo>
                  <a:cubicBezTo>
                    <a:pt x="234718" y="201543"/>
                    <a:pt x="236282" y="206632"/>
                    <a:pt x="236182" y="213849"/>
                  </a:cubicBezTo>
                  <a:cubicBezTo>
                    <a:pt x="235849" y="239227"/>
                    <a:pt x="236049" y="264638"/>
                    <a:pt x="236049" y="290182"/>
                  </a:cubicBezTo>
                  <a:cubicBezTo>
                    <a:pt x="243034" y="291346"/>
                    <a:pt x="244929" y="285559"/>
                    <a:pt x="248056" y="282432"/>
                  </a:cubicBezTo>
                  <a:cubicBezTo>
                    <a:pt x="340187" y="190567"/>
                    <a:pt x="432252" y="98635"/>
                    <a:pt x="523951" y="6371"/>
                  </a:cubicBezTo>
                  <a:cubicBezTo>
                    <a:pt x="531833" y="-1578"/>
                    <a:pt x="535825" y="-2509"/>
                    <a:pt x="544306" y="5972"/>
                  </a:cubicBezTo>
                  <a:cubicBezTo>
                    <a:pt x="795754" y="257919"/>
                    <a:pt x="1047535" y="509567"/>
                    <a:pt x="1299217" y="761315"/>
                  </a:cubicBezTo>
                  <a:cubicBezTo>
                    <a:pt x="1299848" y="761947"/>
                    <a:pt x="1300048" y="763045"/>
                    <a:pt x="1301179" y="765539"/>
                  </a:cubicBezTo>
                  <a:cubicBezTo>
                    <a:pt x="1269415" y="760484"/>
                    <a:pt x="1238583" y="755595"/>
                    <a:pt x="1207351" y="753765"/>
                  </a:cubicBezTo>
                  <a:cubicBezTo>
                    <a:pt x="1166774" y="751370"/>
                    <a:pt x="1126595" y="753532"/>
                    <a:pt x="1086749" y="761149"/>
                  </a:cubicBezTo>
                  <a:cubicBezTo>
                    <a:pt x="1075374" y="763311"/>
                    <a:pt x="1067724" y="761182"/>
                    <a:pt x="1059210" y="752634"/>
                  </a:cubicBezTo>
                  <a:cubicBezTo>
                    <a:pt x="888850" y="581576"/>
                    <a:pt x="718025" y="411050"/>
                    <a:pt x="547665" y="240025"/>
                  </a:cubicBezTo>
                  <a:cubicBezTo>
                    <a:pt x="537255" y="229582"/>
                    <a:pt x="531900" y="228817"/>
                    <a:pt x="521024" y="239759"/>
                  </a:cubicBezTo>
                  <a:cubicBezTo>
                    <a:pt x="398925" y="362723"/>
                    <a:pt x="276161" y="485021"/>
                    <a:pt x="153896" y="607785"/>
                  </a:cubicBezTo>
                  <a:cubicBezTo>
                    <a:pt x="145680" y="616034"/>
                    <a:pt x="141822" y="618063"/>
                    <a:pt x="132775" y="607885"/>
                  </a:cubicBezTo>
                  <a:cubicBezTo>
                    <a:pt x="98052" y="568771"/>
                    <a:pt x="53449" y="545189"/>
                    <a:pt x="0" y="529890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58">
              <a:extLst>
                <a:ext uri="{FF2B5EF4-FFF2-40B4-BE49-F238E27FC236}">
                  <a16:creationId xmlns:a16="http://schemas.microsoft.com/office/drawing/2014/main" id="{596F1B1B-82E3-4B1D-B447-725A74B73DCE}"/>
                </a:ext>
              </a:extLst>
            </p:cNvPr>
            <p:cNvSpPr/>
            <p:nvPr/>
          </p:nvSpPr>
          <p:spPr>
            <a:xfrm>
              <a:off x="130629" y="2245898"/>
              <a:ext cx="632878" cy="490869"/>
            </a:xfrm>
            <a:custGeom>
              <a:avLst/>
              <a:gdLst>
                <a:gd name="connsiteX0" fmla="*/ 0 w 632878"/>
                <a:gd name="connsiteY0" fmla="*/ 490770 h 490869"/>
                <a:gd name="connsiteX1" fmla="*/ 56709 w 632878"/>
                <a:gd name="connsiteY1" fmla="*/ 434926 h 490869"/>
                <a:gd name="connsiteX2" fmla="*/ 483040 w 632878"/>
                <a:gd name="connsiteY2" fmla="*/ 9193 h 490869"/>
                <a:gd name="connsiteX3" fmla="*/ 510547 w 632878"/>
                <a:gd name="connsiteY3" fmla="*/ 1110 h 490869"/>
                <a:gd name="connsiteX4" fmla="*/ 628322 w 632878"/>
                <a:gd name="connsiteY4" fmla="*/ 75980 h 490869"/>
                <a:gd name="connsiteX5" fmla="*/ 627124 w 632878"/>
                <a:gd name="connsiteY5" fmla="*/ 96468 h 490869"/>
                <a:gd name="connsiteX6" fmla="*/ 239076 w 632878"/>
                <a:gd name="connsiteY6" fmla="*/ 483020 h 490869"/>
                <a:gd name="connsiteX7" fmla="*/ 225306 w 632878"/>
                <a:gd name="connsiteY7" fmla="*/ 490870 h 490869"/>
                <a:gd name="connsiteX8" fmla="*/ 0 w 632878"/>
                <a:gd name="connsiteY8" fmla="*/ 490770 h 49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878" h="490869">
                  <a:moveTo>
                    <a:pt x="0" y="490770"/>
                  </a:moveTo>
                  <a:cubicBezTo>
                    <a:pt x="21287" y="469816"/>
                    <a:pt x="39114" y="452487"/>
                    <a:pt x="56709" y="434926"/>
                  </a:cubicBezTo>
                  <a:cubicBezTo>
                    <a:pt x="198897" y="293103"/>
                    <a:pt x="341118" y="151314"/>
                    <a:pt x="483040" y="9193"/>
                  </a:cubicBezTo>
                  <a:cubicBezTo>
                    <a:pt x="491389" y="811"/>
                    <a:pt x="498606" y="-1717"/>
                    <a:pt x="510547" y="1110"/>
                  </a:cubicBezTo>
                  <a:cubicBezTo>
                    <a:pt x="558708" y="12452"/>
                    <a:pt x="598254" y="36366"/>
                    <a:pt x="628322" y="75980"/>
                  </a:cubicBezTo>
                  <a:cubicBezTo>
                    <a:pt x="634375" y="83962"/>
                    <a:pt x="634807" y="88818"/>
                    <a:pt x="627124" y="96468"/>
                  </a:cubicBezTo>
                  <a:cubicBezTo>
                    <a:pt x="497575" y="225119"/>
                    <a:pt x="368392" y="354136"/>
                    <a:pt x="239076" y="483020"/>
                  </a:cubicBezTo>
                  <a:cubicBezTo>
                    <a:pt x="235251" y="486845"/>
                    <a:pt x="231891" y="490903"/>
                    <a:pt x="225306" y="490870"/>
                  </a:cubicBezTo>
                  <a:cubicBezTo>
                    <a:pt x="151933" y="490703"/>
                    <a:pt x="78528" y="490770"/>
                    <a:pt x="0" y="490770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59">
              <a:extLst>
                <a:ext uri="{FF2B5EF4-FFF2-40B4-BE49-F238E27FC236}">
                  <a16:creationId xmlns:a16="http://schemas.microsoft.com/office/drawing/2014/main" id="{41D80CBE-5FCC-4B30-B233-E1D5465BBC3A}"/>
                </a:ext>
              </a:extLst>
            </p:cNvPr>
            <p:cNvSpPr/>
            <p:nvPr/>
          </p:nvSpPr>
          <p:spPr>
            <a:xfrm>
              <a:off x="244971" y="2190158"/>
              <a:ext cx="618427" cy="399099"/>
            </a:xfrm>
            <a:custGeom>
              <a:avLst/>
              <a:gdLst>
                <a:gd name="connsiteX0" fmla="*/ 4564 w 618427"/>
                <a:gd name="connsiteY0" fmla="*/ 399100 h 399099"/>
                <a:gd name="connsiteX1" fmla="*/ 25451 w 618427"/>
                <a:gd name="connsiteY1" fmla="*/ 218729 h 399099"/>
                <a:gd name="connsiteX2" fmla="*/ 396537 w 618427"/>
                <a:gd name="connsiteY2" fmla="*/ 2437 h 399099"/>
                <a:gd name="connsiteX3" fmla="*/ 607940 w 618427"/>
                <a:gd name="connsiteY3" fmla="*/ 163550 h 399099"/>
                <a:gd name="connsiteX4" fmla="*/ 546408 w 618427"/>
                <a:gd name="connsiteY4" fmla="*/ 362015 h 399099"/>
                <a:gd name="connsiteX5" fmla="*/ 457004 w 618427"/>
                <a:gd name="connsiteY5" fmla="*/ 390086 h 399099"/>
                <a:gd name="connsiteX6" fmla="*/ 465985 w 618427"/>
                <a:gd name="connsiteY6" fmla="*/ 384998 h 399099"/>
                <a:gd name="connsiteX7" fmla="*/ 558315 w 618427"/>
                <a:gd name="connsiteY7" fmla="*/ 170435 h 399099"/>
                <a:gd name="connsiteX8" fmla="*/ 375084 w 618427"/>
                <a:gd name="connsiteY8" fmla="*/ 32271 h 399099"/>
                <a:gd name="connsiteX9" fmla="*/ 74577 w 618427"/>
                <a:gd name="connsiteY9" fmla="*/ 271181 h 399099"/>
                <a:gd name="connsiteX10" fmla="*/ 71816 w 618427"/>
                <a:gd name="connsiteY10" fmla="*/ 295826 h 399099"/>
                <a:gd name="connsiteX11" fmla="*/ 42447 w 618427"/>
                <a:gd name="connsiteY11" fmla="*/ 361250 h 399099"/>
                <a:gd name="connsiteX12" fmla="*/ 4564 w 618427"/>
                <a:gd name="connsiteY12" fmla="*/ 399100 h 399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8427" h="399099">
                  <a:moveTo>
                    <a:pt x="4564" y="399100"/>
                  </a:moveTo>
                  <a:cubicBezTo>
                    <a:pt x="-5581" y="334375"/>
                    <a:pt x="1104" y="275438"/>
                    <a:pt x="25451" y="218729"/>
                  </a:cubicBezTo>
                  <a:cubicBezTo>
                    <a:pt x="87083" y="75244"/>
                    <a:pt x="241743" y="-16355"/>
                    <a:pt x="396537" y="2437"/>
                  </a:cubicBezTo>
                  <a:cubicBezTo>
                    <a:pt x="497050" y="14643"/>
                    <a:pt x="574280" y="62405"/>
                    <a:pt x="607940" y="163550"/>
                  </a:cubicBezTo>
                  <a:cubicBezTo>
                    <a:pt x="634448" y="243175"/>
                    <a:pt x="609536" y="320639"/>
                    <a:pt x="546408" y="362015"/>
                  </a:cubicBezTo>
                  <a:cubicBezTo>
                    <a:pt x="520565" y="378944"/>
                    <a:pt x="492028" y="387725"/>
                    <a:pt x="457004" y="390086"/>
                  </a:cubicBezTo>
                  <a:cubicBezTo>
                    <a:pt x="462393" y="387027"/>
                    <a:pt x="464089" y="385763"/>
                    <a:pt x="465985" y="384998"/>
                  </a:cubicBezTo>
                  <a:cubicBezTo>
                    <a:pt x="556220" y="348511"/>
                    <a:pt x="594170" y="262001"/>
                    <a:pt x="558315" y="170435"/>
                  </a:cubicBezTo>
                  <a:cubicBezTo>
                    <a:pt x="525787" y="87350"/>
                    <a:pt x="462359" y="41451"/>
                    <a:pt x="375084" y="32271"/>
                  </a:cubicBezTo>
                  <a:cubicBezTo>
                    <a:pt x="222253" y="16173"/>
                    <a:pt x="95398" y="118416"/>
                    <a:pt x="74577" y="271181"/>
                  </a:cubicBezTo>
                  <a:cubicBezTo>
                    <a:pt x="73446" y="279396"/>
                    <a:pt x="70885" y="287811"/>
                    <a:pt x="71816" y="295826"/>
                  </a:cubicBezTo>
                  <a:cubicBezTo>
                    <a:pt x="75042" y="323798"/>
                    <a:pt x="63967" y="344187"/>
                    <a:pt x="42447" y="361250"/>
                  </a:cubicBezTo>
                  <a:cubicBezTo>
                    <a:pt x="29609" y="371427"/>
                    <a:pt x="18965" y="384499"/>
                    <a:pt x="4564" y="399100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60">
              <a:extLst>
                <a:ext uri="{FF2B5EF4-FFF2-40B4-BE49-F238E27FC236}">
                  <a16:creationId xmlns:a16="http://schemas.microsoft.com/office/drawing/2014/main" id="{D73A9822-23D8-474D-A775-1E51537B5D5F}"/>
                </a:ext>
              </a:extLst>
            </p:cNvPr>
            <p:cNvSpPr/>
            <p:nvPr/>
          </p:nvSpPr>
          <p:spPr>
            <a:xfrm>
              <a:off x="928279" y="1918813"/>
              <a:ext cx="615150" cy="320014"/>
            </a:xfrm>
            <a:custGeom>
              <a:avLst/>
              <a:gdLst>
                <a:gd name="connsiteX0" fmla="*/ 0 w 615150"/>
                <a:gd name="connsiteY0" fmla="*/ 286753 h 320014"/>
                <a:gd name="connsiteX1" fmla="*/ 286605 w 615150"/>
                <a:gd name="connsiteY1" fmla="*/ 5104 h 320014"/>
                <a:gd name="connsiteX2" fmla="*/ 302237 w 615150"/>
                <a:gd name="connsiteY2" fmla="*/ 4272 h 320014"/>
                <a:gd name="connsiteX3" fmla="*/ 613188 w 615150"/>
                <a:gd name="connsiteY3" fmla="*/ 315656 h 320014"/>
                <a:gd name="connsiteX4" fmla="*/ 615151 w 615150"/>
                <a:gd name="connsiteY4" fmla="*/ 319913 h 320014"/>
                <a:gd name="connsiteX5" fmla="*/ 603875 w 615150"/>
                <a:gd name="connsiteY5" fmla="*/ 313660 h 320014"/>
                <a:gd name="connsiteX6" fmla="*/ 304998 w 615150"/>
                <a:gd name="connsiteY6" fmla="*/ 65504 h 320014"/>
                <a:gd name="connsiteX7" fmla="*/ 277724 w 615150"/>
                <a:gd name="connsiteY7" fmla="*/ 65405 h 320014"/>
                <a:gd name="connsiteX8" fmla="*/ 6719 w 615150"/>
                <a:gd name="connsiteY8" fmla="*/ 289879 h 320014"/>
                <a:gd name="connsiteX9" fmla="*/ 0 w 615150"/>
                <a:gd name="connsiteY9" fmla="*/ 286753 h 32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5150" h="320014">
                  <a:moveTo>
                    <a:pt x="0" y="286753"/>
                  </a:moveTo>
                  <a:cubicBezTo>
                    <a:pt x="95557" y="192892"/>
                    <a:pt x="191147" y="99064"/>
                    <a:pt x="286605" y="5104"/>
                  </a:cubicBezTo>
                  <a:cubicBezTo>
                    <a:pt x="292093" y="-318"/>
                    <a:pt x="295385" y="-2613"/>
                    <a:pt x="302237" y="4272"/>
                  </a:cubicBezTo>
                  <a:cubicBezTo>
                    <a:pt x="405710" y="108244"/>
                    <a:pt x="509516" y="211883"/>
                    <a:pt x="613188" y="315656"/>
                  </a:cubicBezTo>
                  <a:cubicBezTo>
                    <a:pt x="614153" y="316620"/>
                    <a:pt x="614419" y="318250"/>
                    <a:pt x="615151" y="319913"/>
                  </a:cubicBezTo>
                  <a:cubicBezTo>
                    <a:pt x="609230" y="320745"/>
                    <a:pt x="607002" y="316255"/>
                    <a:pt x="603875" y="313660"/>
                  </a:cubicBezTo>
                  <a:cubicBezTo>
                    <a:pt x="504127" y="231075"/>
                    <a:pt x="404346" y="148556"/>
                    <a:pt x="304998" y="65504"/>
                  </a:cubicBezTo>
                  <a:cubicBezTo>
                    <a:pt x="294587" y="56790"/>
                    <a:pt x="288700" y="56225"/>
                    <a:pt x="277724" y="65405"/>
                  </a:cubicBezTo>
                  <a:cubicBezTo>
                    <a:pt x="187788" y="140706"/>
                    <a:pt x="97154" y="215143"/>
                    <a:pt x="6719" y="289879"/>
                  </a:cubicBezTo>
                  <a:cubicBezTo>
                    <a:pt x="4091" y="289713"/>
                    <a:pt x="1530" y="289380"/>
                    <a:pt x="0" y="286753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461">
              <a:extLst>
                <a:ext uri="{FF2B5EF4-FFF2-40B4-BE49-F238E27FC236}">
                  <a16:creationId xmlns:a16="http://schemas.microsoft.com/office/drawing/2014/main" id="{11849D00-D953-4626-879E-4E083651E490}"/>
                </a:ext>
              </a:extLst>
            </p:cNvPr>
            <p:cNvSpPr/>
            <p:nvPr/>
          </p:nvSpPr>
          <p:spPr>
            <a:xfrm>
              <a:off x="1072861" y="2301886"/>
              <a:ext cx="121074" cy="122101"/>
            </a:xfrm>
            <a:custGeom>
              <a:avLst/>
              <a:gdLst>
                <a:gd name="connsiteX0" fmla="*/ 120968 w 121074"/>
                <a:gd name="connsiteY0" fmla="*/ 62631 h 122101"/>
                <a:gd name="connsiteX1" fmla="*/ 121068 w 121074"/>
                <a:gd name="connsiteY1" fmla="*/ 112389 h 122101"/>
                <a:gd name="connsiteX2" fmla="*/ 111589 w 121074"/>
                <a:gd name="connsiteY2" fmla="*/ 122101 h 122101"/>
                <a:gd name="connsiteX3" fmla="*/ 8781 w 121074"/>
                <a:gd name="connsiteY3" fmla="*/ 122067 h 122101"/>
                <a:gd name="connsiteX4" fmla="*/ 0 w 121074"/>
                <a:gd name="connsiteY4" fmla="*/ 113386 h 122101"/>
                <a:gd name="connsiteX5" fmla="*/ 0 w 121074"/>
                <a:gd name="connsiteY5" fmla="*/ 8916 h 122101"/>
                <a:gd name="connsiteX6" fmla="*/ 8582 w 121074"/>
                <a:gd name="connsiteY6" fmla="*/ 68 h 122101"/>
                <a:gd name="connsiteX7" fmla="*/ 111389 w 121074"/>
                <a:gd name="connsiteY7" fmla="*/ 2 h 122101"/>
                <a:gd name="connsiteX8" fmla="*/ 121068 w 121074"/>
                <a:gd name="connsiteY8" fmla="*/ 11244 h 122101"/>
                <a:gd name="connsiteX9" fmla="*/ 120968 w 121074"/>
                <a:gd name="connsiteY9" fmla="*/ 62631 h 12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074" h="122101">
                  <a:moveTo>
                    <a:pt x="120968" y="62631"/>
                  </a:moveTo>
                  <a:cubicBezTo>
                    <a:pt x="120968" y="79228"/>
                    <a:pt x="120769" y="95792"/>
                    <a:pt x="121068" y="112389"/>
                  </a:cubicBezTo>
                  <a:cubicBezTo>
                    <a:pt x="121201" y="119373"/>
                    <a:pt x="118906" y="122167"/>
                    <a:pt x="111589" y="122101"/>
                  </a:cubicBezTo>
                  <a:cubicBezTo>
                    <a:pt x="77331" y="121835"/>
                    <a:pt x="43039" y="121868"/>
                    <a:pt x="8781" y="122067"/>
                  </a:cubicBezTo>
                  <a:cubicBezTo>
                    <a:pt x="2295" y="122101"/>
                    <a:pt x="0" y="119673"/>
                    <a:pt x="0" y="113386"/>
                  </a:cubicBezTo>
                  <a:cubicBezTo>
                    <a:pt x="133" y="78563"/>
                    <a:pt x="133" y="43739"/>
                    <a:pt x="0" y="8916"/>
                  </a:cubicBezTo>
                  <a:cubicBezTo>
                    <a:pt x="-33" y="2762"/>
                    <a:pt x="1896" y="35"/>
                    <a:pt x="8582" y="68"/>
                  </a:cubicBezTo>
                  <a:cubicBezTo>
                    <a:pt x="42840" y="301"/>
                    <a:pt x="77131" y="401"/>
                    <a:pt x="111389" y="2"/>
                  </a:cubicBezTo>
                  <a:cubicBezTo>
                    <a:pt x="120203" y="-98"/>
                    <a:pt x="121168" y="4193"/>
                    <a:pt x="121068" y="11244"/>
                  </a:cubicBezTo>
                  <a:cubicBezTo>
                    <a:pt x="120802" y="28373"/>
                    <a:pt x="120968" y="45502"/>
                    <a:pt x="120968" y="62631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462">
              <a:extLst>
                <a:ext uri="{FF2B5EF4-FFF2-40B4-BE49-F238E27FC236}">
                  <a16:creationId xmlns:a16="http://schemas.microsoft.com/office/drawing/2014/main" id="{4FDB20B0-253E-4490-A87E-38E6EDF87DEB}"/>
                </a:ext>
              </a:extLst>
            </p:cNvPr>
            <p:cNvSpPr/>
            <p:nvPr/>
          </p:nvSpPr>
          <p:spPr>
            <a:xfrm>
              <a:off x="1246477" y="2301885"/>
              <a:ext cx="120954" cy="122208"/>
            </a:xfrm>
            <a:custGeom>
              <a:avLst/>
              <a:gdLst>
                <a:gd name="connsiteX0" fmla="*/ 120739 w 120954"/>
                <a:gd name="connsiteY0" fmla="*/ 61202 h 122208"/>
                <a:gd name="connsiteX1" fmla="*/ 120872 w 120954"/>
                <a:gd name="connsiteY1" fmla="*/ 109363 h 122208"/>
                <a:gd name="connsiteX2" fmla="*/ 109231 w 120954"/>
                <a:gd name="connsiteY2" fmla="*/ 122202 h 122208"/>
                <a:gd name="connsiteX3" fmla="*/ 11279 w 120954"/>
                <a:gd name="connsiteY3" fmla="*/ 122169 h 122208"/>
                <a:gd name="connsiteX4" fmla="*/ 4 w 120954"/>
                <a:gd name="connsiteY4" fmla="*/ 110760 h 122208"/>
                <a:gd name="connsiteX5" fmla="*/ 4 w 120954"/>
                <a:gd name="connsiteY5" fmla="*/ 11112 h 122208"/>
                <a:gd name="connsiteX6" fmla="*/ 11579 w 120954"/>
                <a:gd name="connsiteY6" fmla="*/ 3 h 122208"/>
                <a:gd name="connsiteX7" fmla="*/ 109564 w 120954"/>
                <a:gd name="connsiteY7" fmla="*/ 3 h 122208"/>
                <a:gd name="connsiteX8" fmla="*/ 120939 w 120954"/>
                <a:gd name="connsiteY8" fmla="*/ 11411 h 122208"/>
                <a:gd name="connsiteX9" fmla="*/ 120739 w 120954"/>
                <a:gd name="connsiteY9" fmla="*/ 61202 h 1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954" h="122208">
                  <a:moveTo>
                    <a:pt x="120739" y="61202"/>
                  </a:moveTo>
                  <a:cubicBezTo>
                    <a:pt x="120739" y="77267"/>
                    <a:pt x="120406" y="93332"/>
                    <a:pt x="120872" y="109363"/>
                  </a:cubicBezTo>
                  <a:cubicBezTo>
                    <a:pt x="121138" y="118011"/>
                    <a:pt x="119475" y="122401"/>
                    <a:pt x="109231" y="122202"/>
                  </a:cubicBezTo>
                  <a:cubicBezTo>
                    <a:pt x="76569" y="121603"/>
                    <a:pt x="43908" y="121703"/>
                    <a:pt x="11279" y="122169"/>
                  </a:cubicBezTo>
                  <a:cubicBezTo>
                    <a:pt x="2465" y="122302"/>
                    <a:pt x="-96" y="119308"/>
                    <a:pt x="4" y="110760"/>
                  </a:cubicBezTo>
                  <a:cubicBezTo>
                    <a:pt x="403" y="77533"/>
                    <a:pt x="436" y="44339"/>
                    <a:pt x="4" y="11112"/>
                  </a:cubicBezTo>
                  <a:cubicBezTo>
                    <a:pt x="-129" y="2165"/>
                    <a:pt x="3164" y="-97"/>
                    <a:pt x="11579" y="3"/>
                  </a:cubicBezTo>
                  <a:cubicBezTo>
                    <a:pt x="44240" y="402"/>
                    <a:pt x="76902" y="402"/>
                    <a:pt x="109564" y="3"/>
                  </a:cubicBezTo>
                  <a:cubicBezTo>
                    <a:pt x="118245" y="-97"/>
                    <a:pt x="121205" y="2730"/>
                    <a:pt x="120939" y="11411"/>
                  </a:cubicBezTo>
                  <a:cubicBezTo>
                    <a:pt x="120373" y="27975"/>
                    <a:pt x="120739" y="44605"/>
                    <a:pt x="120739" y="61202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463">
              <a:extLst>
                <a:ext uri="{FF2B5EF4-FFF2-40B4-BE49-F238E27FC236}">
                  <a16:creationId xmlns:a16="http://schemas.microsoft.com/office/drawing/2014/main" id="{86FCFAED-1E95-4919-8167-F0FFE2176433}"/>
                </a:ext>
              </a:extLst>
            </p:cNvPr>
            <p:cNvSpPr/>
            <p:nvPr/>
          </p:nvSpPr>
          <p:spPr>
            <a:xfrm>
              <a:off x="1073538" y="2136550"/>
              <a:ext cx="120437" cy="121571"/>
            </a:xfrm>
            <a:custGeom>
              <a:avLst/>
              <a:gdLst>
                <a:gd name="connsiteX0" fmla="*/ 120291 w 120437"/>
                <a:gd name="connsiteY0" fmla="*/ 61566 h 121571"/>
                <a:gd name="connsiteX1" fmla="*/ 120425 w 120437"/>
                <a:gd name="connsiteY1" fmla="*/ 111257 h 121571"/>
                <a:gd name="connsiteX2" fmla="*/ 109914 w 120437"/>
                <a:gd name="connsiteY2" fmla="*/ 121534 h 121571"/>
                <a:gd name="connsiteX3" fmla="*/ 10532 w 120437"/>
                <a:gd name="connsiteY3" fmla="*/ 121567 h 121571"/>
                <a:gd name="connsiteX4" fmla="*/ 22 w 120437"/>
                <a:gd name="connsiteY4" fmla="*/ 109893 h 121571"/>
                <a:gd name="connsiteX5" fmla="*/ 111910 w 120437"/>
                <a:gd name="connsiteY5" fmla="*/ 1 h 121571"/>
                <a:gd name="connsiteX6" fmla="*/ 120325 w 120437"/>
                <a:gd name="connsiteY6" fmla="*/ 10178 h 121571"/>
                <a:gd name="connsiteX7" fmla="*/ 120291 w 120437"/>
                <a:gd name="connsiteY7" fmla="*/ 61566 h 12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437" h="121571">
                  <a:moveTo>
                    <a:pt x="120291" y="61566"/>
                  </a:moveTo>
                  <a:cubicBezTo>
                    <a:pt x="120291" y="78129"/>
                    <a:pt x="119959" y="94693"/>
                    <a:pt x="120425" y="111257"/>
                  </a:cubicBezTo>
                  <a:cubicBezTo>
                    <a:pt x="120657" y="119272"/>
                    <a:pt x="117697" y="121634"/>
                    <a:pt x="109914" y="121534"/>
                  </a:cubicBezTo>
                  <a:cubicBezTo>
                    <a:pt x="76787" y="121202"/>
                    <a:pt x="43660" y="121102"/>
                    <a:pt x="10532" y="121567"/>
                  </a:cubicBezTo>
                  <a:cubicBezTo>
                    <a:pt x="1286" y="121700"/>
                    <a:pt x="-211" y="118208"/>
                    <a:pt x="22" y="109893"/>
                  </a:cubicBezTo>
                  <a:cubicBezTo>
                    <a:pt x="1585" y="55512"/>
                    <a:pt x="57662" y="500"/>
                    <a:pt x="111910" y="1"/>
                  </a:cubicBezTo>
                  <a:cubicBezTo>
                    <a:pt x="120691" y="-66"/>
                    <a:pt x="120325" y="4391"/>
                    <a:pt x="120325" y="10178"/>
                  </a:cubicBezTo>
                  <a:cubicBezTo>
                    <a:pt x="120258" y="27341"/>
                    <a:pt x="120291" y="44437"/>
                    <a:pt x="120291" y="61566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464">
              <a:extLst>
                <a:ext uri="{FF2B5EF4-FFF2-40B4-BE49-F238E27FC236}">
                  <a16:creationId xmlns:a16="http://schemas.microsoft.com/office/drawing/2014/main" id="{D7D3F71C-80FF-43DA-9FD2-7C6755BFCCBF}"/>
                </a:ext>
              </a:extLst>
            </p:cNvPr>
            <p:cNvSpPr/>
            <p:nvPr/>
          </p:nvSpPr>
          <p:spPr>
            <a:xfrm>
              <a:off x="1246291" y="2136759"/>
              <a:ext cx="120571" cy="121636"/>
            </a:xfrm>
            <a:custGeom>
              <a:avLst/>
              <a:gdLst>
                <a:gd name="connsiteX0" fmla="*/ 356 w 120571"/>
                <a:gd name="connsiteY0" fmla="*/ 60026 h 121636"/>
                <a:gd name="connsiteX1" fmla="*/ 256 w 120571"/>
                <a:gd name="connsiteY1" fmla="*/ 8705 h 121636"/>
                <a:gd name="connsiteX2" fmla="*/ 10068 w 120571"/>
                <a:gd name="connsiteY2" fmla="*/ 57 h 121636"/>
                <a:gd name="connsiteX3" fmla="*/ 120193 w 120571"/>
                <a:gd name="connsiteY3" fmla="*/ 104462 h 121636"/>
                <a:gd name="connsiteX4" fmla="*/ 105392 w 120571"/>
                <a:gd name="connsiteY4" fmla="*/ 121591 h 121636"/>
                <a:gd name="connsiteX5" fmla="*/ 16022 w 120571"/>
                <a:gd name="connsiteY5" fmla="*/ 121557 h 121636"/>
                <a:gd name="connsiteX6" fmla="*/ 123 w 120571"/>
                <a:gd name="connsiteY6" fmla="*/ 104728 h 121636"/>
                <a:gd name="connsiteX7" fmla="*/ 356 w 120571"/>
                <a:gd name="connsiteY7" fmla="*/ 60026 h 12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571" h="121636">
                  <a:moveTo>
                    <a:pt x="356" y="60026"/>
                  </a:moveTo>
                  <a:cubicBezTo>
                    <a:pt x="356" y="42930"/>
                    <a:pt x="589" y="25801"/>
                    <a:pt x="256" y="8705"/>
                  </a:cubicBezTo>
                  <a:cubicBezTo>
                    <a:pt x="90" y="1221"/>
                    <a:pt x="2917" y="-342"/>
                    <a:pt x="10068" y="57"/>
                  </a:cubicBezTo>
                  <a:cubicBezTo>
                    <a:pt x="64050" y="3017"/>
                    <a:pt x="114140" y="50513"/>
                    <a:pt x="120193" y="104462"/>
                  </a:cubicBezTo>
                  <a:cubicBezTo>
                    <a:pt x="121524" y="116369"/>
                    <a:pt x="119960" y="122223"/>
                    <a:pt x="105392" y="121591"/>
                  </a:cubicBezTo>
                  <a:cubicBezTo>
                    <a:pt x="75658" y="120327"/>
                    <a:pt x="45757" y="120393"/>
                    <a:pt x="16022" y="121557"/>
                  </a:cubicBezTo>
                  <a:cubicBezTo>
                    <a:pt x="2152" y="122090"/>
                    <a:pt x="-675" y="117034"/>
                    <a:pt x="123" y="104728"/>
                  </a:cubicBezTo>
                  <a:cubicBezTo>
                    <a:pt x="1055" y="89860"/>
                    <a:pt x="356" y="74926"/>
                    <a:pt x="356" y="60026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6073AB5A-ABE8-4376-AB35-4CBBD677C116}"/>
              </a:ext>
            </a:extLst>
          </p:cNvPr>
          <p:cNvGrpSpPr/>
          <p:nvPr/>
        </p:nvGrpSpPr>
        <p:grpSpPr>
          <a:xfrm>
            <a:off x="5009627" y="1105208"/>
            <a:ext cx="2297425" cy="1462161"/>
            <a:chOff x="4792257" y="4972892"/>
            <a:chExt cx="2487755" cy="1583294"/>
          </a:xfrm>
        </p:grpSpPr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29012289-C4E9-4C5F-A7A8-E651E4509D6A}"/>
                </a:ext>
              </a:extLst>
            </p:cNvPr>
            <p:cNvGrpSpPr/>
            <p:nvPr/>
          </p:nvGrpSpPr>
          <p:grpSpPr>
            <a:xfrm>
              <a:off x="4879025" y="6138109"/>
              <a:ext cx="2302686" cy="284655"/>
              <a:chOff x="4879025" y="6138109"/>
              <a:chExt cx="2302686" cy="284655"/>
            </a:xfrm>
          </p:grpSpPr>
          <p:sp>
            <p:nvSpPr>
              <p:cNvPr id="83" name="Rectangle: Rounded Corners 1121">
                <a:extLst>
                  <a:ext uri="{FF2B5EF4-FFF2-40B4-BE49-F238E27FC236}">
                    <a16:creationId xmlns:a16="http://schemas.microsoft.com/office/drawing/2014/main" id="{D2E7D38A-4DC4-4EC6-BA71-3C390418F1A0}"/>
                  </a:ext>
                </a:extLst>
              </p:cNvPr>
              <p:cNvSpPr/>
              <p:nvPr/>
            </p:nvSpPr>
            <p:spPr>
              <a:xfrm>
                <a:off x="4942127" y="6138109"/>
                <a:ext cx="2176482" cy="98869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: Rounded Corners 1122">
                <a:extLst>
                  <a:ext uri="{FF2B5EF4-FFF2-40B4-BE49-F238E27FC236}">
                    <a16:creationId xmlns:a16="http://schemas.microsoft.com/office/drawing/2014/main" id="{9255943D-FABA-47FD-B60E-67B8523D494B}"/>
                  </a:ext>
                </a:extLst>
              </p:cNvPr>
              <p:cNvSpPr/>
              <p:nvPr/>
            </p:nvSpPr>
            <p:spPr>
              <a:xfrm>
                <a:off x="4879025" y="6252298"/>
                <a:ext cx="2302686" cy="117603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: Rounded Corners 1123">
                <a:extLst>
                  <a:ext uri="{FF2B5EF4-FFF2-40B4-BE49-F238E27FC236}">
                    <a16:creationId xmlns:a16="http://schemas.microsoft.com/office/drawing/2014/main" id="{965FC340-E56C-4713-BFD6-A19750ADD33E}"/>
                  </a:ext>
                </a:extLst>
              </p:cNvPr>
              <p:cNvSpPr/>
              <p:nvPr/>
            </p:nvSpPr>
            <p:spPr>
              <a:xfrm>
                <a:off x="4924889" y="6359174"/>
                <a:ext cx="2210958" cy="63590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: Rounded Corners 1127">
                <a:extLst>
                  <a:ext uri="{FF2B5EF4-FFF2-40B4-BE49-F238E27FC236}">
                    <a16:creationId xmlns:a16="http://schemas.microsoft.com/office/drawing/2014/main" id="{0F7DFA82-7FED-47A9-97CE-0527D511C815}"/>
                  </a:ext>
                </a:extLst>
              </p:cNvPr>
              <p:cNvSpPr/>
              <p:nvPr/>
            </p:nvSpPr>
            <p:spPr>
              <a:xfrm>
                <a:off x="4924889" y="6193064"/>
                <a:ext cx="2210958" cy="63590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: Shape 1124">
                <a:extLst>
                  <a:ext uri="{FF2B5EF4-FFF2-40B4-BE49-F238E27FC236}">
                    <a16:creationId xmlns:a16="http://schemas.microsoft.com/office/drawing/2014/main" id="{B0A33FB1-F7A2-4413-8036-498934CCD401}"/>
                  </a:ext>
                </a:extLst>
              </p:cNvPr>
              <p:cNvSpPr/>
              <p:nvPr/>
            </p:nvSpPr>
            <p:spPr>
              <a:xfrm>
                <a:off x="5958104" y="6276742"/>
                <a:ext cx="576995" cy="24703"/>
              </a:xfrm>
              <a:custGeom>
                <a:avLst/>
                <a:gdLst>
                  <a:gd name="connsiteX0" fmla="*/ 358480 w 717399"/>
                  <a:gd name="connsiteY0" fmla="*/ 30495 h 30714"/>
                  <a:gd name="connsiteX1" fmla="*/ 29398 w 717399"/>
                  <a:gd name="connsiteY1" fmla="*/ 30495 h 30714"/>
                  <a:gd name="connsiteX2" fmla="*/ 11847 w 717399"/>
                  <a:gd name="connsiteY2" fmla="*/ 29617 h 30714"/>
                  <a:gd name="connsiteX3" fmla="*/ 0 w 717399"/>
                  <a:gd name="connsiteY3" fmla="*/ 14919 h 30714"/>
                  <a:gd name="connsiteX4" fmla="*/ 11408 w 717399"/>
                  <a:gd name="connsiteY4" fmla="*/ 1097 h 30714"/>
                  <a:gd name="connsiteX5" fmla="*/ 25668 w 717399"/>
                  <a:gd name="connsiteY5" fmla="*/ 0 h 30714"/>
                  <a:gd name="connsiteX6" fmla="*/ 691512 w 717399"/>
                  <a:gd name="connsiteY6" fmla="*/ 0 h 30714"/>
                  <a:gd name="connsiteX7" fmla="*/ 704675 w 717399"/>
                  <a:gd name="connsiteY7" fmla="*/ 878 h 30714"/>
                  <a:gd name="connsiteX8" fmla="*/ 718058 w 717399"/>
                  <a:gd name="connsiteY8" fmla="*/ 15796 h 30714"/>
                  <a:gd name="connsiteX9" fmla="*/ 704894 w 717399"/>
                  <a:gd name="connsiteY9" fmla="*/ 29837 h 30714"/>
                  <a:gd name="connsiteX10" fmla="*/ 687343 w 717399"/>
                  <a:gd name="connsiteY10" fmla="*/ 30714 h 30714"/>
                  <a:gd name="connsiteX11" fmla="*/ 358480 w 717399"/>
                  <a:gd name="connsiteY11" fmla="*/ 30495 h 30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17399" h="30714">
                    <a:moveTo>
                      <a:pt x="358480" y="30495"/>
                    </a:moveTo>
                    <a:cubicBezTo>
                      <a:pt x="248786" y="30495"/>
                      <a:pt x="139092" y="30495"/>
                      <a:pt x="29398" y="30495"/>
                    </a:cubicBezTo>
                    <a:cubicBezTo>
                      <a:pt x="23475" y="30495"/>
                      <a:pt x="17551" y="30495"/>
                      <a:pt x="11847" y="29617"/>
                    </a:cubicBezTo>
                    <a:cubicBezTo>
                      <a:pt x="3949" y="28301"/>
                      <a:pt x="0" y="23036"/>
                      <a:pt x="0" y="14919"/>
                    </a:cubicBezTo>
                    <a:cubicBezTo>
                      <a:pt x="219" y="7240"/>
                      <a:pt x="4168" y="2413"/>
                      <a:pt x="11408" y="1097"/>
                    </a:cubicBezTo>
                    <a:cubicBezTo>
                      <a:pt x="16015" y="219"/>
                      <a:pt x="20842" y="0"/>
                      <a:pt x="25668" y="0"/>
                    </a:cubicBezTo>
                    <a:cubicBezTo>
                      <a:pt x="247689" y="0"/>
                      <a:pt x="469491" y="0"/>
                      <a:pt x="691512" y="0"/>
                    </a:cubicBezTo>
                    <a:cubicBezTo>
                      <a:pt x="695899" y="0"/>
                      <a:pt x="700287" y="0"/>
                      <a:pt x="704675" y="878"/>
                    </a:cubicBezTo>
                    <a:cubicBezTo>
                      <a:pt x="712573" y="2413"/>
                      <a:pt x="718277" y="7020"/>
                      <a:pt x="718058" y="15796"/>
                    </a:cubicBezTo>
                    <a:cubicBezTo>
                      <a:pt x="717838" y="23913"/>
                      <a:pt x="712573" y="28520"/>
                      <a:pt x="704894" y="29837"/>
                    </a:cubicBezTo>
                    <a:cubicBezTo>
                      <a:pt x="699190" y="30714"/>
                      <a:pt x="693267" y="30714"/>
                      <a:pt x="687343" y="30714"/>
                    </a:cubicBezTo>
                    <a:cubicBezTo>
                      <a:pt x="577869" y="30495"/>
                      <a:pt x="468174" y="30495"/>
                      <a:pt x="358480" y="3049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1125">
                <a:extLst>
                  <a:ext uri="{FF2B5EF4-FFF2-40B4-BE49-F238E27FC236}">
                    <a16:creationId xmlns:a16="http://schemas.microsoft.com/office/drawing/2014/main" id="{D106BD2E-A9A6-4EDD-8819-FA9E472185AB}"/>
                  </a:ext>
                </a:extLst>
              </p:cNvPr>
              <p:cNvSpPr/>
              <p:nvPr/>
            </p:nvSpPr>
            <p:spPr>
              <a:xfrm>
                <a:off x="5505138" y="6320175"/>
                <a:ext cx="485241" cy="24703"/>
              </a:xfrm>
              <a:custGeom>
                <a:avLst/>
                <a:gdLst>
                  <a:gd name="connsiteX0" fmla="*/ 303435 w 603317"/>
                  <a:gd name="connsiteY0" fmla="*/ 35 h 30714"/>
                  <a:gd name="connsiteX1" fmla="*/ 573063 w 603317"/>
                  <a:gd name="connsiteY1" fmla="*/ 35 h 30714"/>
                  <a:gd name="connsiteX2" fmla="*/ 588420 w 603317"/>
                  <a:gd name="connsiteY2" fmla="*/ 474 h 30714"/>
                  <a:gd name="connsiteX3" fmla="*/ 605093 w 603317"/>
                  <a:gd name="connsiteY3" fmla="*/ 15612 h 30714"/>
                  <a:gd name="connsiteX4" fmla="*/ 587981 w 603317"/>
                  <a:gd name="connsiteY4" fmla="*/ 30530 h 30714"/>
                  <a:gd name="connsiteX5" fmla="*/ 579206 w 603317"/>
                  <a:gd name="connsiteY5" fmla="*/ 30749 h 30714"/>
                  <a:gd name="connsiteX6" fmla="*/ 26567 w 603317"/>
                  <a:gd name="connsiteY6" fmla="*/ 30749 h 30714"/>
                  <a:gd name="connsiteX7" fmla="*/ 14500 w 603317"/>
                  <a:gd name="connsiteY7" fmla="*/ 30091 h 30714"/>
                  <a:gd name="connsiteX8" fmla="*/ 21 w 603317"/>
                  <a:gd name="connsiteY8" fmla="*/ 15173 h 30714"/>
                  <a:gd name="connsiteX9" fmla="*/ 14939 w 603317"/>
                  <a:gd name="connsiteY9" fmla="*/ 693 h 30714"/>
                  <a:gd name="connsiteX10" fmla="*/ 30296 w 603317"/>
                  <a:gd name="connsiteY10" fmla="*/ 254 h 30714"/>
                  <a:gd name="connsiteX11" fmla="*/ 303435 w 603317"/>
                  <a:gd name="connsiteY11" fmla="*/ 35 h 30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317" h="30714">
                    <a:moveTo>
                      <a:pt x="303435" y="35"/>
                    </a:moveTo>
                    <a:cubicBezTo>
                      <a:pt x="393384" y="35"/>
                      <a:pt x="483333" y="35"/>
                      <a:pt x="573063" y="35"/>
                    </a:cubicBezTo>
                    <a:cubicBezTo>
                      <a:pt x="578109" y="35"/>
                      <a:pt x="583374" y="-184"/>
                      <a:pt x="588420" y="474"/>
                    </a:cubicBezTo>
                    <a:cubicBezTo>
                      <a:pt x="599170" y="1351"/>
                      <a:pt x="605532" y="7275"/>
                      <a:pt x="605093" y="15612"/>
                    </a:cubicBezTo>
                    <a:cubicBezTo>
                      <a:pt x="604435" y="26142"/>
                      <a:pt x="597195" y="29652"/>
                      <a:pt x="587981" y="30530"/>
                    </a:cubicBezTo>
                    <a:cubicBezTo>
                      <a:pt x="585129" y="30749"/>
                      <a:pt x="582058" y="30749"/>
                      <a:pt x="579206" y="30749"/>
                    </a:cubicBezTo>
                    <a:cubicBezTo>
                      <a:pt x="394920" y="30749"/>
                      <a:pt x="210853" y="30749"/>
                      <a:pt x="26567" y="30749"/>
                    </a:cubicBezTo>
                    <a:cubicBezTo>
                      <a:pt x="22618" y="30749"/>
                      <a:pt x="18449" y="30749"/>
                      <a:pt x="14500" y="30091"/>
                    </a:cubicBezTo>
                    <a:cubicBezTo>
                      <a:pt x="6164" y="28556"/>
                      <a:pt x="-418" y="24387"/>
                      <a:pt x="21" y="15173"/>
                    </a:cubicBezTo>
                    <a:cubicBezTo>
                      <a:pt x="240" y="6178"/>
                      <a:pt x="6602" y="1571"/>
                      <a:pt x="14939" y="693"/>
                    </a:cubicBezTo>
                    <a:cubicBezTo>
                      <a:pt x="19985" y="35"/>
                      <a:pt x="25250" y="254"/>
                      <a:pt x="30296" y="254"/>
                    </a:cubicBezTo>
                    <a:cubicBezTo>
                      <a:pt x="121342" y="35"/>
                      <a:pt x="212389" y="35"/>
                      <a:pt x="303435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7" name="Rectangle: Rounded Corners 1126">
              <a:extLst>
                <a:ext uri="{FF2B5EF4-FFF2-40B4-BE49-F238E27FC236}">
                  <a16:creationId xmlns:a16="http://schemas.microsoft.com/office/drawing/2014/main" id="{C769BF2B-DC07-4CCA-8D23-51796EA0D723}"/>
                </a:ext>
              </a:extLst>
            </p:cNvPr>
            <p:cNvSpPr/>
            <p:nvPr/>
          </p:nvSpPr>
          <p:spPr>
            <a:xfrm>
              <a:off x="5474196" y="6139131"/>
              <a:ext cx="1124339" cy="98869"/>
            </a:xfrm>
            <a:prstGeom prst="roundRect">
              <a:avLst>
                <a:gd name="adj" fmla="val 3232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1115">
              <a:extLst>
                <a:ext uri="{FF2B5EF4-FFF2-40B4-BE49-F238E27FC236}">
                  <a16:creationId xmlns:a16="http://schemas.microsoft.com/office/drawing/2014/main" id="{2EE1C715-F4F6-4989-9BB4-BD38BD79F1BF}"/>
                </a:ext>
              </a:extLst>
            </p:cNvPr>
            <p:cNvSpPr/>
            <p:nvPr/>
          </p:nvSpPr>
          <p:spPr>
            <a:xfrm>
              <a:off x="5007536" y="4972892"/>
              <a:ext cx="2044849" cy="1164706"/>
            </a:xfrm>
            <a:custGeom>
              <a:avLst/>
              <a:gdLst>
                <a:gd name="connsiteX0" fmla="*/ 3791715 w 4105100"/>
                <a:gd name="connsiteY0" fmla="*/ 2742414 h 3396418"/>
                <a:gd name="connsiteX1" fmla="*/ 3727481 w 4105100"/>
                <a:gd name="connsiteY1" fmla="*/ 2806648 h 3396418"/>
                <a:gd name="connsiteX2" fmla="*/ 3727481 w 4105100"/>
                <a:gd name="connsiteY2" fmla="*/ 3025213 h 3396418"/>
                <a:gd name="connsiteX3" fmla="*/ 3791715 w 4105100"/>
                <a:gd name="connsiteY3" fmla="*/ 3089447 h 3396418"/>
                <a:gd name="connsiteX4" fmla="*/ 3934345 w 4105100"/>
                <a:gd name="connsiteY4" fmla="*/ 3089447 h 3396418"/>
                <a:gd name="connsiteX5" fmla="*/ 3998579 w 4105100"/>
                <a:gd name="connsiteY5" fmla="*/ 3025213 h 3396418"/>
                <a:gd name="connsiteX6" fmla="*/ 3998579 w 4105100"/>
                <a:gd name="connsiteY6" fmla="*/ 2806648 h 3396418"/>
                <a:gd name="connsiteX7" fmla="*/ 3934345 w 4105100"/>
                <a:gd name="connsiteY7" fmla="*/ 2742414 h 3396418"/>
                <a:gd name="connsiteX8" fmla="*/ 3462309 w 4105100"/>
                <a:gd name="connsiteY8" fmla="*/ 2742414 h 3396418"/>
                <a:gd name="connsiteX9" fmla="*/ 3398075 w 4105100"/>
                <a:gd name="connsiteY9" fmla="*/ 2806648 h 3396418"/>
                <a:gd name="connsiteX10" fmla="*/ 3398075 w 4105100"/>
                <a:gd name="connsiteY10" fmla="*/ 3025213 h 3396418"/>
                <a:gd name="connsiteX11" fmla="*/ 3462309 w 4105100"/>
                <a:gd name="connsiteY11" fmla="*/ 3089447 h 3396418"/>
                <a:gd name="connsiteX12" fmla="*/ 3604939 w 4105100"/>
                <a:gd name="connsiteY12" fmla="*/ 3089447 h 3396418"/>
                <a:gd name="connsiteX13" fmla="*/ 3669173 w 4105100"/>
                <a:gd name="connsiteY13" fmla="*/ 3025213 h 3396418"/>
                <a:gd name="connsiteX14" fmla="*/ 3669173 w 4105100"/>
                <a:gd name="connsiteY14" fmla="*/ 2806648 h 3396418"/>
                <a:gd name="connsiteX15" fmla="*/ 3604939 w 4105100"/>
                <a:gd name="connsiteY15" fmla="*/ 2742414 h 3396418"/>
                <a:gd name="connsiteX16" fmla="*/ 3132904 w 4105100"/>
                <a:gd name="connsiteY16" fmla="*/ 2742414 h 3396418"/>
                <a:gd name="connsiteX17" fmla="*/ 3068670 w 4105100"/>
                <a:gd name="connsiteY17" fmla="*/ 2806648 h 3396418"/>
                <a:gd name="connsiteX18" fmla="*/ 3068670 w 4105100"/>
                <a:gd name="connsiteY18" fmla="*/ 3025213 h 3396418"/>
                <a:gd name="connsiteX19" fmla="*/ 3132904 w 4105100"/>
                <a:gd name="connsiteY19" fmla="*/ 3089447 h 3396418"/>
                <a:gd name="connsiteX20" fmla="*/ 3275534 w 4105100"/>
                <a:gd name="connsiteY20" fmla="*/ 3089447 h 3396418"/>
                <a:gd name="connsiteX21" fmla="*/ 3339768 w 4105100"/>
                <a:gd name="connsiteY21" fmla="*/ 3025213 h 3396418"/>
                <a:gd name="connsiteX22" fmla="*/ 3339768 w 4105100"/>
                <a:gd name="connsiteY22" fmla="*/ 2806648 h 3396418"/>
                <a:gd name="connsiteX23" fmla="*/ 3275534 w 4105100"/>
                <a:gd name="connsiteY23" fmla="*/ 2742414 h 3396418"/>
                <a:gd name="connsiteX24" fmla="*/ 2803499 w 4105100"/>
                <a:gd name="connsiteY24" fmla="*/ 2742414 h 3396418"/>
                <a:gd name="connsiteX25" fmla="*/ 2739265 w 4105100"/>
                <a:gd name="connsiteY25" fmla="*/ 2806648 h 3396418"/>
                <a:gd name="connsiteX26" fmla="*/ 2739265 w 4105100"/>
                <a:gd name="connsiteY26" fmla="*/ 3025213 h 3396418"/>
                <a:gd name="connsiteX27" fmla="*/ 2803499 w 4105100"/>
                <a:gd name="connsiteY27" fmla="*/ 3089447 h 3396418"/>
                <a:gd name="connsiteX28" fmla="*/ 2946129 w 4105100"/>
                <a:gd name="connsiteY28" fmla="*/ 3089447 h 3396418"/>
                <a:gd name="connsiteX29" fmla="*/ 3010363 w 4105100"/>
                <a:gd name="connsiteY29" fmla="*/ 3025213 h 3396418"/>
                <a:gd name="connsiteX30" fmla="*/ 3010363 w 4105100"/>
                <a:gd name="connsiteY30" fmla="*/ 2806648 h 3396418"/>
                <a:gd name="connsiteX31" fmla="*/ 2946129 w 4105100"/>
                <a:gd name="connsiteY31" fmla="*/ 2742414 h 3396418"/>
                <a:gd name="connsiteX32" fmla="*/ 2474094 w 4105100"/>
                <a:gd name="connsiteY32" fmla="*/ 2742414 h 3396418"/>
                <a:gd name="connsiteX33" fmla="*/ 2409860 w 4105100"/>
                <a:gd name="connsiteY33" fmla="*/ 2806648 h 3396418"/>
                <a:gd name="connsiteX34" fmla="*/ 2409860 w 4105100"/>
                <a:gd name="connsiteY34" fmla="*/ 3025213 h 3396418"/>
                <a:gd name="connsiteX35" fmla="*/ 2474094 w 4105100"/>
                <a:gd name="connsiteY35" fmla="*/ 3089447 h 3396418"/>
                <a:gd name="connsiteX36" fmla="*/ 2616724 w 4105100"/>
                <a:gd name="connsiteY36" fmla="*/ 3089447 h 3396418"/>
                <a:gd name="connsiteX37" fmla="*/ 2680958 w 4105100"/>
                <a:gd name="connsiteY37" fmla="*/ 3025213 h 3396418"/>
                <a:gd name="connsiteX38" fmla="*/ 2680958 w 4105100"/>
                <a:gd name="connsiteY38" fmla="*/ 2806648 h 3396418"/>
                <a:gd name="connsiteX39" fmla="*/ 2616724 w 4105100"/>
                <a:gd name="connsiteY39" fmla="*/ 2742414 h 3396418"/>
                <a:gd name="connsiteX40" fmla="*/ 1488377 w 4105100"/>
                <a:gd name="connsiteY40" fmla="*/ 2742414 h 3396418"/>
                <a:gd name="connsiteX41" fmla="*/ 1424143 w 4105100"/>
                <a:gd name="connsiteY41" fmla="*/ 2806648 h 3396418"/>
                <a:gd name="connsiteX42" fmla="*/ 1424143 w 4105100"/>
                <a:gd name="connsiteY42" fmla="*/ 3025213 h 3396418"/>
                <a:gd name="connsiteX43" fmla="*/ 1488377 w 4105100"/>
                <a:gd name="connsiteY43" fmla="*/ 3089447 h 3396418"/>
                <a:gd name="connsiteX44" fmla="*/ 1631007 w 4105100"/>
                <a:gd name="connsiteY44" fmla="*/ 3089447 h 3396418"/>
                <a:gd name="connsiteX45" fmla="*/ 1695241 w 4105100"/>
                <a:gd name="connsiteY45" fmla="*/ 3025213 h 3396418"/>
                <a:gd name="connsiteX46" fmla="*/ 1695241 w 4105100"/>
                <a:gd name="connsiteY46" fmla="*/ 2806648 h 3396418"/>
                <a:gd name="connsiteX47" fmla="*/ 1631007 w 4105100"/>
                <a:gd name="connsiteY47" fmla="*/ 2742414 h 3396418"/>
                <a:gd name="connsiteX48" fmla="*/ 1158971 w 4105100"/>
                <a:gd name="connsiteY48" fmla="*/ 2742414 h 3396418"/>
                <a:gd name="connsiteX49" fmla="*/ 1094737 w 4105100"/>
                <a:gd name="connsiteY49" fmla="*/ 2806648 h 3396418"/>
                <a:gd name="connsiteX50" fmla="*/ 1094737 w 4105100"/>
                <a:gd name="connsiteY50" fmla="*/ 3025213 h 3396418"/>
                <a:gd name="connsiteX51" fmla="*/ 1158971 w 4105100"/>
                <a:gd name="connsiteY51" fmla="*/ 3089447 h 3396418"/>
                <a:gd name="connsiteX52" fmla="*/ 1301601 w 4105100"/>
                <a:gd name="connsiteY52" fmla="*/ 3089447 h 3396418"/>
                <a:gd name="connsiteX53" fmla="*/ 1365835 w 4105100"/>
                <a:gd name="connsiteY53" fmla="*/ 3025213 h 3396418"/>
                <a:gd name="connsiteX54" fmla="*/ 1365835 w 4105100"/>
                <a:gd name="connsiteY54" fmla="*/ 2806648 h 3396418"/>
                <a:gd name="connsiteX55" fmla="*/ 1301601 w 4105100"/>
                <a:gd name="connsiteY55" fmla="*/ 2742414 h 3396418"/>
                <a:gd name="connsiteX56" fmla="*/ 829566 w 4105100"/>
                <a:gd name="connsiteY56" fmla="*/ 2742414 h 3396418"/>
                <a:gd name="connsiteX57" fmla="*/ 765332 w 4105100"/>
                <a:gd name="connsiteY57" fmla="*/ 2806648 h 3396418"/>
                <a:gd name="connsiteX58" fmla="*/ 765332 w 4105100"/>
                <a:gd name="connsiteY58" fmla="*/ 3025213 h 3396418"/>
                <a:gd name="connsiteX59" fmla="*/ 829566 w 4105100"/>
                <a:gd name="connsiteY59" fmla="*/ 3089447 h 3396418"/>
                <a:gd name="connsiteX60" fmla="*/ 972196 w 4105100"/>
                <a:gd name="connsiteY60" fmla="*/ 3089447 h 3396418"/>
                <a:gd name="connsiteX61" fmla="*/ 1036430 w 4105100"/>
                <a:gd name="connsiteY61" fmla="*/ 3025213 h 3396418"/>
                <a:gd name="connsiteX62" fmla="*/ 1036430 w 4105100"/>
                <a:gd name="connsiteY62" fmla="*/ 2806648 h 3396418"/>
                <a:gd name="connsiteX63" fmla="*/ 972196 w 4105100"/>
                <a:gd name="connsiteY63" fmla="*/ 2742414 h 3396418"/>
                <a:gd name="connsiteX64" fmla="*/ 500161 w 4105100"/>
                <a:gd name="connsiteY64" fmla="*/ 2742414 h 3396418"/>
                <a:gd name="connsiteX65" fmla="*/ 435927 w 4105100"/>
                <a:gd name="connsiteY65" fmla="*/ 2806648 h 3396418"/>
                <a:gd name="connsiteX66" fmla="*/ 435927 w 4105100"/>
                <a:gd name="connsiteY66" fmla="*/ 3025213 h 3396418"/>
                <a:gd name="connsiteX67" fmla="*/ 500161 w 4105100"/>
                <a:gd name="connsiteY67" fmla="*/ 3089447 h 3396418"/>
                <a:gd name="connsiteX68" fmla="*/ 642791 w 4105100"/>
                <a:gd name="connsiteY68" fmla="*/ 3089447 h 3396418"/>
                <a:gd name="connsiteX69" fmla="*/ 707025 w 4105100"/>
                <a:gd name="connsiteY69" fmla="*/ 3025213 h 3396418"/>
                <a:gd name="connsiteX70" fmla="*/ 707025 w 4105100"/>
                <a:gd name="connsiteY70" fmla="*/ 2806648 h 3396418"/>
                <a:gd name="connsiteX71" fmla="*/ 642791 w 4105100"/>
                <a:gd name="connsiteY71" fmla="*/ 2742414 h 3396418"/>
                <a:gd name="connsiteX72" fmla="*/ 170756 w 4105100"/>
                <a:gd name="connsiteY72" fmla="*/ 2742414 h 3396418"/>
                <a:gd name="connsiteX73" fmla="*/ 106522 w 4105100"/>
                <a:gd name="connsiteY73" fmla="*/ 2806648 h 3396418"/>
                <a:gd name="connsiteX74" fmla="*/ 106522 w 4105100"/>
                <a:gd name="connsiteY74" fmla="*/ 3025213 h 3396418"/>
                <a:gd name="connsiteX75" fmla="*/ 170756 w 4105100"/>
                <a:gd name="connsiteY75" fmla="*/ 3089447 h 3396418"/>
                <a:gd name="connsiteX76" fmla="*/ 313386 w 4105100"/>
                <a:gd name="connsiteY76" fmla="*/ 3089447 h 3396418"/>
                <a:gd name="connsiteX77" fmla="*/ 377620 w 4105100"/>
                <a:gd name="connsiteY77" fmla="*/ 3025213 h 3396418"/>
                <a:gd name="connsiteX78" fmla="*/ 377620 w 4105100"/>
                <a:gd name="connsiteY78" fmla="*/ 2806648 h 3396418"/>
                <a:gd name="connsiteX79" fmla="*/ 313386 w 4105100"/>
                <a:gd name="connsiteY79" fmla="*/ 2742414 h 3396418"/>
                <a:gd name="connsiteX80" fmla="*/ 3791715 w 4105100"/>
                <a:gd name="connsiteY80" fmla="*/ 2239243 h 3396418"/>
                <a:gd name="connsiteX81" fmla="*/ 3727481 w 4105100"/>
                <a:gd name="connsiteY81" fmla="*/ 2303477 h 3396418"/>
                <a:gd name="connsiteX82" fmla="*/ 3727481 w 4105100"/>
                <a:gd name="connsiteY82" fmla="*/ 2522042 h 3396418"/>
                <a:gd name="connsiteX83" fmla="*/ 3791715 w 4105100"/>
                <a:gd name="connsiteY83" fmla="*/ 2586276 h 3396418"/>
                <a:gd name="connsiteX84" fmla="*/ 3934345 w 4105100"/>
                <a:gd name="connsiteY84" fmla="*/ 2586276 h 3396418"/>
                <a:gd name="connsiteX85" fmla="*/ 3998579 w 4105100"/>
                <a:gd name="connsiteY85" fmla="*/ 2522042 h 3396418"/>
                <a:gd name="connsiteX86" fmla="*/ 3998579 w 4105100"/>
                <a:gd name="connsiteY86" fmla="*/ 2303477 h 3396418"/>
                <a:gd name="connsiteX87" fmla="*/ 3934345 w 4105100"/>
                <a:gd name="connsiteY87" fmla="*/ 2239243 h 3396418"/>
                <a:gd name="connsiteX88" fmla="*/ 3462309 w 4105100"/>
                <a:gd name="connsiteY88" fmla="*/ 2239243 h 3396418"/>
                <a:gd name="connsiteX89" fmla="*/ 3398075 w 4105100"/>
                <a:gd name="connsiteY89" fmla="*/ 2303477 h 3396418"/>
                <a:gd name="connsiteX90" fmla="*/ 3398075 w 4105100"/>
                <a:gd name="connsiteY90" fmla="*/ 2522042 h 3396418"/>
                <a:gd name="connsiteX91" fmla="*/ 3462309 w 4105100"/>
                <a:gd name="connsiteY91" fmla="*/ 2586276 h 3396418"/>
                <a:gd name="connsiteX92" fmla="*/ 3604939 w 4105100"/>
                <a:gd name="connsiteY92" fmla="*/ 2586276 h 3396418"/>
                <a:gd name="connsiteX93" fmla="*/ 3669173 w 4105100"/>
                <a:gd name="connsiteY93" fmla="*/ 2522042 h 3396418"/>
                <a:gd name="connsiteX94" fmla="*/ 3669173 w 4105100"/>
                <a:gd name="connsiteY94" fmla="*/ 2303477 h 3396418"/>
                <a:gd name="connsiteX95" fmla="*/ 3604939 w 4105100"/>
                <a:gd name="connsiteY95" fmla="*/ 2239243 h 3396418"/>
                <a:gd name="connsiteX96" fmla="*/ 3132904 w 4105100"/>
                <a:gd name="connsiteY96" fmla="*/ 2239243 h 3396418"/>
                <a:gd name="connsiteX97" fmla="*/ 3068670 w 4105100"/>
                <a:gd name="connsiteY97" fmla="*/ 2303477 h 3396418"/>
                <a:gd name="connsiteX98" fmla="*/ 3068670 w 4105100"/>
                <a:gd name="connsiteY98" fmla="*/ 2522042 h 3396418"/>
                <a:gd name="connsiteX99" fmla="*/ 3132904 w 4105100"/>
                <a:gd name="connsiteY99" fmla="*/ 2586276 h 3396418"/>
                <a:gd name="connsiteX100" fmla="*/ 3275534 w 4105100"/>
                <a:gd name="connsiteY100" fmla="*/ 2586276 h 3396418"/>
                <a:gd name="connsiteX101" fmla="*/ 3339768 w 4105100"/>
                <a:gd name="connsiteY101" fmla="*/ 2522042 h 3396418"/>
                <a:gd name="connsiteX102" fmla="*/ 3339768 w 4105100"/>
                <a:gd name="connsiteY102" fmla="*/ 2303477 h 3396418"/>
                <a:gd name="connsiteX103" fmla="*/ 3275534 w 4105100"/>
                <a:gd name="connsiteY103" fmla="*/ 2239243 h 3396418"/>
                <a:gd name="connsiteX104" fmla="*/ 2803499 w 4105100"/>
                <a:gd name="connsiteY104" fmla="*/ 2239243 h 3396418"/>
                <a:gd name="connsiteX105" fmla="*/ 2739265 w 4105100"/>
                <a:gd name="connsiteY105" fmla="*/ 2303477 h 3396418"/>
                <a:gd name="connsiteX106" fmla="*/ 2739265 w 4105100"/>
                <a:gd name="connsiteY106" fmla="*/ 2522042 h 3396418"/>
                <a:gd name="connsiteX107" fmla="*/ 2803499 w 4105100"/>
                <a:gd name="connsiteY107" fmla="*/ 2586276 h 3396418"/>
                <a:gd name="connsiteX108" fmla="*/ 2946129 w 4105100"/>
                <a:gd name="connsiteY108" fmla="*/ 2586276 h 3396418"/>
                <a:gd name="connsiteX109" fmla="*/ 3010363 w 4105100"/>
                <a:gd name="connsiteY109" fmla="*/ 2522042 h 3396418"/>
                <a:gd name="connsiteX110" fmla="*/ 3010363 w 4105100"/>
                <a:gd name="connsiteY110" fmla="*/ 2303477 h 3396418"/>
                <a:gd name="connsiteX111" fmla="*/ 2946129 w 4105100"/>
                <a:gd name="connsiteY111" fmla="*/ 2239243 h 3396418"/>
                <a:gd name="connsiteX112" fmla="*/ 2474094 w 4105100"/>
                <a:gd name="connsiteY112" fmla="*/ 2239243 h 3396418"/>
                <a:gd name="connsiteX113" fmla="*/ 2409860 w 4105100"/>
                <a:gd name="connsiteY113" fmla="*/ 2303477 h 3396418"/>
                <a:gd name="connsiteX114" fmla="*/ 2409860 w 4105100"/>
                <a:gd name="connsiteY114" fmla="*/ 2522042 h 3396418"/>
                <a:gd name="connsiteX115" fmla="*/ 2474094 w 4105100"/>
                <a:gd name="connsiteY115" fmla="*/ 2586276 h 3396418"/>
                <a:gd name="connsiteX116" fmla="*/ 2616724 w 4105100"/>
                <a:gd name="connsiteY116" fmla="*/ 2586276 h 3396418"/>
                <a:gd name="connsiteX117" fmla="*/ 2680958 w 4105100"/>
                <a:gd name="connsiteY117" fmla="*/ 2522042 h 3396418"/>
                <a:gd name="connsiteX118" fmla="*/ 2680958 w 4105100"/>
                <a:gd name="connsiteY118" fmla="*/ 2303477 h 3396418"/>
                <a:gd name="connsiteX119" fmla="*/ 2616724 w 4105100"/>
                <a:gd name="connsiteY119" fmla="*/ 2239243 h 3396418"/>
                <a:gd name="connsiteX120" fmla="*/ 1488377 w 4105100"/>
                <a:gd name="connsiteY120" fmla="*/ 2239243 h 3396418"/>
                <a:gd name="connsiteX121" fmla="*/ 1424143 w 4105100"/>
                <a:gd name="connsiteY121" fmla="*/ 2303477 h 3396418"/>
                <a:gd name="connsiteX122" fmla="*/ 1424143 w 4105100"/>
                <a:gd name="connsiteY122" fmla="*/ 2522042 h 3396418"/>
                <a:gd name="connsiteX123" fmla="*/ 1488377 w 4105100"/>
                <a:gd name="connsiteY123" fmla="*/ 2586276 h 3396418"/>
                <a:gd name="connsiteX124" fmla="*/ 1631007 w 4105100"/>
                <a:gd name="connsiteY124" fmla="*/ 2586276 h 3396418"/>
                <a:gd name="connsiteX125" fmla="*/ 1695241 w 4105100"/>
                <a:gd name="connsiteY125" fmla="*/ 2522042 h 3396418"/>
                <a:gd name="connsiteX126" fmla="*/ 1695241 w 4105100"/>
                <a:gd name="connsiteY126" fmla="*/ 2303477 h 3396418"/>
                <a:gd name="connsiteX127" fmla="*/ 1631007 w 4105100"/>
                <a:gd name="connsiteY127" fmla="*/ 2239243 h 3396418"/>
                <a:gd name="connsiteX128" fmla="*/ 1158971 w 4105100"/>
                <a:gd name="connsiteY128" fmla="*/ 2239243 h 3396418"/>
                <a:gd name="connsiteX129" fmla="*/ 1094737 w 4105100"/>
                <a:gd name="connsiteY129" fmla="*/ 2303477 h 3396418"/>
                <a:gd name="connsiteX130" fmla="*/ 1094737 w 4105100"/>
                <a:gd name="connsiteY130" fmla="*/ 2522042 h 3396418"/>
                <a:gd name="connsiteX131" fmla="*/ 1158971 w 4105100"/>
                <a:gd name="connsiteY131" fmla="*/ 2586276 h 3396418"/>
                <a:gd name="connsiteX132" fmla="*/ 1301601 w 4105100"/>
                <a:gd name="connsiteY132" fmla="*/ 2586276 h 3396418"/>
                <a:gd name="connsiteX133" fmla="*/ 1365835 w 4105100"/>
                <a:gd name="connsiteY133" fmla="*/ 2522042 h 3396418"/>
                <a:gd name="connsiteX134" fmla="*/ 1365835 w 4105100"/>
                <a:gd name="connsiteY134" fmla="*/ 2303477 h 3396418"/>
                <a:gd name="connsiteX135" fmla="*/ 1301601 w 4105100"/>
                <a:gd name="connsiteY135" fmla="*/ 2239243 h 3396418"/>
                <a:gd name="connsiteX136" fmla="*/ 829566 w 4105100"/>
                <a:gd name="connsiteY136" fmla="*/ 2239243 h 3396418"/>
                <a:gd name="connsiteX137" fmla="*/ 765332 w 4105100"/>
                <a:gd name="connsiteY137" fmla="*/ 2303477 h 3396418"/>
                <a:gd name="connsiteX138" fmla="*/ 765332 w 4105100"/>
                <a:gd name="connsiteY138" fmla="*/ 2522042 h 3396418"/>
                <a:gd name="connsiteX139" fmla="*/ 829566 w 4105100"/>
                <a:gd name="connsiteY139" fmla="*/ 2586276 h 3396418"/>
                <a:gd name="connsiteX140" fmla="*/ 972196 w 4105100"/>
                <a:gd name="connsiteY140" fmla="*/ 2586276 h 3396418"/>
                <a:gd name="connsiteX141" fmla="*/ 1036430 w 4105100"/>
                <a:gd name="connsiteY141" fmla="*/ 2522042 h 3396418"/>
                <a:gd name="connsiteX142" fmla="*/ 1036430 w 4105100"/>
                <a:gd name="connsiteY142" fmla="*/ 2303477 h 3396418"/>
                <a:gd name="connsiteX143" fmla="*/ 972196 w 4105100"/>
                <a:gd name="connsiteY143" fmla="*/ 2239243 h 3396418"/>
                <a:gd name="connsiteX144" fmla="*/ 500161 w 4105100"/>
                <a:gd name="connsiteY144" fmla="*/ 2239243 h 3396418"/>
                <a:gd name="connsiteX145" fmla="*/ 435927 w 4105100"/>
                <a:gd name="connsiteY145" fmla="*/ 2303477 h 3396418"/>
                <a:gd name="connsiteX146" fmla="*/ 435927 w 4105100"/>
                <a:gd name="connsiteY146" fmla="*/ 2522042 h 3396418"/>
                <a:gd name="connsiteX147" fmla="*/ 500161 w 4105100"/>
                <a:gd name="connsiteY147" fmla="*/ 2586276 h 3396418"/>
                <a:gd name="connsiteX148" fmla="*/ 642791 w 4105100"/>
                <a:gd name="connsiteY148" fmla="*/ 2586276 h 3396418"/>
                <a:gd name="connsiteX149" fmla="*/ 707025 w 4105100"/>
                <a:gd name="connsiteY149" fmla="*/ 2522042 h 3396418"/>
                <a:gd name="connsiteX150" fmla="*/ 707025 w 4105100"/>
                <a:gd name="connsiteY150" fmla="*/ 2303477 h 3396418"/>
                <a:gd name="connsiteX151" fmla="*/ 642791 w 4105100"/>
                <a:gd name="connsiteY151" fmla="*/ 2239243 h 3396418"/>
                <a:gd name="connsiteX152" fmla="*/ 170756 w 4105100"/>
                <a:gd name="connsiteY152" fmla="*/ 2239243 h 3396418"/>
                <a:gd name="connsiteX153" fmla="*/ 106522 w 4105100"/>
                <a:gd name="connsiteY153" fmla="*/ 2303477 h 3396418"/>
                <a:gd name="connsiteX154" fmla="*/ 106522 w 4105100"/>
                <a:gd name="connsiteY154" fmla="*/ 2522042 h 3396418"/>
                <a:gd name="connsiteX155" fmla="*/ 170756 w 4105100"/>
                <a:gd name="connsiteY155" fmla="*/ 2586276 h 3396418"/>
                <a:gd name="connsiteX156" fmla="*/ 313386 w 4105100"/>
                <a:gd name="connsiteY156" fmla="*/ 2586276 h 3396418"/>
                <a:gd name="connsiteX157" fmla="*/ 377620 w 4105100"/>
                <a:gd name="connsiteY157" fmla="*/ 2522042 h 3396418"/>
                <a:gd name="connsiteX158" fmla="*/ 377620 w 4105100"/>
                <a:gd name="connsiteY158" fmla="*/ 2303477 h 3396418"/>
                <a:gd name="connsiteX159" fmla="*/ 313386 w 4105100"/>
                <a:gd name="connsiteY159" fmla="*/ 2239243 h 3396418"/>
                <a:gd name="connsiteX160" fmla="*/ 3791715 w 4105100"/>
                <a:gd name="connsiteY160" fmla="*/ 1736074 h 3396418"/>
                <a:gd name="connsiteX161" fmla="*/ 3727481 w 4105100"/>
                <a:gd name="connsiteY161" fmla="*/ 1800308 h 3396418"/>
                <a:gd name="connsiteX162" fmla="*/ 3727481 w 4105100"/>
                <a:gd name="connsiteY162" fmla="*/ 2018873 h 3396418"/>
                <a:gd name="connsiteX163" fmla="*/ 3791715 w 4105100"/>
                <a:gd name="connsiteY163" fmla="*/ 2083107 h 3396418"/>
                <a:gd name="connsiteX164" fmla="*/ 3934345 w 4105100"/>
                <a:gd name="connsiteY164" fmla="*/ 2083107 h 3396418"/>
                <a:gd name="connsiteX165" fmla="*/ 3998579 w 4105100"/>
                <a:gd name="connsiteY165" fmla="*/ 2018873 h 3396418"/>
                <a:gd name="connsiteX166" fmla="*/ 3998579 w 4105100"/>
                <a:gd name="connsiteY166" fmla="*/ 1800308 h 3396418"/>
                <a:gd name="connsiteX167" fmla="*/ 3934345 w 4105100"/>
                <a:gd name="connsiteY167" fmla="*/ 1736074 h 3396418"/>
                <a:gd name="connsiteX168" fmla="*/ 3462309 w 4105100"/>
                <a:gd name="connsiteY168" fmla="*/ 1736074 h 3396418"/>
                <a:gd name="connsiteX169" fmla="*/ 3398075 w 4105100"/>
                <a:gd name="connsiteY169" fmla="*/ 1800308 h 3396418"/>
                <a:gd name="connsiteX170" fmla="*/ 3398075 w 4105100"/>
                <a:gd name="connsiteY170" fmla="*/ 2018873 h 3396418"/>
                <a:gd name="connsiteX171" fmla="*/ 3462309 w 4105100"/>
                <a:gd name="connsiteY171" fmla="*/ 2083107 h 3396418"/>
                <a:gd name="connsiteX172" fmla="*/ 3604939 w 4105100"/>
                <a:gd name="connsiteY172" fmla="*/ 2083107 h 3396418"/>
                <a:gd name="connsiteX173" fmla="*/ 3669173 w 4105100"/>
                <a:gd name="connsiteY173" fmla="*/ 2018873 h 3396418"/>
                <a:gd name="connsiteX174" fmla="*/ 3669173 w 4105100"/>
                <a:gd name="connsiteY174" fmla="*/ 1800308 h 3396418"/>
                <a:gd name="connsiteX175" fmla="*/ 3604939 w 4105100"/>
                <a:gd name="connsiteY175" fmla="*/ 1736074 h 3396418"/>
                <a:gd name="connsiteX176" fmla="*/ 3132904 w 4105100"/>
                <a:gd name="connsiteY176" fmla="*/ 1736074 h 3396418"/>
                <a:gd name="connsiteX177" fmla="*/ 3068670 w 4105100"/>
                <a:gd name="connsiteY177" fmla="*/ 1800308 h 3396418"/>
                <a:gd name="connsiteX178" fmla="*/ 3068670 w 4105100"/>
                <a:gd name="connsiteY178" fmla="*/ 2018873 h 3396418"/>
                <a:gd name="connsiteX179" fmla="*/ 3132904 w 4105100"/>
                <a:gd name="connsiteY179" fmla="*/ 2083107 h 3396418"/>
                <a:gd name="connsiteX180" fmla="*/ 3275534 w 4105100"/>
                <a:gd name="connsiteY180" fmla="*/ 2083107 h 3396418"/>
                <a:gd name="connsiteX181" fmla="*/ 3339768 w 4105100"/>
                <a:gd name="connsiteY181" fmla="*/ 2018873 h 3396418"/>
                <a:gd name="connsiteX182" fmla="*/ 3339768 w 4105100"/>
                <a:gd name="connsiteY182" fmla="*/ 1800308 h 3396418"/>
                <a:gd name="connsiteX183" fmla="*/ 3275534 w 4105100"/>
                <a:gd name="connsiteY183" fmla="*/ 1736074 h 3396418"/>
                <a:gd name="connsiteX184" fmla="*/ 2803499 w 4105100"/>
                <a:gd name="connsiteY184" fmla="*/ 1736074 h 3396418"/>
                <a:gd name="connsiteX185" fmla="*/ 2739265 w 4105100"/>
                <a:gd name="connsiteY185" fmla="*/ 1800308 h 3396418"/>
                <a:gd name="connsiteX186" fmla="*/ 2739265 w 4105100"/>
                <a:gd name="connsiteY186" fmla="*/ 2018873 h 3396418"/>
                <a:gd name="connsiteX187" fmla="*/ 2803499 w 4105100"/>
                <a:gd name="connsiteY187" fmla="*/ 2083107 h 3396418"/>
                <a:gd name="connsiteX188" fmla="*/ 2946129 w 4105100"/>
                <a:gd name="connsiteY188" fmla="*/ 2083107 h 3396418"/>
                <a:gd name="connsiteX189" fmla="*/ 3010363 w 4105100"/>
                <a:gd name="connsiteY189" fmla="*/ 2018873 h 3396418"/>
                <a:gd name="connsiteX190" fmla="*/ 3010363 w 4105100"/>
                <a:gd name="connsiteY190" fmla="*/ 1800308 h 3396418"/>
                <a:gd name="connsiteX191" fmla="*/ 2946129 w 4105100"/>
                <a:gd name="connsiteY191" fmla="*/ 1736074 h 3396418"/>
                <a:gd name="connsiteX192" fmla="*/ 2474094 w 4105100"/>
                <a:gd name="connsiteY192" fmla="*/ 1736074 h 3396418"/>
                <a:gd name="connsiteX193" fmla="*/ 2409860 w 4105100"/>
                <a:gd name="connsiteY193" fmla="*/ 1800308 h 3396418"/>
                <a:gd name="connsiteX194" fmla="*/ 2409860 w 4105100"/>
                <a:gd name="connsiteY194" fmla="*/ 2018873 h 3396418"/>
                <a:gd name="connsiteX195" fmla="*/ 2474094 w 4105100"/>
                <a:gd name="connsiteY195" fmla="*/ 2083107 h 3396418"/>
                <a:gd name="connsiteX196" fmla="*/ 2616724 w 4105100"/>
                <a:gd name="connsiteY196" fmla="*/ 2083107 h 3396418"/>
                <a:gd name="connsiteX197" fmla="*/ 2680958 w 4105100"/>
                <a:gd name="connsiteY197" fmla="*/ 2018873 h 3396418"/>
                <a:gd name="connsiteX198" fmla="*/ 2680958 w 4105100"/>
                <a:gd name="connsiteY198" fmla="*/ 1800308 h 3396418"/>
                <a:gd name="connsiteX199" fmla="*/ 2616724 w 4105100"/>
                <a:gd name="connsiteY199" fmla="*/ 1736074 h 3396418"/>
                <a:gd name="connsiteX200" fmla="*/ 1488377 w 4105100"/>
                <a:gd name="connsiteY200" fmla="*/ 1736074 h 3396418"/>
                <a:gd name="connsiteX201" fmla="*/ 1424143 w 4105100"/>
                <a:gd name="connsiteY201" fmla="*/ 1800308 h 3396418"/>
                <a:gd name="connsiteX202" fmla="*/ 1424143 w 4105100"/>
                <a:gd name="connsiteY202" fmla="*/ 2018873 h 3396418"/>
                <a:gd name="connsiteX203" fmla="*/ 1488377 w 4105100"/>
                <a:gd name="connsiteY203" fmla="*/ 2083107 h 3396418"/>
                <a:gd name="connsiteX204" fmla="*/ 1631007 w 4105100"/>
                <a:gd name="connsiteY204" fmla="*/ 2083107 h 3396418"/>
                <a:gd name="connsiteX205" fmla="*/ 1695241 w 4105100"/>
                <a:gd name="connsiteY205" fmla="*/ 2018873 h 3396418"/>
                <a:gd name="connsiteX206" fmla="*/ 1695241 w 4105100"/>
                <a:gd name="connsiteY206" fmla="*/ 1800308 h 3396418"/>
                <a:gd name="connsiteX207" fmla="*/ 1631007 w 4105100"/>
                <a:gd name="connsiteY207" fmla="*/ 1736074 h 3396418"/>
                <a:gd name="connsiteX208" fmla="*/ 1158971 w 4105100"/>
                <a:gd name="connsiteY208" fmla="*/ 1736074 h 3396418"/>
                <a:gd name="connsiteX209" fmla="*/ 1094737 w 4105100"/>
                <a:gd name="connsiteY209" fmla="*/ 1800308 h 3396418"/>
                <a:gd name="connsiteX210" fmla="*/ 1094737 w 4105100"/>
                <a:gd name="connsiteY210" fmla="*/ 2018873 h 3396418"/>
                <a:gd name="connsiteX211" fmla="*/ 1158971 w 4105100"/>
                <a:gd name="connsiteY211" fmla="*/ 2083107 h 3396418"/>
                <a:gd name="connsiteX212" fmla="*/ 1301601 w 4105100"/>
                <a:gd name="connsiteY212" fmla="*/ 2083107 h 3396418"/>
                <a:gd name="connsiteX213" fmla="*/ 1365835 w 4105100"/>
                <a:gd name="connsiteY213" fmla="*/ 2018873 h 3396418"/>
                <a:gd name="connsiteX214" fmla="*/ 1365835 w 4105100"/>
                <a:gd name="connsiteY214" fmla="*/ 1800308 h 3396418"/>
                <a:gd name="connsiteX215" fmla="*/ 1301601 w 4105100"/>
                <a:gd name="connsiteY215" fmla="*/ 1736074 h 3396418"/>
                <a:gd name="connsiteX216" fmla="*/ 829566 w 4105100"/>
                <a:gd name="connsiteY216" fmla="*/ 1736074 h 3396418"/>
                <a:gd name="connsiteX217" fmla="*/ 765332 w 4105100"/>
                <a:gd name="connsiteY217" fmla="*/ 1800308 h 3396418"/>
                <a:gd name="connsiteX218" fmla="*/ 765332 w 4105100"/>
                <a:gd name="connsiteY218" fmla="*/ 2018873 h 3396418"/>
                <a:gd name="connsiteX219" fmla="*/ 829566 w 4105100"/>
                <a:gd name="connsiteY219" fmla="*/ 2083107 h 3396418"/>
                <a:gd name="connsiteX220" fmla="*/ 972196 w 4105100"/>
                <a:gd name="connsiteY220" fmla="*/ 2083107 h 3396418"/>
                <a:gd name="connsiteX221" fmla="*/ 1036430 w 4105100"/>
                <a:gd name="connsiteY221" fmla="*/ 2018873 h 3396418"/>
                <a:gd name="connsiteX222" fmla="*/ 1036430 w 4105100"/>
                <a:gd name="connsiteY222" fmla="*/ 1800308 h 3396418"/>
                <a:gd name="connsiteX223" fmla="*/ 972196 w 4105100"/>
                <a:gd name="connsiteY223" fmla="*/ 1736074 h 3396418"/>
                <a:gd name="connsiteX224" fmla="*/ 500161 w 4105100"/>
                <a:gd name="connsiteY224" fmla="*/ 1736074 h 3396418"/>
                <a:gd name="connsiteX225" fmla="*/ 435927 w 4105100"/>
                <a:gd name="connsiteY225" fmla="*/ 1800308 h 3396418"/>
                <a:gd name="connsiteX226" fmla="*/ 435927 w 4105100"/>
                <a:gd name="connsiteY226" fmla="*/ 2018873 h 3396418"/>
                <a:gd name="connsiteX227" fmla="*/ 500161 w 4105100"/>
                <a:gd name="connsiteY227" fmla="*/ 2083107 h 3396418"/>
                <a:gd name="connsiteX228" fmla="*/ 642791 w 4105100"/>
                <a:gd name="connsiteY228" fmla="*/ 2083107 h 3396418"/>
                <a:gd name="connsiteX229" fmla="*/ 707025 w 4105100"/>
                <a:gd name="connsiteY229" fmla="*/ 2018873 h 3396418"/>
                <a:gd name="connsiteX230" fmla="*/ 707025 w 4105100"/>
                <a:gd name="connsiteY230" fmla="*/ 1800308 h 3396418"/>
                <a:gd name="connsiteX231" fmla="*/ 642791 w 4105100"/>
                <a:gd name="connsiteY231" fmla="*/ 1736074 h 3396418"/>
                <a:gd name="connsiteX232" fmla="*/ 170756 w 4105100"/>
                <a:gd name="connsiteY232" fmla="*/ 1736074 h 3396418"/>
                <a:gd name="connsiteX233" fmla="*/ 106522 w 4105100"/>
                <a:gd name="connsiteY233" fmla="*/ 1800308 h 3396418"/>
                <a:gd name="connsiteX234" fmla="*/ 106522 w 4105100"/>
                <a:gd name="connsiteY234" fmla="*/ 2018873 h 3396418"/>
                <a:gd name="connsiteX235" fmla="*/ 170756 w 4105100"/>
                <a:gd name="connsiteY235" fmla="*/ 2083107 h 3396418"/>
                <a:gd name="connsiteX236" fmla="*/ 313386 w 4105100"/>
                <a:gd name="connsiteY236" fmla="*/ 2083107 h 3396418"/>
                <a:gd name="connsiteX237" fmla="*/ 377620 w 4105100"/>
                <a:gd name="connsiteY237" fmla="*/ 2018873 h 3396418"/>
                <a:gd name="connsiteX238" fmla="*/ 377620 w 4105100"/>
                <a:gd name="connsiteY238" fmla="*/ 1800308 h 3396418"/>
                <a:gd name="connsiteX239" fmla="*/ 313386 w 4105100"/>
                <a:gd name="connsiteY239" fmla="*/ 1736074 h 3396418"/>
                <a:gd name="connsiteX240" fmla="*/ 3791715 w 4105100"/>
                <a:gd name="connsiteY240" fmla="*/ 1232905 h 3396418"/>
                <a:gd name="connsiteX241" fmla="*/ 3727481 w 4105100"/>
                <a:gd name="connsiteY241" fmla="*/ 1297139 h 3396418"/>
                <a:gd name="connsiteX242" fmla="*/ 3727481 w 4105100"/>
                <a:gd name="connsiteY242" fmla="*/ 1515704 h 3396418"/>
                <a:gd name="connsiteX243" fmla="*/ 3791715 w 4105100"/>
                <a:gd name="connsiteY243" fmla="*/ 1579938 h 3396418"/>
                <a:gd name="connsiteX244" fmla="*/ 3934345 w 4105100"/>
                <a:gd name="connsiteY244" fmla="*/ 1579938 h 3396418"/>
                <a:gd name="connsiteX245" fmla="*/ 3998579 w 4105100"/>
                <a:gd name="connsiteY245" fmla="*/ 1515704 h 3396418"/>
                <a:gd name="connsiteX246" fmla="*/ 3998579 w 4105100"/>
                <a:gd name="connsiteY246" fmla="*/ 1297139 h 3396418"/>
                <a:gd name="connsiteX247" fmla="*/ 3934345 w 4105100"/>
                <a:gd name="connsiteY247" fmla="*/ 1232905 h 3396418"/>
                <a:gd name="connsiteX248" fmla="*/ 3462309 w 4105100"/>
                <a:gd name="connsiteY248" fmla="*/ 1232905 h 3396418"/>
                <a:gd name="connsiteX249" fmla="*/ 3398075 w 4105100"/>
                <a:gd name="connsiteY249" fmla="*/ 1297139 h 3396418"/>
                <a:gd name="connsiteX250" fmla="*/ 3398075 w 4105100"/>
                <a:gd name="connsiteY250" fmla="*/ 1515704 h 3396418"/>
                <a:gd name="connsiteX251" fmla="*/ 3462309 w 4105100"/>
                <a:gd name="connsiteY251" fmla="*/ 1579938 h 3396418"/>
                <a:gd name="connsiteX252" fmla="*/ 3604939 w 4105100"/>
                <a:gd name="connsiteY252" fmla="*/ 1579938 h 3396418"/>
                <a:gd name="connsiteX253" fmla="*/ 3669173 w 4105100"/>
                <a:gd name="connsiteY253" fmla="*/ 1515704 h 3396418"/>
                <a:gd name="connsiteX254" fmla="*/ 3669173 w 4105100"/>
                <a:gd name="connsiteY254" fmla="*/ 1297139 h 3396418"/>
                <a:gd name="connsiteX255" fmla="*/ 3604939 w 4105100"/>
                <a:gd name="connsiteY255" fmla="*/ 1232905 h 3396418"/>
                <a:gd name="connsiteX256" fmla="*/ 3132904 w 4105100"/>
                <a:gd name="connsiteY256" fmla="*/ 1232905 h 3396418"/>
                <a:gd name="connsiteX257" fmla="*/ 3068670 w 4105100"/>
                <a:gd name="connsiteY257" fmla="*/ 1297139 h 3396418"/>
                <a:gd name="connsiteX258" fmla="*/ 3068670 w 4105100"/>
                <a:gd name="connsiteY258" fmla="*/ 1515704 h 3396418"/>
                <a:gd name="connsiteX259" fmla="*/ 3132904 w 4105100"/>
                <a:gd name="connsiteY259" fmla="*/ 1579938 h 3396418"/>
                <a:gd name="connsiteX260" fmla="*/ 3275534 w 4105100"/>
                <a:gd name="connsiteY260" fmla="*/ 1579938 h 3396418"/>
                <a:gd name="connsiteX261" fmla="*/ 3339768 w 4105100"/>
                <a:gd name="connsiteY261" fmla="*/ 1515704 h 3396418"/>
                <a:gd name="connsiteX262" fmla="*/ 3339768 w 4105100"/>
                <a:gd name="connsiteY262" fmla="*/ 1297139 h 3396418"/>
                <a:gd name="connsiteX263" fmla="*/ 3275534 w 4105100"/>
                <a:gd name="connsiteY263" fmla="*/ 1232905 h 3396418"/>
                <a:gd name="connsiteX264" fmla="*/ 2803499 w 4105100"/>
                <a:gd name="connsiteY264" fmla="*/ 1232905 h 3396418"/>
                <a:gd name="connsiteX265" fmla="*/ 2739265 w 4105100"/>
                <a:gd name="connsiteY265" fmla="*/ 1297139 h 3396418"/>
                <a:gd name="connsiteX266" fmla="*/ 2739265 w 4105100"/>
                <a:gd name="connsiteY266" fmla="*/ 1515704 h 3396418"/>
                <a:gd name="connsiteX267" fmla="*/ 2803499 w 4105100"/>
                <a:gd name="connsiteY267" fmla="*/ 1579938 h 3396418"/>
                <a:gd name="connsiteX268" fmla="*/ 2946129 w 4105100"/>
                <a:gd name="connsiteY268" fmla="*/ 1579938 h 3396418"/>
                <a:gd name="connsiteX269" fmla="*/ 3010363 w 4105100"/>
                <a:gd name="connsiteY269" fmla="*/ 1515704 h 3396418"/>
                <a:gd name="connsiteX270" fmla="*/ 3010363 w 4105100"/>
                <a:gd name="connsiteY270" fmla="*/ 1297139 h 3396418"/>
                <a:gd name="connsiteX271" fmla="*/ 2946129 w 4105100"/>
                <a:gd name="connsiteY271" fmla="*/ 1232905 h 3396418"/>
                <a:gd name="connsiteX272" fmla="*/ 2474094 w 4105100"/>
                <a:gd name="connsiteY272" fmla="*/ 1232905 h 3396418"/>
                <a:gd name="connsiteX273" fmla="*/ 2409860 w 4105100"/>
                <a:gd name="connsiteY273" fmla="*/ 1297139 h 3396418"/>
                <a:gd name="connsiteX274" fmla="*/ 2409860 w 4105100"/>
                <a:gd name="connsiteY274" fmla="*/ 1515704 h 3396418"/>
                <a:gd name="connsiteX275" fmla="*/ 2474094 w 4105100"/>
                <a:gd name="connsiteY275" fmla="*/ 1579938 h 3396418"/>
                <a:gd name="connsiteX276" fmla="*/ 2616724 w 4105100"/>
                <a:gd name="connsiteY276" fmla="*/ 1579938 h 3396418"/>
                <a:gd name="connsiteX277" fmla="*/ 2680958 w 4105100"/>
                <a:gd name="connsiteY277" fmla="*/ 1515704 h 3396418"/>
                <a:gd name="connsiteX278" fmla="*/ 2680958 w 4105100"/>
                <a:gd name="connsiteY278" fmla="*/ 1297139 h 3396418"/>
                <a:gd name="connsiteX279" fmla="*/ 2616724 w 4105100"/>
                <a:gd name="connsiteY279" fmla="*/ 1232905 h 3396418"/>
                <a:gd name="connsiteX280" fmla="*/ 1488377 w 4105100"/>
                <a:gd name="connsiteY280" fmla="*/ 1232905 h 3396418"/>
                <a:gd name="connsiteX281" fmla="*/ 1424143 w 4105100"/>
                <a:gd name="connsiteY281" fmla="*/ 1297139 h 3396418"/>
                <a:gd name="connsiteX282" fmla="*/ 1424143 w 4105100"/>
                <a:gd name="connsiteY282" fmla="*/ 1515704 h 3396418"/>
                <a:gd name="connsiteX283" fmla="*/ 1488377 w 4105100"/>
                <a:gd name="connsiteY283" fmla="*/ 1579938 h 3396418"/>
                <a:gd name="connsiteX284" fmla="*/ 1631007 w 4105100"/>
                <a:gd name="connsiteY284" fmla="*/ 1579938 h 3396418"/>
                <a:gd name="connsiteX285" fmla="*/ 1695241 w 4105100"/>
                <a:gd name="connsiteY285" fmla="*/ 1515704 h 3396418"/>
                <a:gd name="connsiteX286" fmla="*/ 1695241 w 4105100"/>
                <a:gd name="connsiteY286" fmla="*/ 1297139 h 3396418"/>
                <a:gd name="connsiteX287" fmla="*/ 1631007 w 4105100"/>
                <a:gd name="connsiteY287" fmla="*/ 1232905 h 3396418"/>
                <a:gd name="connsiteX288" fmla="*/ 1158971 w 4105100"/>
                <a:gd name="connsiteY288" fmla="*/ 1232905 h 3396418"/>
                <a:gd name="connsiteX289" fmla="*/ 1094737 w 4105100"/>
                <a:gd name="connsiteY289" fmla="*/ 1297139 h 3396418"/>
                <a:gd name="connsiteX290" fmla="*/ 1094737 w 4105100"/>
                <a:gd name="connsiteY290" fmla="*/ 1515704 h 3396418"/>
                <a:gd name="connsiteX291" fmla="*/ 1158971 w 4105100"/>
                <a:gd name="connsiteY291" fmla="*/ 1579938 h 3396418"/>
                <a:gd name="connsiteX292" fmla="*/ 1301601 w 4105100"/>
                <a:gd name="connsiteY292" fmla="*/ 1579938 h 3396418"/>
                <a:gd name="connsiteX293" fmla="*/ 1365835 w 4105100"/>
                <a:gd name="connsiteY293" fmla="*/ 1515704 h 3396418"/>
                <a:gd name="connsiteX294" fmla="*/ 1365835 w 4105100"/>
                <a:gd name="connsiteY294" fmla="*/ 1297139 h 3396418"/>
                <a:gd name="connsiteX295" fmla="*/ 1301601 w 4105100"/>
                <a:gd name="connsiteY295" fmla="*/ 1232905 h 3396418"/>
                <a:gd name="connsiteX296" fmla="*/ 829566 w 4105100"/>
                <a:gd name="connsiteY296" fmla="*/ 1232905 h 3396418"/>
                <a:gd name="connsiteX297" fmla="*/ 765332 w 4105100"/>
                <a:gd name="connsiteY297" fmla="*/ 1297139 h 3396418"/>
                <a:gd name="connsiteX298" fmla="*/ 765332 w 4105100"/>
                <a:gd name="connsiteY298" fmla="*/ 1515704 h 3396418"/>
                <a:gd name="connsiteX299" fmla="*/ 829566 w 4105100"/>
                <a:gd name="connsiteY299" fmla="*/ 1579938 h 3396418"/>
                <a:gd name="connsiteX300" fmla="*/ 972196 w 4105100"/>
                <a:gd name="connsiteY300" fmla="*/ 1579938 h 3396418"/>
                <a:gd name="connsiteX301" fmla="*/ 1036430 w 4105100"/>
                <a:gd name="connsiteY301" fmla="*/ 1515704 h 3396418"/>
                <a:gd name="connsiteX302" fmla="*/ 1036430 w 4105100"/>
                <a:gd name="connsiteY302" fmla="*/ 1297139 h 3396418"/>
                <a:gd name="connsiteX303" fmla="*/ 972196 w 4105100"/>
                <a:gd name="connsiteY303" fmla="*/ 1232905 h 3396418"/>
                <a:gd name="connsiteX304" fmla="*/ 500161 w 4105100"/>
                <a:gd name="connsiteY304" fmla="*/ 1232905 h 3396418"/>
                <a:gd name="connsiteX305" fmla="*/ 435927 w 4105100"/>
                <a:gd name="connsiteY305" fmla="*/ 1297139 h 3396418"/>
                <a:gd name="connsiteX306" fmla="*/ 435927 w 4105100"/>
                <a:gd name="connsiteY306" fmla="*/ 1515704 h 3396418"/>
                <a:gd name="connsiteX307" fmla="*/ 500161 w 4105100"/>
                <a:gd name="connsiteY307" fmla="*/ 1579938 h 3396418"/>
                <a:gd name="connsiteX308" fmla="*/ 642791 w 4105100"/>
                <a:gd name="connsiteY308" fmla="*/ 1579938 h 3396418"/>
                <a:gd name="connsiteX309" fmla="*/ 707025 w 4105100"/>
                <a:gd name="connsiteY309" fmla="*/ 1515704 h 3396418"/>
                <a:gd name="connsiteX310" fmla="*/ 707025 w 4105100"/>
                <a:gd name="connsiteY310" fmla="*/ 1297139 h 3396418"/>
                <a:gd name="connsiteX311" fmla="*/ 642791 w 4105100"/>
                <a:gd name="connsiteY311" fmla="*/ 1232905 h 3396418"/>
                <a:gd name="connsiteX312" fmla="*/ 170756 w 4105100"/>
                <a:gd name="connsiteY312" fmla="*/ 1232905 h 3396418"/>
                <a:gd name="connsiteX313" fmla="*/ 106522 w 4105100"/>
                <a:gd name="connsiteY313" fmla="*/ 1297139 h 3396418"/>
                <a:gd name="connsiteX314" fmla="*/ 106522 w 4105100"/>
                <a:gd name="connsiteY314" fmla="*/ 1515704 h 3396418"/>
                <a:gd name="connsiteX315" fmla="*/ 170756 w 4105100"/>
                <a:gd name="connsiteY315" fmla="*/ 1579938 h 3396418"/>
                <a:gd name="connsiteX316" fmla="*/ 313386 w 4105100"/>
                <a:gd name="connsiteY316" fmla="*/ 1579938 h 3396418"/>
                <a:gd name="connsiteX317" fmla="*/ 377620 w 4105100"/>
                <a:gd name="connsiteY317" fmla="*/ 1515704 h 3396418"/>
                <a:gd name="connsiteX318" fmla="*/ 377620 w 4105100"/>
                <a:gd name="connsiteY318" fmla="*/ 1297139 h 3396418"/>
                <a:gd name="connsiteX319" fmla="*/ 313386 w 4105100"/>
                <a:gd name="connsiteY319" fmla="*/ 1232905 h 3396418"/>
                <a:gd name="connsiteX320" fmla="*/ 3791715 w 4105100"/>
                <a:gd name="connsiteY320" fmla="*/ 729736 h 3396418"/>
                <a:gd name="connsiteX321" fmla="*/ 3727481 w 4105100"/>
                <a:gd name="connsiteY321" fmla="*/ 793970 h 3396418"/>
                <a:gd name="connsiteX322" fmla="*/ 3727481 w 4105100"/>
                <a:gd name="connsiteY322" fmla="*/ 1012535 h 3396418"/>
                <a:gd name="connsiteX323" fmla="*/ 3791715 w 4105100"/>
                <a:gd name="connsiteY323" fmla="*/ 1076769 h 3396418"/>
                <a:gd name="connsiteX324" fmla="*/ 3934345 w 4105100"/>
                <a:gd name="connsiteY324" fmla="*/ 1076769 h 3396418"/>
                <a:gd name="connsiteX325" fmla="*/ 3998579 w 4105100"/>
                <a:gd name="connsiteY325" fmla="*/ 1012535 h 3396418"/>
                <a:gd name="connsiteX326" fmla="*/ 3998579 w 4105100"/>
                <a:gd name="connsiteY326" fmla="*/ 793970 h 3396418"/>
                <a:gd name="connsiteX327" fmla="*/ 3934345 w 4105100"/>
                <a:gd name="connsiteY327" fmla="*/ 729736 h 3396418"/>
                <a:gd name="connsiteX328" fmla="*/ 3462309 w 4105100"/>
                <a:gd name="connsiteY328" fmla="*/ 729736 h 3396418"/>
                <a:gd name="connsiteX329" fmla="*/ 3398075 w 4105100"/>
                <a:gd name="connsiteY329" fmla="*/ 793970 h 3396418"/>
                <a:gd name="connsiteX330" fmla="*/ 3398075 w 4105100"/>
                <a:gd name="connsiteY330" fmla="*/ 1012535 h 3396418"/>
                <a:gd name="connsiteX331" fmla="*/ 3462309 w 4105100"/>
                <a:gd name="connsiteY331" fmla="*/ 1076769 h 3396418"/>
                <a:gd name="connsiteX332" fmla="*/ 3604939 w 4105100"/>
                <a:gd name="connsiteY332" fmla="*/ 1076769 h 3396418"/>
                <a:gd name="connsiteX333" fmla="*/ 3669173 w 4105100"/>
                <a:gd name="connsiteY333" fmla="*/ 1012535 h 3396418"/>
                <a:gd name="connsiteX334" fmla="*/ 3669173 w 4105100"/>
                <a:gd name="connsiteY334" fmla="*/ 793970 h 3396418"/>
                <a:gd name="connsiteX335" fmla="*/ 3604939 w 4105100"/>
                <a:gd name="connsiteY335" fmla="*/ 729736 h 3396418"/>
                <a:gd name="connsiteX336" fmla="*/ 3132904 w 4105100"/>
                <a:gd name="connsiteY336" fmla="*/ 729736 h 3396418"/>
                <a:gd name="connsiteX337" fmla="*/ 3068670 w 4105100"/>
                <a:gd name="connsiteY337" fmla="*/ 793970 h 3396418"/>
                <a:gd name="connsiteX338" fmla="*/ 3068670 w 4105100"/>
                <a:gd name="connsiteY338" fmla="*/ 1012535 h 3396418"/>
                <a:gd name="connsiteX339" fmla="*/ 3132904 w 4105100"/>
                <a:gd name="connsiteY339" fmla="*/ 1076769 h 3396418"/>
                <a:gd name="connsiteX340" fmla="*/ 3275534 w 4105100"/>
                <a:gd name="connsiteY340" fmla="*/ 1076769 h 3396418"/>
                <a:gd name="connsiteX341" fmla="*/ 3339768 w 4105100"/>
                <a:gd name="connsiteY341" fmla="*/ 1012535 h 3396418"/>
                <a:gd name="connsiteX342" fmla="*/ 3339768 w 4105100"/>
                <a:gd name="connsiteY342" fmla="*/ 793970 h 3396418"/>
                <a:gd name="connsiteX343" fmla="*/ 3275534 w 4105100"/>
                <a:gd name="connsiteY343" fmla="*/ 729736 h 3396418"/>
                <a:gd name="connsiteX344" fmla="*/ 2803499 w 4105100"/>
                <a:gd name="connsiteY344" fmla="*/ 729736 h 3396418"/>
                <a:gd name="connsiteX345" fmla="*/ 2739265 w 4105100"/>
                <a:gd name="connsiteY345" fmla="*/ 793970 h 3396418"/>
                <a:gd name="connsiteX346" fmla="*/ 2739265 w 4105100"/>
                <a:gd name="connsiteY346" fmla="*/ 1012535 h 3396418"/>
                <a:gd name="connsiteX347" fmla="*/ 2803499 w 4105100"/>
                <a:gd name="connsiteY347" fmla="*/ 1076769 h 3396418"/>
                <a:gd name="connsiteX348" fmla="*/ 2946129 w 4105100"/>
                <a:gd name="connsiteY348" fmla="*/ 1076769 h 3396418"/>
                <a:gd name="connsiteX349" fmla="*/ 3010363 w 4105100"/>
                <a:gd name="connsiteY349" fmla="*/ 1012535 h 3396418"/>
                <a:gd name="connsiteX350" fmla="*/ 3010363 w 4105100"/>
                <a:gd name="connsiteY350" fmla="*/ 793970 h 3396418"/>
                <a:gd name="connsiteX351" fmla="*/ 2946129 w 4105100"/>
                <a:gd name="connsiteY351" fmla="*/ 729736 h 3396418"/>
                <a:gd name="connsiteX352" fmla="*/ 2474094 w 4105100"/>
                <a:gd name="connsiteY352" fmla="*/ 729736 h 3396418"/>
                <a:gd name="connsiteX353" fmla="*/ 2409860 w 4105100"/>
                <a:gd name="connsiteY353" fmla="*/ 793970 h 3396418"/>
                <a:gd name="connsiteX354" fmla="*/ 2409860 w 4105100"/>
                <a:gd name="connsiteY354" fmla="*/ 1012535 h 3396418"/>
                <a:gd name="connsiteX355" fmla="*/ 2474094 w 4105100"/>
                <a:gd name="connsiteY355" fmla="*/ 1076769 h 3396418"/>
                <a:gd name="connsiteX356" fmla="*/ 2616724 w 4105100"/>
                <a:gd name="connsiteY356" fmla="*/ 1076769 h 3396418"/>
                <a:gd name="connsiteX357" fmla="*/ 2680958 w 4105100"/>
                <a:gd name="connsiteY357" fmla="*/ 1012535 h 3396418"/>
                <a:gd name="connsiteX358" fmla="*/ 2680958 w 4105100"/>
                <a:gd name="connsiteY358" fmla="*/ 793970 h 3396418"/>
                <a:gd name="connsiteX359" fmla="*/ 2616724 w 4105100"/>
                <a:gd name="connsiteY359" fmla="*/ 729736 h 3396418"/>
                <a:gd name="connsiteX360" fmla="*/ 1488377 w 4105100"/>
                <a:gd name="connsiteY360" fmla="*/ 729736 h 3396418"/>
                <a:gd name="connsiteX361" fmla="*/ 1424143 w 4105100"/>
                <a:gd name="connsiteY361" fmla="*/ 793970 h 3396418"/>
                <a:gd name="connsiteX362" fmla="*/ 1424143 w 4105100"/>
                <a:gd name="connsiteY362" fmla="*/ 1012535 h 3396418"/>
                <a:gd name="connsiteX363" fmla="*/ 1488377 w 4105100"/>
                <a:gd name="connsiteY363" fmla="*/ 1076769 h 3396418"/>
                <a:gd name="connsiteX364" fmla="*/ 1631007 w 4105100"/>
                <a:gd name="connsiteY364" fmla="*/ 1076769 h 3396418"/>
                <a:gd name="connsiteX365" fmla="*/ 1695241 w 4105100"/>
                <a:gd name="connsiteY365" fmla="*/ 1012535 h 3396418"/>
                <a:gd name="connsiteX366" fmla="*/ 1695241 w 4105100"/>
                <a:gd name="connsiteY366" fmla="*/ 793970 h 3396418"/>
                <a:gd name="connsiteX367" fmla="*/ 1631007 w 4105100"/>
                <a:gd name="connsiteY367" fmla="*/ 729736 h 3396418"/>
                <a:gd name="connsiteX368" fmla="*/ 1158971 w 4105100"/>
                <a:gd name="connsiteY368" fmla="*/ 729736 h 3396418"/>
                <a:gd name="connsiteX369" fmla="*/ 1094737 w 4105100"/>
                <a:gd name="connsiteY369" fmla="*/ 793970 h 3396418"/>
                <a:gd name="connsiteX370" fmla="*/ 1094737 w 4105100"/>
                <a:gd name="connsiteY370" fmla="*/ 1012535 h 3396418"/>
                <a:gd name="connsiteX371" fmla="*/ 1158971 w 4105100"/>
                <a:gd name="connsiteY371" fmla="*/ 1076769 h 3396418"/>
                <a:gd name="connsiteX372" fmla="*/ 1301601 w 4105100"/>
                <a:gd name="connsiteY372" fmla="*/ 1076769 h 3396418"/>
                <a:gd name="connsiteX373" fmla="*/ 1365835 w 4105100"/>
                <a:gd name="connsiteY373" fmla="*/ 1012535 h 3396418"/>
                <a:gd name="connsiteX374" fmla="*/ 1365835 w 4105100"/>
                <a:gd name="connsiteY374" fmla="*/ 793970 h 3396418"/>
                <a:gd name="connsiteX375" fmla="*/ 1301601 w 4105100"/>
                <a:gd name="connsiteY375" fmla="*/ 729736 h 3396418"/>
                <a:gd name="connsiteX376" fmla="*/ 829566 w 4105100"/>
                <a:gd name="connsiteY376" fmla="*/ 729736 h 3396418"/>
                <a:gd name="connsiteX377" fmla="*/ 765332 w 4105100"/>
                <a:gd name="connsiteY377" fmla="*/ 793970 h 3396418"/>
                <a:gd name="connsiteX378" fmla="*/ 765332 w 4105100"/>
                <a:gd name="connsiteY378" fmla="*/ 1012535 h 3396418"/>
                <a:gd name="connsiteX379" fmla="*/ 829566 w 4105100"/>
                <a:gd name="connsiteY379" fmla="*/ 1076769 h 3396418"/>
                <a:gd name="connsiteX380" fmla="*/ 972196 w 4105100"/>
                <a:gd name="connsiteY380" fmla="*/ 1076769 h 3396418"/>
                <a:gd name="connsiteX381" fmla="*/ 1036430 w 4105100"/>
                <a:gd name="connsiteY381" fmla="*/ 1012535 h 3396418"/>
                <a:gd name="connsiteX382" fmla="*/ 1036430 w 4105100"/>
                <a:gd name="connsiteY382" fmla="*/ 793970 h 3396418"/>
                <a:gd name="connsiteX383" fmla="*/ 972196 w 4105100"/>
                <a:gd name="connsiteY383" fmla="*/ 729736 h 3396418"/>
                <a:gd name="connsiteX384" fmla="*/ 500161 w 4105100"/>
                <a:gd name="connsiteY384" fmla="*/ 729736 h 3396418"/>
                <a:gd name="connsiteX385" fmla="*/ 435927 w 4105100"/>
                <a:gd name="connsiteY385" fmla="*/ 793970 h 3396418"/>
                <a:gd name="connsiteX386" fmla="*/ 435927 w 4105100"/>
                <a:gd name="connsiteY386" fmla="*/ 1012535 h 3396418"/>
                <a:gd name="connsiteX387" fmla="*/ 500161 w 4105100"/>
                <a:gd name="connsiteY387" fmla="*/ 1076769 h 3396418"/>
                <a:gd name="connsiteX388" fmla="*/ 642791 w 4105100"/>
                <a:gd name="connsiteY388" fmla="*/ 1076769 h 3396418"/>
                <a:gd name="connsiteX389" fmla="*/ 707025 w 4105100"/>
                <a:gd name="connsiteY389" fmla="*/ 1012535 h 3396418"/>
                <a:gd name="connsiteX390" fmla="*/ 707025 w 4105100"/>
                <a:gd name="connsiteY390" fmla="*/ 793970 h 3396418"/>
                <a:gd name="connsiteX391" fmla="*/ 642791 w 4105100"/>
                <a:gd name="connsiteY391" fmla="*/ 729736 h 3396418"/>
                <a:gd name="connsiteX392" fmla="*/ 170756 w 4105100"/>
                <a:gd name="connsiteY392" fmla="*/ 729736 h 3396418"/>
                <a:gd name="connsiteX393" fmla="*/ 106522 w 4105100"/>
                <a:gd name="connsiteY393" fmla="*/ 793970 h 3396418"/>
                <a:gd name="connsiteX394" fmla="*/ 106522 w 4105100"/>
                <a:gd name="connsiteY394" fmla="*/ 1012535 h 3396418"/>
                <a:gd name="connsiteX395" fmla="*/ 170756 w 4105100"/>
                <a:gd name="connsiteY395" fmla="*/ 1076769 h 3396418"/>
                <a:gd name="connsiteX396" fmla="*/ 313386 w 4105100"/>
                <a:gd name="connsiteY396" fmla="*/ 1076769 h 3396418"/>
                <a:gd name="connsiteX397" fmla="*/ 377620 w 4105100"/>
                <a:gd name="connsiteY397" fmla="*/ 1012535 h 3396418"/>
                <a:gd name="connsiteX398" fmla="*/ 377620 w 4105100"/>
                <a:gd name="connsiteY398" fmla="*/ 793970 h 3396418"/>
                <a:gd name="connsiteX399" fmla="*/ 313386 w 4105100"/>
                <a:gd name="connsiteY399" fmla="*/ 729736 h 3396418"/>
                <a:gd name="connsiteX400" fmla="*/ 3791715 w 4105100"/>
                <a:gd name="connsiteY400" fmla="*/ 226567 h 3396418"/>
                <a:gd name="connsiteX401" fmla="*/ 3727481 w 4105100"/>
                <a:gd name="connsiteY401" fmla="*/ 290801 h 3396418"/>
                <a:gd name="connsiteX402" fmla="*/ 3727481 w 4105100"/>
                <a:gd name="connsiteY402" fmla="*/ 509366 h 3396418"/>
                <a:gd name="connsiteX403" fmla="*/ 3791715 w 4105100"/>
                <a:gd name="connsiteY403" fmla="*/ 573600 h 3396418"/>
                <a:gd name="connsiteX404" fmla="*/ 3934345 w 4105100"/>
                <a:gd name="connsiteY404" fmla="*/ 573600 h 3396418"/>
                <a:gd name="connsiteX405" fmla="*/ 3998579 w 4105100"/>
                <a:gd name="connsiteY405" fmla="*/ 509366 h 3396418"/>
                <a:gd name="connsiteX406" fmla="*/ 3998579 w 4105100"/>
                <a:gd name="connsiteY406" fmla="*/ 290801 h 3396418"/>
                <a:gd name="connsiteX407" fmla="*/ 3934345 w 4105100"/>
                <a:gd name="connsiteY407" fmla="*/ 226567 h 3396418"/>
                <a:gd name="connsiteX408" fmla="*/ 3462309 w 4105100"/>
                <a:gd name="connsiteY408" fmla="*/ 226567 h 3396418"/>
                <a:gd name="connsiteX409" fmla="*/ 3398075 w 4105100"/>
                <a:gd name="connsiteY409" fmla="*/ 290801 h 3396418"/>
                <a:gd name="connsiteX410" fmla="*/ 3398075 w 4105100"/>
                <a:gd name="connsiteY410" fmla="*/ 509366 h 3396418"/>
                <a:gd name="connsiteX411" fmla="*/ 3462309 w 4105100"/>
                <a:gd name="connsiteY411" fmla="*/ 573600 h 3396418"/>
                <a:gd name="connsiteX412" fmla="*/ 3604939 w 4105100"/>
                <a:gd name="connsiteY412" fmla="*/ 573600 h 3396418"/>
                <a:gd name="connsiteX413" fmla="*/ 3669173 w 4105100"/>
                <a:gd name="connsiteY413" fmla="*/ 509366 h 3396418"/>
                <a:gd name="connsiteX414" fmla="*/ 3669173 w 4105100"/>
                <a:gd name="connsiteY414" fmla="*/ 290801 h 3396418"/>
                <a:gd name="connsiteX415" fmla="*/ 3604939 w 4105100"/>
                <a:gd name="connsiteY415" fmla="*/ 226567 h 3396418"/>
                <a:gd name="connsiteX416" fmla="*/ 3132904 w 4105100"/>
                <a:gd name="connsiteY416" fmla="*/ 226567 h 3396418"/>
                <a:gd name="connsiteX417" fmla="*/ 3068670 w 4105100"/>
                <a:gd name="connsiteY417" fmla="*/ 290801 h 3396418"/>
                <a:gd name="connsiteX418" fmla="*/ 3068670 w 4105100"/>
                <a:gd name="connsiteY418" fmla="*/ 509366 h 3396418"/>
                <a:gd name="connsiteX419" fmla="*/ 3132904 w 4105100"/>
                <a:gd name="connsiteY419" fmla="*/ 573600 h 3396418"/>
                <a:gd name="connsiteX420" fmla="*/ 3275534 w 4105100"/>
                <a:gd name="connsiteY420" fmla="*/ 573600 h 3396418"/>
                <a:gd name="connsiteX421" fmla="*/ 3339768 w 4105100"/>
                <a:gd name="connsiteY421" fmla="*/ 509366 h 3396418"/>
                <a:gd name="connsiteX422" fmla="*/ 3339768 w 4105100"/>
                <a:gd name="connsiteY422" fmla="*/ 290801 h 3396418"/>
                <a:gd name="connsiteX423" fmla="*/ 3275534 w 4105100"/>
                <a:gd name="connsiteY423" fmla="*/ 226567 h 3396418"/>
                <a:gd name="connsiteX424" fmla="*/ 2803499 w 4105100"/>
                <a:gd name="connsiteY424" fmla="*/ 226567 h 3396418"/>
                <a:gd name="connsiteX425" fmla="*/ 2739265 w 4105100"/>
                <a:gd name="connsiteY425" fmla="*/ 290801 h 3396418"/>
                <a:gd name="connsiteX426" fmla="*/ 2739265 w 4105100"/>
                <a:gd name="connsiteY426" fmla="*/ 509366 h 3396418"/>
                <a:gd name="connsiteX427" fmla="*/ 2803499 w 4105100"/>
                <a:gd name="connsiteY427" fmla="*/ 573600 h 3396418"/>
                <a:gd name="connsiteX428" fmla="*/ 2946129 w 4105100"/>
                <a:gd name="connsiteY428" fmla="*/ 573600 h 3396418"/>
                <a:gd name="connsiteX429" fmla="*/ 3010363 w 4105100"/>
                <a:gd name="connsiteY429" fmla="*/ 509366 h 3396418"/>
                <a:gd name="connsiteX430" fmla="*/ 3010363 w 4105100"/>
                <a:gd name="connsiteY430" fmla="*/ 290801 h 3396418"/>
                <a:gd name="connsiteX431" fmla="*/ 2946129 w 4105100"/>
                <a:gd name="connsiteY431" fmla="*/ 226567 h 3396418"/>
                <a:gd name="connsiteX432" fmla="*/ 2474094 w 4105100"/>
                <a:gd name="connsiteY432" fmla="*/ 226567 h 3396418"/>
                <a:gd name="connsiteX433" fmla="*/ 2409860 w 4105100"/>
                <a:gd name="connsiteY433" fmla="*/ 290801 h 3396418"/>
                <a:gd name="connsiteX434" fmla="*/ 2409860 w 4105100"/>
                <a:gd name="connsiteY434" fmla="*/ 509366 h 3396418"/>
                <a:gd name="connsiteX435" fmla="*/ 2474094 w 4105100"/>
                <a:gd name="connsiteY435" fmla="*/ 573600 h 3396418"/>
                <a:gd name="connsiteX436" fmla="*/ 2616724 w 4105100"/>
                <a:gd name="connsiteY436" fmla="*/ 573600 h 3396418"/>
                <a:gd name="connsiteX437" fmla="*/ 2680958 w 4105100"/>
                <a:gd name="connsiteY437" fmla="*/ 509366 h 3396418"/>
                <a:gd name="connsiteX438" fmla="*/ 2680958 w 4105100"/>
                <a:gd name="connsiteY438" fmla="*/ 290801 h 3396418"/>
                <a:gd name="connsiteX439" fmla="*/ 2616724 w 4105100"/>
                <a:gd name="connsiteY439" fmla="*/ 226567 h 3396418"/>
                <a:gd name="connsiteX440" fmla="*/ 1488377 w 4105100"/>
                <a:gd name="connsiteY440" fmla="*/ 226567 h 3396418"/>
                <a:gd name="connsiteX441" fmla="*/ 1424143 w 4105100"/>
                <a:gd name="connsiteY441" fmla="*/ 290801 h 3396418"/>
                <a:gd name="connsiteX442" fmla="*/ 1424143 w 4105100"/>
                <a:gd name="connsiteY442" fmla="*/ 509366 h 3396418"/>
                <a:gd name="connsiteX443" fmla="*/ 1488377 w 4105100"/>
                <a:gd name="connsiteY443" fmla="*/ 573600 h 3396418"/>
                <a:gd name="connsiteX444" fmla="*/ 1631007 w 4105100"/>
                <a:gd name="connsiteY444" fmla="*/ 573600 h 3396418"/>
                <a:gd name="connsiteX445" fmla="*/ 1695241 w 4105100"/>
                <a:gd name="connsiteY445" fmla="*/ 509366 h 3396418"/>
                <a:gd name="connsiteX446" fmla="*/ 1695241 w 4105100"/>
                <a:gd name="connsiteY446" fmla="*/ 290801 h 3396418"/>
                <a:gd name="connsiteX447" fmla="*/ 1631007 w 4105100"/>
                <a:gd name="connsiteY447" fmla="*/ 226567 h 3396418"/>
                <a:gd name="connsiteX448" fmla="*/ 1158971 w 4105100"/>
                <a:gd name="connsiteY448" fmla="*/ 226567 h 3396418"/>
                <a:gd name="connsiteX449" fmla="*/ 1094737 w 4105100"/>
                <a:gd name="connsiteY449" fmla="*/ 290801 h 3396418"/>
                <a:gd name="connsiteX450" fmla="*/ 1094737 w 4105100"/>
                <a:gd name="connsiteY450" fmla="*/ 509366 h 3396418"/>
                <a:gd name="connsiteX451" fmla="*/ 1158971 w 4105100"/>
                <a:gd name="connsiteY451" fmla="*/ 573600 h 3396418"/>
                <a:gd name="connsiteX452" fmla="*/ 1301601 w 4105100"/>
                <a:gd name="connsiteY452" fmla="*/ 573600 h 3396418"/>
                <a:gd name="connsiteX453" fmla="*/ 1365835 w 4105100"/>
                <a:gd name="connsiteY453" fmla="*/ 509366 h 3396418"/>
                <a:gd name="connsiteX454" fmla="*/ 1365835 w 4105100"/>
                <a:gd name="connsiteY454" fmla="*/ 290801 h 3396418"/>
                <a:gd name="connsiteX455" fmla="*/ 1301601 w 4105100"/>
                <a:gd name="connsiteY455" fmla="*/ 226567 h 3396418"/>
                <a:gd name="connsiteX456" fmla="*/ 829566 w 4105100"/>
                <a:gd name="connsiteY456" fmla="*/ 226567 h 3396418"/>
                <a:gd name="connsiteX457" fmla="*/ 765332 w 4105100"/>
                <a:gd name="connsiteY457" fmla="*/ 290801 h 3396418"/>
                <a:gd name="connsiteX458" fmla="*/ 765332 w 4105100"/>
                <a:gd name="connsiteY458" fmla="*/ 509366 h 3396418"/>
                <a:gd name="connsiteX459" fmla="*/ 829566 w 4105100"/>
                <a:gd name="connsiteY459" fmla="*/ 573600 h 3396418"/>
                <a:gd name="connsiteX460" fmla="*/ 972196 w 4105100"/>
                <a:gd name="connsiteY460" fmla="*/ 573600 h 3396418"/>
                <a:gd name="connsiteX461" fmla="*/ 1036430 w 4105100"/>
                <a:gd name="connsiteY461" fmla="*/ 509366 h 3396418"/>
                <a:gd name="connsiteX462" fmla="*/ 1036430 w 4105100"/>
                <a:gd name="connsiteY462" fmla="*/ 290801 h 3396418"/>
                <a:gd name="connsiteX463" fmla="*/ 972196 w 4105100"/>
                <a:gd name="connsiteY463" fmla="*/ 226567 h 3396418"/>
                <a:gd name="connsiteX464" fmla="*/ 500161 w 4105100"/>
                <a:gd name="connsiteY464" fmla="*/ 226567 h 3396418"/>
                <a:gd name="connsiteX465" fmla="*/ 435927 w 4105100"/>
                <a:gd name="connsiteY465" fmla="*/ 290801 h 3396418"/>
                <a:gd name="connsiteX466" fmla="*/ 435927 w 4105100"/>
                <a:gd name="connsiteY466" fmla="*/ 509366 h 3396418"/>
                <a:gd name="connsiteX467" fmla="*/ 500161 w 4105100"/>
                <a:gd name="connsiteY467" fmla="*/ 573600 h 3396418"/>
                <a:gd name="connsiteX468" fmla="*/ 642791 w 4105100"/>
                <a:gd name="connsiteY468" fmla="*/ 573600 h 3396418"/>
                <a:gd name="connsiteX469" fmla="*/ 707025 w 4105100"/>
                <a:gd name="connsiteY469" fmla="*/ 509366 h 3396418"/>
                <a:gd name="connsiteX470" fmla="*/ 707025 w 4105100"/>
                <a:gd name="connsiteY470" fmla="*/ 290801 h 3396418"/>
                <a:gd name="connsiteX471" fmla="*/ 642791 w 4105100"/>
                <a:gd name="connsiteY471" fmla="*/ 226567 h 3396418"/>
                <a:gd name="connsiteX472" fmla="*/ 170756 w 4105100"/>
                <a:gd name="connsiteY472" fmla="*/ 226567 h 3396418"/>
                <a:gd name="connsiteX473" fmla="*/ 106522 w 4105100"/>
                <a:gd name="connsiteY473" fmla="*/ 290801 h 3396418"/>
                <a:gd name="connsiteX474" fmla="*/ 106522 w 4105100"/>
                <a:gd name="connsiteY474" fmla="*/ 509366 h 3396418"/>
                <a:gd name="connsiteX475" fmla="*/ 170756 w 4105100"/>
                <a:gd name="connsiteY475" fmla="*/ 573600 h 3396418"/>
                <a:gd name="connsiteX476" fmla="*/ 313386 w 4105100"/>
                <a:gd name="connsiteY476" fmla="*/ 573600 h 3396418"/>
                <a:gd name="connsiteX477" fmla="*/ 377620 w 4105100"/>
                <a:gd name="connsiteY477" fmla="*/ 509366 h 3396418"/>
                <a:gd name="connsiteX478" fmla="*/ 377620 w 4105100"/>
                <a:gd name="connsiteY478" fmla="*/ 290801 h 3396418"/>
                <a:gd name="connsiteX479" fmla="*/ 313386 w 4105100"/>
                <a:gd name="connsiteY479" fmla="*/ 226567 h 3396418"/>
                <a:gd name="connsiteX480" fmla="*/ 130448 w 4105100"/>
                <a:gd name="connsiteY480" fmla="*/ 0 h 3396418"/>
                <a:gd name="connsiteX481" fmla="*/ 1671314 w 4105100"/>
                <a:gd name="connsiteY481" fmla="*/ 0 h 3396418"/>
                <a:gd name="connsiteX482" fmla="*/ 1801762 w 4105100"/>
                <a:gd name="connsiteY482" fmla="*/ 130448 h 3396418"/>
                <a:gd name="connsiteX483" fmla="*/ 1801762 w 4105100"/>
                <a:gd name="connsiteY483" fmla="*/ 780108 h 3396418"/>
                <a:gd name="connsiteX484" fmla="*/ 2303338 w 4105100"/>
                <a:gd name="connsiteY484" fmla="*/ 780108 h 3396418"/>
                <a:gd name="connsiteX485" fmla="*/ 2303338 w 4105100"/>
                <a:gd name="connsiteY485" fmla="*/ 130448 h 3396418"/>
                <a:gd name="connsiteX486" fmla="*/ 2433786 w 4105100"/>
                <a:gd name="connsiteY486" fmla="*/ 0 h 3396418"/>
                <a:gd name="connsiteX487" fmla="*/ 3974652 w 4105100"/>
                <a:gd name="connsiteY487" fmla="*/ 0 h 3396418"/>
                <a:gd name="connsiteX488" fmla="*/ 4105100 w 4105100"/>
                <a:gd name="connsiteY488" fmla="*/ 130448 h 3396418"/>
                <a:gd name="connsiteX489" fmla="*/ 4105100 w 4105100"/>
                <a:gd name="connsiteY489" fmla="*/ 3396418 h 3396418"/>
                <a:gd name="connsiteX490" fmla="*/ 2303338 w 4105100"/>
                <a:gd name="connsiteY490" fmla="*/ 3396418 h 3396418"/>
                <a:gd name="connsiteX491" fmla="*/ 2303338 w 4105100"/>
                <a:gd name="connsiteY491" fmla="*/ 1245413 h 3396418"/>
                <a:gd name="connsiteX492" fmla="*/ 1801762 w 4105100"/>
                <a:gd name="connsiteY492" fmla="*/ 1245413 h 3396418"/>
                <a:gd name="connsiteX493" fmla="*/ 1801762 w 4105100"/>
                <a:gd name="connsiteY493" fmla="*/ 3396418 h 3396418"/>
                <a:gd name="connsiteX494" fmla="*/ 0 w 4105100"/>
                <a:gd name="connsiteY494" fmla="*/ 3396418 h 3396418"/>
                <a:gd name="connsiteX495" fmla="*/ 0 w 4105100"/>
                <a:gd name="connsiteY495" fmla="*/ 130448 h 3396418"/>
                <a:gd name="connsiteX496" fmla="*/ 130448 w 4105100"/>
                <a:gd name="connsiteY496" fmla="*/ 0 h 339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</a:cxnLst>
              <a:rect l="l" t="t" r="r" b="b"/>
              <a:pathLst>
                <a:path w="4105100" h="3396418">
                  <a:moveTo>
                    <a:pt x="3791715" y="2742414"/>
                  </a:moveTo>
                  <a:cubicBezTo>
                    <a:pt x="3756240" y="2742414"/>
                    <a:pt x="3727481" y="2771173"/>
                    <a:pt x="3727481" y="2806648"/>
                  </a:cubicBezTo>
                  <a:lnTo>
                    <a:pt x="3727481" y="3025213"/>
                  </a:lnTo>
                  <a:cubicBezTo>
                    <a:pt x="3727481" y="3060688"/>
                    <a:pt x="3756240" y="3089447"/>
                    <a:pt x="3791715" y="3089447"/>
                  </a:cubicBezTo>
                  <a:lnTo>
                    <a:pt x="3934345" y="3089447"/>
                  </a:lnTo>
                  <a:cubicBezTo>
                    <a:pt x="3969820" y="3089447"/>
                    <a:pt x="3998579" y="3060688"/>
                    <a:pt x="3998579" y="3025213"/>
                  </a:cubicBezTo>
                  <a:lnTo>
                    <a:pt x="3998579" y="2806648"/>
                  </a:lnTo>
                  <a:cubicBezTo>
                    <a:pt x="3998579" y="2771173"/>
                    <a:pt x="3969820" y="2742414"/>
                    <a:pt x="3934345" y="2742414"/>
                  </a:cubicBezTo>
                  <a:close/>
                  <a:moveTo>
                    <a:pt x="3462309" y="2742414"/>
                  </a:moveTo>
                  <a:cubicBezTo>
                    <a:pt x="3426834" y="2742414"/>
                    <a:pt x="3398075" y="2771173"/>
                    <a:pt x="3398075" y="2806648"/>
                  </a:cubicBezTo>
                  <a:lnTo>
                    <a:pt x="3398075" y="3025213"/>
                  </a:lnTo>
                  <a:cubicBezTo>
                    <a:pt x="3398075" y="3060688"/>
                    <a:pt x="3426834" y="3089447"/>
                    <a:pt x="3462309" y="3089447"/>
                  </a:cubicBezTo>
                  <a:lnTo>
                    <a:pt x="3604939" y="3089447"/>
                  </a:lnTo>
                  <a:cubicBezTo>
                    <a:pt x="3640414" y="3089447"/>
                    <a:pt x="3669173" y="3060688"/>
                    <a:pt x="3669173" y="3025213"/>
                  </a:cubicBezTo>
                  <a:lnTo>
                    <a:pt x="3669173" y="2806648"/>
                  </a:lnTo>
                  <a:cubicBezTo>
                    <a:pt x="3669173" y="2771173"/>
                    <a:pt x="3640414" y="2742414"/>
                    <a:pt x="3604939" y="2742414"/>
                  </a:cubicBezTo>
                  <a:close/>
                  <a:moveTo>
                    <a:pt x="3132904" y="2742414"/>
                  </a:moveTo>
                  <a:cubicBezTo>
                    <a:pt x="3097429" y="2742414"/>
                    <a:pt x="3068670" y="2771173"/>
                    <a:pt x="3068670" y="2806648"/>
                  </a:cubicBezTo>
                  <a:lnTo>
                    <a:pt x="3068670" y="3025213"/>
                  </a:lnTo>
                  <a:cubicBezTo>
                    <a:pt x="3068670" y="3060688"/>
                    <a:pt x="3097429" y="3089447"/>
                    <a:pt x="3132904" y="3089447"/>
                  </a:cubicBezTo>
                  <a:lnTo>
                    <a:pt x="3275534" y="3089447"/>
                  </a:lnTo>
                  <a:cubicBezTo>
                    <a:pt x="3311009" y="3089447"/>
                    <a:pt x="3339768" y="3060688"/>
                    <a:pt x="3339768" y="3025213"/>
                  </a:cubicBezTo>
                  <a:lnTo>
                    <a:pt x="3339768" y="2806648"/>
                  </a:lnTo>
                  <a:cubicBezTo>
                    <a:pt x="3339768" y="2771173"/>
                    <a:pt x="3311009" y="2742414"/>
                    <a:pt x="3275534" y="2742414"/>
                  </a:cubicBezTo>
                  <a:close/>
                  <a:moveTo>
                    <a:pt x="2803499" y="2742414"/>
                  </a:moveTo>
                  <a:cubicBezTo>
                    <a:pt x="2768024" y="2742414"/>
                    <a:pt x="2739265" y="2771173"/>
                    <a:pt x="2739265" y="2806648"/>
                  </a:cubicBezTo>
                  <a:lnTo>
                    <a:pt x="2739265" y="3025213"/>
                  </a:lnTo>
                  <a:cubicBezTo>
                    <a:pt x="2739265" y="3060688"/>
                    <a:pt x="2768024" y="3089447"/>
                    <a:pt x="2803499" y="3089447"/>
                  </a:cubicBezTo>
                  <a:lnTo>
                    <a:pt x="2946129" y="3089447"/>
                  </a:lnTo>
                  <a:cubicBezTo>
                    <a:pt x="2981604" y="3089447"/>
                    <a:pt x="3010363" y="3060688"/>
                    <a:pt x="3010363" y="3025213"/>
                  </a:cubicBezTo>
                  <a:lnTo>
                    <a:pt x="3010363" y="2806648"/>
                  </a:lnTo>
                  <a:cubicBezTo>
                    <a:pt x="3010363" y="2771173"/>
                    <a:pt x="2981604" y="2742414"/>
                    <a:pt x="2946129" y="2742414"/>
                  </a:cubicBezTo>
                  <a:close/>
                  <a:moveTo>
                    <a:pt x="2474094" y="2742414"/>
                  </a:moveTo>
                  <a:cubicBezTo>
                    <a:pt x="2438619" y="2742414"/>
                    <a:pt x="2409860" y="2771173"/>
                    <a:pt x="2409860" y="2806648"/>
                  </a:cubicBezTo>
                  <a:lnTo>
                    <a:pt x="2409860" y="3025213"/>
                  </a:lnTo>
                  <a:cubicBezTo>
                    <a:pt x="2409860" y="3060688"/>
                    <a:pt x="2438619" y="3089447"/>
                    <a:pt x="2474094" y="3089447"/>
                  </a:cubicBezTo>
                  <a:lnTo>
                    <a:pt x="2616724" y="3089447"/>
                  </a:lnTo>
                  <a:cubicBezTo>
                    <a:pt x="2652199" y="3089447"/>
                    <a:pt x="2680958" y="3060688"/>
                    <a:pt x="2680958" y="3025213"/>
                  </a:cubicBezTo>
                  <a:lnTo>
                    <a:pt x="2680958" y="2806648"/>
                  </a:lnTo>
                  <a:cubicBezTo>
                    <a:pt x="2680958" y="2771173"/>
                    <a:pt x="2652199" y="2742414"/>
                    <a:pt x="2616724" y="2742414"/>
                  </a:cubicBezTo>
                  <a:close/>
                  <a:moveTo>
                    <a:pt x="1488377" y="2742414"/>
                  </a:moveTo>
                  <a:cubicBezTo>
                    <a:pt x="1452902" y="2742414"/>
                    <a:pt x="1424143" y="2771173"/>
                    <a:pt x="1424143" y="2806648"/>
                  </a:cubicBezTo>
                  <a:lnTo>
                    <a:pt x="1424143" y="3025213"/>
                  </a:lnTo>
                  <a:cubicBezTo>
                    <a:pt x="1424143" y="3060688"/>
                    <a:pt x="1452902" y="3089447"/>
                    <a:pt x="1488377" y="3089447"/>
                  </a:cubicBezTo>
                  <a:lnTo>
                    <a:pt x="1631007" y="3089447"/>
                  </a:lnTo>
                  <a:cubicBezTo>
                    <a:pt x="1666482" y="3089447"/>
                    <a:pt x="1695241" y="3060688"/>
                    <a:pt x="1695241" y="3025213"/>
                  </a:cubicBezTo>
                  <a:lnTo>
                    <a:pt x="1695241" y="2806648"/>
                  </a:lnTo>
                  <a:cubicBezTo>
                    <a:pt x="1695241" y="2771173"/>
                    <a:pt x="1666482" y="2742414"/>
                    <a:pt x="1631007" y="2742414"/>
                  </a:cubicBezTo>
                  <a:close/>
                  <a:moveTo>
                    <a:pt x="1158971" y="2742414"/>
                  </a:moveTo>
                  <a:cubicBezTo>
                    <a:pt x="1123496" y="2742414"/>
                    <a:pt x="1094737" y="2771173"/>
                    <a:pt x="1094737" y="2806648"/>
                  </a:cubicBezTo>
                  <a:lnTo>
                    <a:pt x="1094737" y="3025213"/>
                  </a:lnTo>
                  <a:cubicBezTo>
                    <a:pt x="1094737" y="3060688"/>
                    <a:pt x="1123496" y="3089447"/>
                    <a:pt x="1158971" y="3089447"/>
                  </a:cubicBezTo>
                  <a:lnTo>
                    <a:pt x="1301601" y="3089447"/>
                  </a:lnTo>
                  <a:cubicBezTo>
                    <a:pt x="1337076" y="3089447"/>
                    <a:pt x="1365835" y="3060688"/>
                    <a:pt x="1365835" y="3025213"/>
                  </a:cubicBezTo>
                  <a:lnTo>
                    <a:pt x="1365835" y="2806648"/>
                  </a:lnTo>
                  <a:cubicBezTo>
                    <a:pt x="1365835" y="2771173"/>
                    <a:pt x="1337076" y="2742414"/>
                    <a:pt x="1301601" y="2742414"/>
                  </a:cubicBezTo>
                  <a:close/>
                  <a:moveTo>
                    <a:pt x="829566" y="2742414"/>
                  </a:moveTo>
                  <a:cubicBezTo>
                    <a:pt x="794091" y="2742414"/>
                    <a:pt x="765332" y="2771173"/>
                    <a:pt x="765332" y="2806648"/>
                  </a:cubicBezTo>
                  <a:lnTo>
                    <a:pt x="765332" y="3025213"/>
                  </a:lnTo>
                  <a:cubicBezTo>
                    <a:pt x="765332" y="3060688"/>
                    <a:pt x="794091" y="3089447"/>
                    <a:pt x="829566" y="3089447"/>
                  </a:cubicBezTo>
                  <a:lnTo>
                    <a:pt x="972196" y="3089447"/>
                  </a:lnTo>
                  <a:cubicBezTo>
                    <a:pt x="1007671" y="3089447"/>
                    <a:pt x="1036430" y="3060688"/>
                    <a:pt x="1036430" y="3025213"/>
                  </a:cubicBezTo>
                  <a:lnTo>
                    <a:pt x="1036430" y="2806648"/>
                  </a:lnTo>
                  <a:cubicBezTo>
                    <a:pt x="1036430" y="2771173"/>
                    <a:pt x="1007671" y="2742414"/>
                    <a:pt x="972196" y="2742414"/>
                  </a:cubicBezTo>
                  <a:close/>
                  <a:moveTo>
                    <a:pt x="500161" y="2742414"/>
                  </a:moveTo>
                  <a:cubicBezTo>
                    <a:pt x="464686" y="2742414"/>
                    <a:pt x="435927" y="2771173"/>
                    <a:pt x="435927" y="2806648"/>
                  </a:cubicBezTo>
                  <a:lnTo>
                    <a:pt x="435927" y="3025213"/>
                  </a:lnTo>
                  <a:cubicBezTo>
                    <a:pt x="435927" y="3060688"/>
                    <a:pt x="464686" y="3089447"/>
                    <a:pt x="500161" y="3089447"/>
                  </a:cubicBezTo>
                  <a:lnTo>
                    <a:pt x="642791" y="3089447"/>
                  </a:lnTo>
                  <a:cubicBezTo>
                    <a:pt x="678266" y="3089447"/>
                    <a:pt x="707025" y="3060688"/>
                    <a:pt x="707025" y="3025213"/>
                  </a:cubicBezTo>
                  <a:lnTo>
                    <a:pt x="707025" y="2806648"/>
                  </a:lnTo>
                  <a:cubicBezTo>
                    <a:pt x="707025" y="2771173"/>
                    <a:pt x="678266" y="2742414"/>
                    <a:pt x="642791" y="2742414"/>
                  </a:cubicBezTo>
                  <a:close/>
                  <a:moveTo>
                    <a:pt x="170756" y="2742414"/>
                  </a:moveTo>
                  <a:cubicBezTo>
                    <a:pt x="135281" y="2742414"/>
                    <a:pt x="106522" y="2771173"/>
                    <a:pt x="106522" y="2806648"/>
                  </a:cubicBezTo>
                  <a:lnTo>
                    <a:pt x="106522" y="3025213"/>
                  </a:lnTo>
                  <a:cubicBezTo>
                    <a:pt x="106522" y="3060688"/>
                    <a:pt x="135281" y="3089447"/>
                    <a:pt x="170756" y="3089447"/>
                  </a:cubicBezTo>
                  <a:lnTo>
                    <a:pt x="313386" y="3089447"/>
                  </a:lnTo>
                  <a:cubicBezTo>
                    <a:pt x="348861" y="3089447"/>
                    <a:pt x="377620" y="3060688"/>
                    <a:pt x="377620" y="3025213"/>
                  </a:cubicBezTo>
                  <a:lnTo>
                    <a:pt x="377620" y="2806648"/>
                  </a:lnTo>
                  <a:cubicBezTo>
                    <a:pt x="377620" y="2771173"/>
                    <a:pt x="348861" y="2742414"/>
                    <a:pt x="313386" y="2742414"/>
                  </a:cubicBezTo>
                  <a:close/>
                  <a:moveTo>
                    <a:pt x="3791715" y="2239243"/>
                  </a:moveTo>
                  <a:cubicBezTo>
                    <a:pt x="3756240" y="2239243"/>
                    <a:pt x="3727481" y="2268002"/>
                    <a:pt x="3727481" y="2303477"/>
                  </a:cubicBezTo>
                  <a:lnTo>
                    <a:pt x="3727481" y="2522042"/>
                  </a:lnTo>
                  <a:cubicBezTo>
                    <a:pt x="3727481" y="2557517"/>
                    <a:pt x="3756240" y="2586276"/>
                    <a:pt x="3791715" y="2586276"/>
                  </a:cubicBezTo>
                  <a:lnTo>
                    <a:pt x="3934345" y="2586276"/>
                  </a:lnTo>
                  <a:cubicBezTo>
                    <a:pt x="3969820" y="2586276"/>
                    <a:pt x="3998579" y="2557517"/>
                    <a:pt x="3998579" y="2522042"/>
                  </a:cubicBezTo>
                  <a:lnTo>
                    <a:pt x="3998579" y="2303477"/>
                  </a:lnTo>
                  <a:cubicBezTo>
                    <a:pt x="3998579" y="2268002"/>
                    <a:pt x="3969820" y="2239243"/>
                    <a:pt x="3934345" y="2239243"/>
                  </a:cubicBezTo>
                  <a:close/>
                  <a:moveTo>
                    <a:pt x="3462309" y="2239243"/>
                  </a:moveTo>
                  <a:cubicBezTo>
                    <a:pt x="3426834" y="2239243"/>
                    <a:pt x="3398075" y="2268002"/>
                    <a:pt x="3398075" y="2303477"/>
                  </a:cubicBezTo>
                  <a:lnTo>
                    <a:pt x="3398075" y="2522042"/>
                  </a:lnTo>
                  <a:cubicBezTo>
                    <a:pt x="3398075" y="2557517"/>
                    <a:pt x="3426834" y="2586276"/>
                    <a:pt x="3462309" y="2586276"/>
                  </a:cubicBezTo>
                  <a:lnTo>
                    <a:pt x="3604939" y="2586276"/>
                  </a:lnTo>
                  <a:cubicBezTo>
                    <a:pt x="3640414" y="2586276"/>
                    <a:pt x="3669173" y="2557517"/>
                    <a:pt x="3669173" y="2522042"/>
                  </a:cubicBezTo>
                  <a:lnTo>
                    <a:pt x="3669173" y="2303477"/>
                  </a:lnTo>
                  <a:cubicBezTo>
                    <a:pt x="3669173" y="2268002"/>
                    <a:pt x="3640414" y="2239243"/>
                    <a:pt x="3604939" y="2239243"/>
                  </a:cubicBezTo>
                  <a:close/>
                  <a:moveTo>
                    <a:pt x="3132904" y="2239243"/>
                  </a:moveTo>
                  <a:cubicBezTo>
                    <a:pt x="3097429" y="2239243"/>
                    <a:pt x="3068670" y="2268002"/>
                    <a:pt x="3068670" y="2303477"/>
                  </a:cubicBezTo>
                  <a:lnTo>
                    <a:pt x="3068670" y="2522042"/>
                  </a:lnTo>
                  <a:cubicBezTo>
                    <a:pt x="3068670" y="2557517"/>
                    <a:pt x="3097429" y="2586276"/>
                    <a:pt x="3132904" y="2586276"/>
                  </a:cubicBezTo>
                  <a:lnTo>
                    <a:pt x="3275534" y="2586276"/>
                  </a:lnTo>
                  <a:cubicBezTo>
                    <a:pt x="3311009" y="2586276"/>
                    <a:pt x="3339768" y="2557517"/>
                    <a:pt x="3339768" y="2522042"/>
                  </a:cubicBezTo>
                  <a:lnTo>
                    <a:pt x="3339768" y="2303477"/>
                  </a:lnTo>
                  <a:cubicBezTo>
                    <a:pt x="3339768" y="2268002"/>
                    <a:pt x="3311009" y="2239243"/>
                    <a:pt x="3275534" y="2239243"/>
                  </a:cubicBezTo>
                  <a:close/>
                  <a:moveTo>
                    <a:pt x="2803499" y="2239243"/>
                  </a:moveTo>
                  <a:cubicBezTo>
                    <a:pt x="2768024" y="2239243"/>
                    <a:pt x="2739265" y="2268002"/>
                    <a:pt x="2739265" y="2303477"/>
                  </a:cubicBezTo>
                  <a:lnTo>
                    <a:pt x="2739265" y="2522042"/>
                  </a:lnTo>
                  <a:cubicBezTo>
                    <a:pt x="2739265" y="2557517"/>
                    <a:pt x="2768024" y="2586276"/>
                    <a:pt x="2803499" y="2586276"/>
                  </a:cubicBezTo>
                  <a:lnTo>
                    <a:pt x="2946129" y="2586276"/>
                  </a:lnTo>
                  <a:cubicBezTo>
                    <a:pt x="2981604" y="2586276"/>
                    <a:pt x="3010363" y="2557517"/>
                    <a:pt x="3010363" y="2522042"/>
                  </a:cubicBezTo>
                  <a:lnTo>
                    <a:pt x="3010363" y="2303477"/>
                  </a:lnTo>
                  <a:cubicBezTo>
                    <a:pt x="3010363" y="2268002"/>
                    <a:pt x="2981604" y="2239243"/>
                    <a:pt x="2946129" y="2239243"/>
                  </a:cubicBezTo>
                  <a:close/>
                  <a:moveTo>
                    <a:pt x="2474094" y="2239243"/>
                  </a:moveTo>
                  <a:cubicBezTo>
                    <a:pt x="2438619" y="2239243"/>
                    <a:pt x="2409860" y="2268002"/>
                    <a:pt x="2409860" y="2303477"/>
                  </a:cubicBezTo>
                  <a:lnTo>
                    <a:pt x="2409860" y="2522042"/>
                  </a:lnTo>
                  <a:cubicBezTo>
                    <a:pt x="2409860" y="2557517"/>
                    <a:pt x="2438619" y="2586276"/>
                    <a:pt x="2474094" y="2586276"/>
                  </a:cubicBezTo>
                  <a:lnTo>
                    <a:pt x="2616724" y="2586276"/>
                  </a:lnTo>
                  <a:cubicBezTo>
                    <a:pt x="2652199" y="2586276"/>
                    <a:pt x="2680958" y="2557517"/>
                    <a:pt x="2680958" y="2522042"/>
                  </a:cubicBezTo>
                  <a:lnTo>
                    <a:pt x="2680958" y="2303477"/>
                  </a:lnTo>
                  <a:cubicBezTo>
                    <a:pt x="2680958" y="2268002"/>
                    <a:pt x="2652199" y="2239243"/>
                    <a:pt x="2616724" y="2239243"/>
                  </a:cubicBezTo>
                  <a:close/>
                  <a:moveTo>
                    <a:pt x="1488377" y="2239243"/>
                  </a:moveTo>
                  <a:cubicBezTo>
                    <a:pt x="1452902" y="2239243"/>
                    <a:pt x="1424143" y="2268002"/>
                    <a:pt x="1424143" y="2303477"/>
                  </a:cubicBezTo>
                  <a:lnTo>
                    <a:pt x="1424143" y="2522042"/>
                  </a:lnTo>
                  <a:cubicBezTo>
                    <a:pt x="1424143" y="2557517"/>
                    <a:pt x="1452902" y="2586276"/>
                    <a:pt x="1488377" y="2586276"/>
                  </a:cubicBezTo>
                  <a:lnTo>
                    <a:pt x="1631007" y="2586276"/>
                  </a:lnTo>
                  <a:cubicBezTo>
                    <a:pt x="1666482" y="2586276"/>
                    <a:pt x="1695241" y="2557517"/>
                    <a:pt x="1695241" y="2522042"/>
                  </a:cubicBezTo>
                  <a:lnTo>
                    <a:pt x="1695241" y="2303477"/>
                  </a:lnTo>
                  <a:cubicBezTo>
                    <a:pt x="1695241" y="2268002"/>
                    <a:pt x="1666482" y="2239243"/>
                    <a:pt x="1631007" y="2239243"/>
                  </a:cubicBezTo>
                  <a:close/>
                  <a:moveTo>
                    <a:pt x="1158971" y="2239243"/>
                  </a:moveTo>
                  <a:cubicBezTo>
                    <a:pt x="1123496" y="2239243"/>
                    <a:pt x="1094737" y="2268002"/>
                    <a:pt x="1094737" y="2303477"/>
                  </a:cubicBezTo>
                  <a:lnTo>
                    <a:pt x="1094737" y="2522042"/>
                  </a:lnTo>
                  <a:cubicBezTo>
                    <a:pt x="1094737" y="2557517"/>
                    <a:pt x="1123496" y="2586276"/>
                    <a:pt x="1158971" y="2586276"/>
                  </a:cubicBezTo>
                  <a:lnTo>
                    <a:pt x="1301601" y="2586276"/>
                  </a:lnTo>
                  <a:cubicBezTo>
                    <a:pt x="1337076" y="2586276"/>
                    <a:pt x="1365835" y="2557517"/>
                    <a:pt x="1365835" y="2522042"/>
                  </a:cubicBezTo>
                  <a:lnTo>
                    <a:pt x="1365835" y="2303477"/>
                  </a:lnTo>
                  <a:cubicBezTo>
                    <a:pt x="1365835" y="2268002"/>
                    <a:pt x="1337076" y="2239243"/>
                    <a:pt x="1301601" y="2239243"/>
                  </a:cubicBezTo>
                  <a:close/>
                  <a:moveTo>
                    <a:pt x="829566" y="2239243"/>
                  </a:moveTo>
                  <a:cubicBezTo>
                    <a:pt x="794091" y="2239243"/>
                    <a:pt x="765332" y="2268002"/>
                    <a:pt x="765332" y="2303477"/>
                  </a:cubicBezTo>
                  <a:lnTo>
                    <a:pt x="765332" y="2522042"/>
                  </a:lnTo>
                  <a:cubicBezTo>
                    <a:pt x="765332" y="2557517"/>
                    <a:pt x="794091" y="2586276"/>
                    <a:pt x="829566" y="2586276"/>
                  </a:cubicBezTo>
                  <a:lnTo>
                    <a:pt x="972196" y="2586276"/>
                  </a:lnTo>
                  <a:cubicBezTo>
                    <a:pt x="1007671" y="2586276"/>
                    <a:pt x="1036430" y="2557517"/>
                    <a:pt x="1036430" y="2522042"/>
                  </a:cubicBezTo>
                  <a:lnTo>
                    <a:pt x="1036430" y="2303477"/>
                  </a:lnTo>
                  <a:cubicBezTo>
                    <a:pt x="1036430" y="2268002"/>
                    <a:pt x="1007671" y="2239243"/>
                    <a:pt x="972196" y="2239243"/>
                  </a:cubicBezTo>
                  <a:close/>
                  <a:moveTo>
                    <a:pt x="500161" y="2239243"/>
                  </a:moveTo>
                  <a:cubicBezTo>
                    <a:pt x="464686" y="2239243"/>
                    <a:pt x="435927" y="2268002"/>
                    <a:pt x="435927" y="2303477"/>
                  </a:cubicBezTo>
                  <a:lnTo>
                    <a:pt x="435927" y="2522042"/>
                  </a:lnTo>
                  <a:cubicBezTo>
                    <a:pt x="435927" y="2557517"/>
                    <a:pt x="464686" y="2586276"/>
                    <a:pt x="500161" y="2586276"/>
                  </a:cubicBezTo>
                  <a:lnTo>
                    <a:pt x="642791" y="2586276"/>
                  </a:lnTo>
                  <a:cubicBezTo>
                    <a:pt x="678266" y="2586276"/>
                    <a:pt x="707025" y="2557517"/>
                    <a:pt x="707025" y="2522042"/>
                  </a:cubicBezTo>
                  <a:lnTo>
                    <a:pt x="707025" y="2303477"/>
                  </a:lnTo>
                  <a:cubicBezTo>
                    <a:pt x="707025" y="2268002"/>
                    <a:pt x="678266" y="2239243"/>
                    <a:pt x="642791" y="2239243"/>
                  </a:cubicBezTo>
                  <a:close/>
                  <a:moveTo>
                    <a:pt x="170756" y="2239243"/>
                  </a:moveTo>
                  <a:cubicBezTo>
                    <a:pt x="135281" y="2239243"/>
                    <a:pt x="106522" y="2268002"/>
                    <a:pt x="106522" y="2303477"/>
                  </a:cubicBezTo>
                  <a:lnTo>
                    <a:pt x="106522" y="2522042"/>
                  </a:lnTo>
                  <a:cubicBezTo>
                    <a:pt x="106522" y="2557517"/>
                    <a:pt x="135281" y="2586276"/>
                    <a:pt x="170756" y="2586276"/>
                  </a:cubicBezTo>
                  <a:lnTo>
                    <a:pt x="313386" y="2586276"/>
                  </a:lnTo>
                  <a:cubicBezTo>
                    <a:pt x="348861" y="2586276"/>
                    <a:pt x="377620" y="2557517"/>
                    <a:pt x="377620" y="2522042"/>
                  </a:cubicBezTo>
                  <a:lnTo>
                    <a:pt x="377620" y="2303477"/>
                  </a:lnTo>
                  <a:cubicBezTo>
                    <a:pt x="377620" y="2268002"/>
                    <a:pt x="348861" y="2239243"/>
                    <a:pt x="313386" y="2239243"/>
                  </a:cubicBezTo>
                  <a:close/>
                  <a:moveTo>
                    <a:pt x="3791715" y="1736074"/>
                  </a:moveTo>
                  <a:cubicBezTo>
                    <a:pt x="3756240" y="1736074"/>
                    <a:pt x="3727481" y="1764833"/>
                    <a:pt x="3727481" y="1800308"/>
                  </a:cubicBezTo>
                  <a:lnTo>
                    <a:pt x="3727481" y="2018873"/>
                  </a:lnTo>
                  <a:cubicBezTo>
                    <a:pt x="3727481" y="2054348"/>
                    <a:pt x="3756240" y="2083107"/>
                    <a:pt x="3791715" y="2083107"/>
                  </a:cubicBezTo>
                  <a:lnTo>
                    <a:pt x="3934345" y="2083107"/>
                  </a:lnTo>
                  <a:cubicBezTo>
                    <a:pt x="3969820" y="2083107"/>
                    <a:pt x="3998579" y="2054348"/>
                    <a:pt x="3998579" y="2018873"/>
                  </a:cubicBezTo>
                  <a:lnTo>
                    <a:pt x="3998579" y="1800308"/>
                  </a:lnTo>
                  <a:cubicBezTo>
                    <a:pt x="3998579" y="1764833"/>
                    <a:pt x="3969820" y="1736074"/>
                    <a:pt x="3934345" y="1736074"/>
                  </a:cubicBezTo>
                  <a:close/>
                  <a:moveTo>
                    <a:pt x="3462309" y="1736074"/>
                  </a:moveTo>
                  <a:cubicBezTo>
                    <a:pt x="3426834" y="1736074"/>
                    <a:pt x="3398075" y="1764833"/>
                    <a:pt x="3398075" y="1800308"/>
                  </a:cubicBezTo>
                  <a:lnTo>
                    <a:pt x="3398075" y="2018873"/>
                  </a:lnTo>
                  <a:cubicBezTo>
                    <a:pt x="3398075" y="2054348"/>
                    <a:pt x="3426834" y="2083107"/>
                    <a:pt x="3462309" y="2083107"/>
                  </a:cubicBezTo>
                  <a:lnTo>
                    <a:pt x="3604939" y="2083107"/>
                  </a:lnTo>
                  <a:cubicBezTo>
                    <a:pt x="3640414" y="2083107"/>
                    <a:pt x="3669173" y="2054348"/>
                    <a:pt x="3669173" y="2018873"/>
                  </a:cubicBezTo>
                  <a:lnTo>
                    <a:pt x="3669173" y="1800308"/>
                  </a:lnTo>
                  <a:cubicBezTo>
                    <a:pt x="3669173" y="1764833"/>
                    <a:pt x="3640414" y="1736074"/>
                    <a:pt x="3604939" y="1736074"/>
                  </a:cubicBezTo>
                  <a:close/>
                  <a:moveTo>
                    <a:pt x="3132904" y="1736074"/>
                  </a:moveTo>
                  <a:cubicBezTo>
                    <a:pt x="3097429" y="1736074"/>
                    <a:pt x="3068670" y="1764833"/>
                    <a:pt x="3068670" y="1800308"/>
                  </a:cubicBezTo>
                  <a:lnTo>
                    <a:pt x="3068670" y="2018873"/>
                  </a:lnTo>
                  <a:cubicBezTo>
                    <a:pt x="3068670" y="2054348"/>
                    <a:pt x="3097429" y="2083107"/>
                    <a:pt x="3132904" y="2083107"/>
                  </a:cubicBezTo>
                  <a:lnTo>
                    <a:pt x="3275534" y="2083107"/>
                  </a:lnTo>
                  <a:cubicBezTo>
                    <a:pt x="3311009" y="2083107"/>
                    <a:pt x="3339768" y="2054348"/>
                    <a:pt x="3339768" y="2018873"/>
                  </a:cubicBezTo>
                  <a:lnTo>
                    <a:pt x="3339768" y="1800308"/>
                  </a:lnTo>
                  <a:cubicBezTo>
                    <a:pt x="3339768" y="1764833"/>
                    <a:pt x="3311009" y="1736074"/>
                    <a:pt x="3275534" y="1736074"/>
                  </a:cubicBezTo>
                  <a:close/>
                  <a:moveTo>
                    <a:pt x="2803499" y="1736074"/>
                  </a:moveTo>
                  <a:cubicBezTo>
                    <a:pt x="2768024" y="1736074"/>
                    <a:pt x="2739265" y="1764833"/>
                    <a:pt x="2739265" y="1800308"/>
                  </a:cubicBezTo>
                  <a:lnTo>
                    <a:pt x="2739265" y="2018873"/>
                  </a:lnTo>
                  <a:cubicBezTo>
                    <a:pt x="2739265" y="2054348"/>
                    <a:pt x="2768024" y="2083107"/>
                    <a:pt x="2803499" y="2083107"/>
                  </a:cubicBezTo>
                  <a:lnTo>
                    <a:pt x="2946129" y="2083107"/>
                  </a:lnTo>
                  <a:cubicBezTo>
                    <a:pt x="2981604" y="2083107"/>
                    <a:pt x="3010363" y="2054348"/>
                    <a:pt x="3010363" y="2018873"/>
                  </a:cubicBezTo>
                  <a:lnTo>
                    <a:pt x="3010363" y="1800308"/>
                  </a:lnTo>
                  <a:cubicBezTo>
                    <a:pt x="3010363" y="1764833"/>
                    <a:pt x="2981604" y="1736074"/>
                    <a:pt x="2946129" y="1736074"/>
                  </a:cubicBezTo>
                  <a:close/>
                  <a:moveTo>
                    <a:pt x="2474094" y="1736074"/>
                  </a:moveTo>
                  <a:cubicBezTo>
                    <a:pt x="2438619" y="1736074"/>
                    <a:pt x="2409860" y="1764833"/>
                    <a:pt x="2409860" y="1800308"/>
                  </a:cubicBezTo>
                  <a:lnTo>
                    <a:pt x="2409860" y="2018873"/>
                  </a:lnTo>
                  <a:cubicBezTo>
                    <a:pt x="2409860" y="2054348"/>
                    <a:pt x="2438619" y="2083107"/>
                    <a:pt x="2474094" y="2083107"/>
                  </a:cubicBezTo>
                  <a:lnTo>
                    <a:pt x="2616724" y="2083107"/>
                  </a:lnTo>
                  <a:cubicBezTo>
                    <a:pt x="2652199" y="2083107"/>
                    <a:pt x="2680958" y="2054348"/>
                    <a:pt x="2680958" y="2018873"/>
                  </a:cubicBezTo>
                  <a:lnTo>
                    <a:pt x="2680958" y="1800308"/>
                  </a:lnTo>
                  <a:cubicBezTo>
                    <a:pt x="2680958" y="1764833"/>
                    <a:pt x="2652199" y="1736074"/>
                    <a:pt x="2616724" y="1736074"/>
                  </a:cubicBezTo>
                  <a:close/>
                  <a:moveTo>
                    <a:pt x="1488377" y="1736074"/>
                  </a:moveTo>
                  <a:cubicBezTo>
                    <a:pt x="1452902" y="1736074"/>
                    <a:pt x="1424143" y="1764833"/>
                    <a:pt x="1424143" y="1800308"/>
                  </a:cubicBezTo>
                  <a:lnTo>
                    <a:pt x="1424143" y="2018873"/>
                  </a:lnTo>
                  <a:cubicBezTo>
                    <a:pt x="1424143" y="2054348"/>
                    <a:pt x="1452902" y="2083107"/>
                    <a:pt x="1488377" y="2083107"/>
                  </a:cubicBezTo>
                  <a:lnTo>
                    <a:pt x="1631007" y="2083107"/>
                  </a:lnTo>
                  <a:cubicBezTo>
                    <a:pt x="1666482" y="2083107"/>
                    <a:pt x="1695241" y="2054348"/>
                    <a:pt x="1695241" y="2018873"/>
                  </a:cubicBezTo>
                  <a:lnTo>
                    <a:pt x="1695241" y="1800308"/>
                  </a:lnTo>
                  <a:cubicBezTo>
                    <a:pt x="1695241" y="1764833"/>
                    <a:pt x="1666482" y="1736074"/>
                    <a:pt x="1631007" y="1736074"/>
                  </a:cubicBezTo>
                  <a:close/>
                  <a:moveTo>
                    <a:pt x="1158971" y="1736074"/>
                  </a:moveTo>
                  <a:cubicBezTo>
                    <a:pt x="1123496" y="1736074"/>
                    <a:pt x="1094737" y="1764833"/>
                    <a:pt x="1094737" y="1800308"/>
                  </a:cubicBezTo>
                  <a:lnTo>
                    <a:pt x="1094737" y="2018873"/>
                  </a:lnTo>
                  <a:cubicBezTo>
                    <a:pt x="1094737" y="2054348"/>
                    <a:pt x="1123496" y="2083107"/>
                    <a:pt x="1158971" y="2083107"/>
                  </a:cubicBezTo>
                  <a:lnTo>
                    <a:pt x="1301601" y="2083107"/>
                  </a:lnTo>
                  <a:cubicBezTo>
                    <a:pt x="1337076" y="2083107"/>
                    <a:pt x="1365835" y="2054348"/>
                    <a:pt x="1365835" y="2018873"/>
                  </a:cubicBezTo>
                  <a:lnTo>
                    <a:pt x="1365835" y="1800308"/>
                  </a:lnTo>
                  <a:cubicBezTo>
                    <a:pt x="1365835" y="1764833"/>
                    <a:pt x="1337076" y="1736074"/>
                    <a:pt x="1301601" y="1736074"/>
                  </a:cubicBezTo>
                  <a:close/>
                  <a:moveTo>
                    <a:pt x="829566" y="1736074"/>
                  </a:moveTo>
                  <a:cubicBezTo>
                    <a:pt x="794091" y="1736074"/>
                    <a:pt x="765332" y="1764833"/>
                    <a:pt x="765332" y="1800308"/>
                  </a:cubicBezTo>
                  <a:lnTo>
                    <a:pt x="765332" y="2018873"/>
                  </a:lnTo>
                  <a:cubicBezTo>
                    <a:pt x="765332" y="2054348"/>
                    <a:pt x="794091" y="2083107"/>
                    <a:pt x="829566" y="2083107"/>
                  </a:cubicBezTo>
                  <a:lnTo>
                    <a:pt x="972196" y="2083107"/>
                  </a:lnTo>
                  <a:cubicBezTo>
                    <a:pt x="1007671" y="2083107"/>
                    <a:pt x="1036430" y="2054348"/>
                    <a:pt x="1036430" y="2018873"/>
                  </a:cubicBezTo>
                  <a:lnTo>
                    <a:pt x="1036430" y="1800308"/>
                  </a:lnTo>
                  <a:cubicBezTo>
                    <a:pt x="1036430" y="1764833"/>
                    <a:pt x="1007671" y="1736074"/>
                    <a:pt x="972196" y="1736074"/>
                  </a:cubicBezTo>
                  <a:close/>
                  <a:moveTo>
                    <a:pt x="500161" y="1736074"/>
                  </a:moveTo>
                  <a:cubicBezTo>
                    <a:pt x="464686" y="1736074"/>
                    <a:pt x="435927" y="1764833"/>
                    <a:pt x="435927" y="1800308"/>
                  </a:cubicBezTo>
                  <a:lnTo>
                    <a:pt x="435927" y="2018873"/>
                  </a:lnTo>
                  <a:cubicBezTo>
                    <a:pt x="435927" y="2054348"/>
                    <a:pt x="464686" y="2083107"/>
                    <a:pt x="500161" y="2083107"/>
                  </a:cubicBezTo>
                  <a:lnTo>
                    <a:pt x="642791" y="2083107"/>
                  </a:lnTo>
                  <a:cubicBezTo>
                    <a:pt x="678266" y="2083107"/>
                    <a:pt x="707025" y="2054348"/>
                    <a:pt x="707025" y="2018873"/>
                  </a:cubicBezTo>
                  <a:lnTo>
                    <a:pt x="707025" y="1800308"/>
                  </a:lnTo>
                  <a:cubicBezTo>
                    <a:pt x="707025" y="1764833"/>
                    <a:pt x="678266" y="1736074"/>
                    <a:pt x="642791" y="1736074"/>
                  </a:cubicBezTo>
                  <a:close/>
                  <a:moveTo>
                    <a:pt x="170756" y="1736074"/>
                  </a:moveTo>
                  <a:cubicBezTo>
                    <a:pt x="135281" y="1736074"/>
                    <a:pt x="106522" y="1764833"/>
                    <a:pt x="106522" y="1800308"/>
                  </a:cubicBezTo>
                  <a:lnTo>
                    <a:pt x="106522" y="2018873"/>
                  </a:lnTo>
                  <a:cubicBezTo>
                    <a:pt x="106522" y="2054348"/>
                    <a:pt x="135281" y="2083107"/>
                    <a:pt x="170756" y="2083107"/>
                  </a:cubicBezTo>
                  <a:lnTo>
                    <a:pt x="313386" y="2083107"/>
                  </a:lnTo>
                  <a:cubicBezTo>
                    <a:pt x="348861" y="2083107"/>
                    <a:pt x="377620" y="2054348"/>
                    <a:pt x="377620" y="2018873"/>
                  </a:cubicBezTo>
                  <a:lnTo>
                    <a:pt x="377620" y="1800308"/>
                  </a:lnTo>
                  <a:cubicBezTo>
                    <a:pt x="377620" y="1764833"/>
                    <a:pt x="348861" y="1736074"/>
                    <a:pt x="313386" y="1736074"/>
                  </a:cubicBezTo>
                  <a:close/>
                  <a:moveTo>
                    <a:pt x="3791715" y="1232905"/>
                  </a:moveTo>
                  <a:cubicBezTo>
                    <a:pt x="3756240" y="1232905"/>
                    <a:pt x="3727481" y="1261664"/>
                    <a:pt x="3727481" y="1297139"/>
                  </a:cubicBezTo>
                  <a:lnTo>
                    <a:pt x="3727481" y="1515704"/>
                  </a:lnTo>
                  <a:cubicBezTo>
                    <a:pt x="3727481" y="1551179"/>
                    <a:pt x="3756240" y="1579938"/>
                    <a:pt x="3791715" y="1579938"/>
                  </a:cubicBezTo>
                  <a:lnTo>
                    <a:pt x="3934345" y="1579938"/>
                  </a:lnTo>
                  <a:cubicBezTo>
                    <a:pt x="3969820" y="1579938"/>
                    <a:pt x="3998579" y="1551179"/>
                    <a:pt x="3998579" y="1515704"/>
                  </a:cubicBezTo>
                  <a:lnTo>
                    <a:pt x="3998579" y="1297139"/>
                  </a:lnTo>
                  <a:cubicBezTo>
                    <a:pt x="3998579" y="1261664"/>
                    <a:pt x="3969820" y="1232905"/>
                    <a:pt x="3934345" y="1232905"/>
                  </a:cubicBezTo>
                  <a:close/>
                  <a:moveTo>
                    <a:pt x="3462309" y="1232905"/>
                  </a:moveTo>
                  <a:cubicBezTo>
                    <a:pt x="3426834" y="1232905"/>
                    <a:pt x="3398075" y="1261664"/>
                    <a:pt x="3398075" y="1297139"/>
                  </a:cubicBezTo>
                  <a:lnTo>
                    <a:pt x="3398075" y="1515704"/>
                  </a:lnTo>
                  <a:cubicBezTo>
                    <a:pt x="3398075" y="1551179"/>
                    <a:pt x="3426834" y="1579938"/>
                    <a:pt x="3462309" y="1579938"/>
                  </a:cubicBezTo>
                  <a:lnTo>
                    <a:pt x="3604939" y="1579938"/>
                  </a:lnTo>
                  <a:cubicBezTo>
                    <a:pt x="3640414" y="1579938"/>
                    <a:pt x="3669173" y="1551179"/>
                    <a:pt x="3669173" y="1515704"/>
                  </a:cubicBezTo>
                  <a:lnTo>
                    <a:pt x="3669173" y="1297139"/>
                  </a:lnTo>
                  <a:cubicBezTo>
                    <a:pt x="3669173" y="1261664"/>
                    <a:pt x="3640414" y="1232905"/>
                    <a:pt x="3604939" y="1232905"/>
                  </a:cubicBezTo>
                  <a:close/>
                  <a:moveTo>
                    <a:pt x="3132904" y="1232905"/>
                  </a:moveTo>
                  <a:cubicBezTo>
                    <a:pt x="3097429" y="1232905"/>
                    <a:pt x="3068670" y="1261664"/>
                    <a:pt x="3068670" y="1297139"/>
                  </a:cubicBezTo>
                  <a:lnTo>
                    <a:pt x="3068670" y="1515704"/>
                  </a:lnTo>
                  <a:cubicBezTo>
                    <a:pt x="3068670" y="1551179"/>
                    <a:pt x="3097429" y="1579938"/>
                    <a:pt x="3132904" y="1579938"/>
                  </a:cubicBezTo>
                  <a:lnTo>
                    <a:pt x="3275534" y="1579938"/>
                  </a:lnTo>
                  <a:cubicBezTo>
                    <a:pt x="3311009" y="1579938"/>
                    <a:pt x="3339768" y="1551179"/>
                    <a:pt x="3339768" y="1515704"/>
                  </a:cubicBezTo>
                  <a:lnTo>
                    <a:pt x="3339768" y="1297139"/>
                  </a:lnTo>
                  <a:cubicBezTo>
                    <a:pt x="3339768" y="1261664"/>
                    <a:pt x="3311009" y="1232905"/>
                    <a:pt x="3275534" y="1232905"/>
                  </a:cubicBezTo>
                  <a:close/>
                  <a:moveTo>
                    <a:pt x="2803499" y="1232905"/>
                  </a:moveTo>
                  <a:cubicBezTo>
                    <a:pt x="2768024" y="1232905"/>
                    <a:pt x="2739265" y="1261664"/>
                    <a:pt x="2739265" y="1297139"/>
                  </a:cubicBezTo>
                  <a:lnTo>
                    <a:pt x="2739265" y="1515704"/>
                  </a:lnTo>
                  <a:cubicBezTo>
                    <a:pt x="2739265" y="1551179"/>
                    <a:pt x="2768024" y="1579938"/>
                    <a:pt x="2803499" y="1579938"/>
                  </a:cubicBezTo>
                  <a:lnTo>
                    <a:pt x="2946129" y="1579938"/>
                  </a:lnTo>
                  <a:cubicBezTo>
                    <a:pt x="2981604" y="1579938"/>
                    <a:pt x="3010363" y="1551179"/>
                    <a:pt x="3010363" y="1515704"/>
                  </a:cubicBezTo>
                  <a:lnTo>
                    <a:pt x="3010363" y="1297139"/>
                  </a:lnTo>
                  <a:cubicBezTo>
                    <a:pt x="3010363" y="1261664"/>
                    <a:pt x="2981604" y="1232905"/>
                    <a:pt x="2946129" y="1232905"/>
                  </a:cubicBezTo>
                  <a:close/>
                  <a:moveTo>
                    <a:pt x="2474094" y="1232905"/>
                  </a:moveTo>
                  <a:cubicBezTo>
                    <a:pt x="2438619" y="1232905"/>
                    <a:pt x="2409860" y="1261664"/>
                    <a:pt x="2409860" y="1297139"/>
                  </a:cubicBezTo>
                  <a:lnTo>
                    <a:pt x="2409860" y="1515704"/>
                  </a:lnTo>
                  <a:cubicBezTo>
                    <a:pt x="2409860" y="1551179"/>
                    <a:pt x="2438619" y="1579938"/>
                    <a:pt x="2474094" y="1579938"/>
                  </a:cubicBezTo>
                  <a:lnTo>
                    <a:pt x="2616724" y="1579938"/>
                  </a:lnTo>
                  <a:cubicBezTo>
                    <a:pt x="2652199" y="1579938"/>
                    <a:pt x="2680958" y="1551179"/>
                    <a:pt x="2680958" y="1515704"/>
                  </a:cubicBezTo>
                  <a:lnTo>
                    <a:pt x="2680958" y="1297139"/>
                  </a:lnTo>
                  <a:cubicBezTo>
                    <a:pt x="2680958" y="1261664"/>
                    <a:pt x="2652199" y="1232905"/>
                    <a:pt x="2616724" y="1232905"/>
                  </a:cubicBezTo>
                  <a:close/>
                  <a:moveTo>
                    <a:pt x="1488377" y="1232905"/>
                  </a:moveTo>
                  <a:cubicBezTo>
                    <a:pt x="1452902" y="1232905"/>
                    <a:pt x="1424143" y="1261664"/>
                    <a:pt x="1424143" y="1297139"/>
                  </a:cubicBezTo>
                  <a:lnTo>
                    <a:pt x="1424143" y="1515704"/>
                  </a:lnTo>
                  <a:cubicBezTo>
                    <a:pt x="1424143" y="1551179"/>
                    <a:pt x="1452902" y="1579938"/>
                    <a:pt x="1488377" y="1579938"/>
                  </a:cubicBezTo>
                  <a:lnTo>
                    <a:pt x="1631007" y="1579938"/>
                  </a:lnTo>
                  <a:cubicBezTo>
                    <a:pt x="1666482" y="1579938"/>
                    <a:pt x="1695241" y="1551179"/>
                    <a:pt x="1695241" y="1515704"/>
                  </a:cubicBezTo>
                  <a:lnTo>
                    <a:pt x="1695241" y="1297139"/>
                  </a:lnTo>
                  <a:cubicBezTo>
                    <a:pt x="1695241" y="1261664"/>
                    <a:pt x="1666482" y="1232905"/>
                    <a:pt x="1631007" y="1232905"/>
                  </a:cubicBezTo>
                  <a:close/>
                  <a:moveTo>
                    <a:pt x="1158971" y="1232905"/>
                  </a:moveTo>
                  <a:cubicBezTo>
                    <a:pt x="1123496" y="1232905"/>
                    <a:pt x="1094737" y="1261664"/>
                    <a:pt x="1094737" y="1297139"/>
                  </a:cubicBezTo>
                  <a:lnTo>
                    <a:pt x="1094737" y="1515704"/>
                  </a:lnTo>
                  <a:cubicBezTo>
                    <a:pt x="1094737" y="1551179"/>
                    <a:pt x="1123496" y="1579938"/>
                    <a:pt x="1158971" y="1579938"/>
                  </a:cubicBezTo>
                  <a:lnTo>
                    <a:pt x="1301601" y="1579938"/>
                  </a:lnTo>
                  <a:cubicBezTo>
                    <a:pt x="1337076" y="1579938"/>
                    <a:pt x="1365835" y="1551179"/>
                    <a:pt x="1365835" y="1515704"/>
                  </a:cubicBezTo>
                  <a:lnTo>
                    <a:pt x="1365835" y="1297139"/>
                  </a:lnTo>
                  <a:cubicBezTo>
                    <a:pt x="1365835" y="1261664"/>
                    <a:pt x="1337076" y="1232905"/>
                    <a:pt x="1301601" y="1232905"/>
                  </a:cubicBezTo>
                  <a:close/>
                  <a:moveTo>
                    <a:pt x="829566" y="1232905"/>
                  </a:moveTo>
                  <a:cubicBezTo>
                    <a:pt x="794091" y="1232905"/>
                    <a:pt x="765332" y="1261664"/>
                    <a:pt x="765332" y="1297139"/>
                  </a:cubicBezTo>
                  <a:lnTo>
                    <a:pt x="765332" y="1515704"/>
                  </a:lnTo>
                  <a:cubicBezTo>
                    <a:pt x="765332" y="1551179"/>
                    <a:pt x="794091" y="1579938"/>
                    <a:pt x="829566" y="1579938"/>
                  </a:cubicBezTo>
                  <a:lnTo>
                    <a:pt x="972196" y="1579938"/>
                  </a:lnTo>
                  <a:cubicBezTo>
                    <a:pt x="1007671" y="1579938"/>
                    <a:pt x="1036430" y="1551179"/>
                    <a:pt x="1036430" y="1515704"/>
                  </a:cubicBezTo>
                  <a:lnTo>
                    <a:pt x="1036430" y="1297139"/>
                  </a:lnTo>
                  <a:cubicBezTo>
                    <a:pt x="1036430" y="1261664"/>
                    <a:pt x="1007671" y="1232905"/>
                    <a:pt x="972196" y="1232905"/>
                  </a:cubicBezTo>
                  <a:close/>
                  <a:moveTo>
                    <a:pt x="500161" y="1232905"/>
                  </a:moveTo>
                  <a:cubicBezTo>
                    <a:pt x="464686" y="1232905"/>
                    <a:pt x="435927" y="1261664"/>
                    <a:pt x="435927" y="1297139"/>
                  </a:cubicBezTo>
                  <a:lnTo>
                    <a:pt x="435927" y="1515704"/>
                  </a:lnTo>
                  <a:cubicBezTo>
                    <a:pt x="435927" y="1551179"/>
                    <a:pt x="464686" y="1579938"/>
                    <a:pt x="500161" y="1579938"/>
                  </a:cubicBezTo>
                  <a:lnTo>
                    <a:pt x="642791" y="1579938"/>
                  </a:lnTo>
                  <a:cubicBezTo>
                    <a:pt x="678266" y="1579938"/>
                    <a:pt x="707025" y="1551179"/>
                    <a:pt x="707025" y="1515704"/>
                  </a:cubicBezTo>
                  <a:lnTo>
                    <a:pt x="707025" y="1297139"/>
                  </a:lnTo>
                  <a:cubicBezTo>
                    <a:pt x="707025" y="1261664"/>
                    <a:pt x="678266" y="1232905"/>
                    <a:pt x="642791" y="1232905"/>
                  </a:cubicBezTo>
                  <a:close/>
                  <a:moveTo>
                    <a:pt x="170756" y="1232905"/>
                  </a:moveTo>
                  <a:cubicBezTo>
                    <a:pt x="135281" y="1232905"/>
                    <a:pt x="106522" y="1261664"/>
                    <a:pt x="106522" y="1297139"/>
                  </a:cubicBezTo>
                  <a:lnTo>
                    <a:pt x="106522" y="1515704"/>
                  </a:lnTo>
                  <a:cubicBezTo>
                    <a:pt x="106522" y="1551179"/>
                    <a:pt x="135281" y="1579938"/>
                    <a:pt x="170756" y="1579938"/>
                  </a:cubicBezTo>
                  <a:lnTo>
                    <a:pt x="313386" y="1579938"/>
                  </a:lnTo>
                  <a:cubicBezTo>
                    <a:pt x="348861" y="1579938"/>
                    <a:pt x="377620" y="1551179"/>
                    <a:pt x="377620" y="1515704"/>
                  </a:cubicBezTo>
                  <a:lnTo>
                    <a:pt x="377620" y="1297139"/>
                  </a:lnTo>
                  <a:cubicBezTo>
                    <a:pt x="377620" y="1261664"/>
                    <a:pt x="348861" y="1232905"/>
                    <a:pt x="313386" y="1232905"/>
                  </a:cubicBezTo>
                  <a:close/>
                  <a:moveTo>
                    <a:pt x="3791715" y="729736"/>
                  </a:moveTo>
                  <a:cubicBezTo>
                    <a:pt x="3756240" y="729736"/>
                    <a:pt x="3727481" y="758495"/>
                    <a:pt x="3727481" y="793970"/>
                  </a:cubicBezTo>
                  <a:lnTo>
                    <a:pt x="3727481" y="1012535"/>
                  </a:lnTo>
                  <a:cubicBezTo>
                    <a:pt x="3727481" y="1048010"/>
                    <a:pt x="3756240" y="1076769"/>
                    <a:pt x="3791715" y="1076769"/>
                  </a:cubicBezTo>
                  <a:lnTo>
                    <a:pt x="3934345" y="1076769"/>
                  </a:lnTo>
                  <a:cubicBezTo>
                    <a:pt x="3969820" y="1076769"/>
                    <a:pt x="3998579" y="1048010"/>
                    <a:pt x="3998579" y="1012535"/>
                  </a:cubicBezTo>
                  <a:lnTo>
                    <a:pt x="3998579" y="793970"/>
                  </a:lnTo>
                  <a:cubicBezTo>
                    <a:pt x="3998579" y="758495"/>
                    <a:pt x="3969820" y="729736"/>
                    <a:pt x="3934345" y="729736"/>
                  </a:cubicBezTo>
                  <a:close/>
                  <a:moveTo>
                    <a:pt x="3462309" y="729736"/>
                  </a:moveTo>
                  <a:cubicBezTo>
                    <a:pt x="3426834" y="729736"/>
                    <a:pt x="3398075" y="758495"/>
                    <a:pt x="3398075" y="793970"/>
                  </a:cubicBezTo>
                  <a:lnTo>
                    <a:pt x="3398075" y="1012535"/>
                  </a:lnTo>
                  <a:cubicBezTo>
                    <a:pt x="3398075" y="1048010"/>
                    <a:pt x="3426834" y="1076769"/>
                    <a:pt x="3462309" y="1076769"/>
                  </a:cubicBezTo>
                  <a:lnTo>
                    <a:pt x="3604939" y="1076769"/>
                  </a:lnTo>
                  <a:cubicBezTo>
                    <a:pt x="3640414" y="1076769"/>
                    <a:pt x="3669173" y="1048010"/>
                    <a:pt x="3669173" y="1012535"/>
                  </a:cubicBezTo>
                  <a:lnTo>
                    <a:pt x="3669173" y="793970"/>
                  </a:lnTo>
                  <a:cubicBezTo>
                    <a:pt x="3669173" y="758495"/>
                    <a:pt x="3640414" y="729736"/>
                    <a:pt x="3604939" y="729736"/>
                  </a:cubicBezTo>
                  <a:close/>
                  <a:moveTo>
                    <a:pt x="3132904" y="729736"/>
                  </a:moveTo>
                  <a:cubicBezTo>
                    <a:pt x="3097429" y="729736"/>
                    <a:pt x="3068670" y="758495"/>
                    <a:pt x="3068670" y="793970"/>
                  </a:cubicBezTo>
                  <a:lnTo>
                    <a:pt x="3068670" y="1012535"/>
                  </a:lnTo>
                  <a:cubicBezTo>
                    <a:pt x="3068670" y="1048010"/>
                    <a:pt x="3097429" y="1076769"/>
                    <a:pt x="3132904" y="1076769"/>
                  </a:cubicBezTo>
                  <a:lnTo>
                    <a:pt x="3275534" y="1076769"/>
                  </a:lnTo>
                  <a:cubicBezTo>
                    <a:pt x="3311009" y="1076769"/>
                    <a:pt x="3339768" y="1048010"/>
                    <a:pt x="3339768" y="1012535"/>
                  </a:cubicBezTo>
                  <a:lnTo>
                    <a:pt x="3339768" y="793970"/>
                  </a:lnTo>
                  <a:cubicBezTo>
                    <a:pt x="3339768" y="758495"/>
                    <a:pt x="3311009" y="729736"/>
                    <a:pt x="3275534" y="729736"/>
                  </a:cubicBezTo>
                  <a:close/>
                  <a:moveTo>
                    <a:pt x="2803499" y="729736"/>
                  </a:moveTo>
                  <a:cubicBezTo>
                    <a:pt x="2768024" y="729736"/>
                    <a:pt x="2739265" y="758495"/>
                    <a:pt x="2739265" y="793970"/>
                  </a:cubicBezTo>
                  <a:lnTo>
                    <a:pt x="2739265" y="1012535"/>
                  </a:lnTo>
                  <a:cubicBezTo>
                    <a:pt x="2739265" y="1048010"/>
                    <a:pt x="2768024" y="1076769"/>
                    <a:pt x="2803499" y="1076769"/>
                  </a:cubicBezTo>
                  <a:lnTo>
                    <a:pt x="2946129" y="1076769"/>
                  </a:lnTo>
                  <a:cubicBezTo>
                    <a:pt x="2981604" y="1076769"/>
                    <a:pt x="3010363" y="1048010"/>
                    <a:pt x="3010363" y="1012535"/>
                  </a:cubicBezTo>
                  <a:lnTo>
                    <a:pt x="3010363" y="793970"/>
                  </a:lnTo>
                  <a:cubicBezTo>
                    <a:pt x="3010363" y="758495"/>
                    <a:pt x="2981604" y="729736"/>
                    <a:pt x="2946129" y="729736"/>
                  </a:cubicBezTo>
                  <a:close/>
                  <a:moveTo>
                    <a:pt x="2474094" y="729736"/>
                  </a:moveTo>
                  <a:cubicBezTo>
                    <a:pt x="2438619" y="729736"/>
                    <a:pt x="2409860" y="758495"/>
                    <a:pt x="2409860" y="793970"/>
                  </a:cubicBezTo>
                  <a:lnTo>
                    <a:pt x="2409860" y="1012535"/>
                  </a:lnTo>
                  <a:cubicBezTo>
                    <a:pt x="2409860" y="1048010"/>
                    <a:pt x="2438619" y="1076769"/>
                    <a:pt x="2474094" y="1076769"/>
                  </a:cubicBezTo>
                  <a:lnTo>
                    <a:pt x="2616724" y="1076769"/>
                  </a:lnTo>
                  <a:cubicBezTo>
                    <a:pt x="2652199" y="1076769"/>
                    <a:pt x="2680958" y="1048010"/>
                    <a:pt x="2680958" y="1012535"/>
                  </a:cubicBezTo>
                  <a:lnTo>
                    <a:pt x="2680958" y="793970"/>
                  </a:lnTo>
                  <a:cubicBezTo>
                    <a:pt x="2680958" y="758495"/>
                    <a:pt x="2652199" y="729736"/>
                    <a:pt x="2616724" y="729736"/>
                  </a:cubicBezTo>
                  <a:close/>
                  <a:moveTo>
                    <a:pt x="1488377" y="729736"/>
                  </a:moveTo>
                  <a:cubicBezTo>
                    <a:pt x="1452902" y="729736"/>
                    <a:pt x="1424143" y="758495"/>
                    <a:pt x="1424143" y="793970"/>
                  </a:cubicBezTo>
                  <a:lnTo>
                    <a:pt x="1424143" y="1012535"/>
                  </a:lnTo>
                  <a:cubicBezTo>
                    <a:pt x="1424143" y="1048010"/>
                    <a:pt x="1452902" y="1076769"/>
                    <a:pt x="1488377" y="1076769"/>
                  </a:cubicBezTo>
                  <a:lnTo>
                    <a:pt x="1631007" y="1076769"/>
                  </a:lnTo>
                  <a:cubicBezTo>
                    <a:pt x="1666482" y="1076769"/>
                    <a:pt x="1695241" y="1048010"/>
                    <a:pt x="1695241" y="1012535"/>
                  </a:cubicBezTo>
                  <a:lnTo>
                    <a:pt x="1695241" y="793970"/>
                  </a:lnTo>
                  <a:cubicBezTo>
                    <a:pt x="1695241" y="758495"/>
                    <a:pt x="1666482" y="729736"/>
                    <a:pt x="1631007" y="729736"/>
                  </a:cubicBezTo>
                  <a:close/>
                  <a:moveTo>
                    <a:pt x="1158971" y="729736"/>
                  </a:moveTo>
                  <a:cubicBezTo>
                    <a:pt x="1123496" y="729736"/>
                    <a:pt x="1094737" y="758495"/>
                    <a:pt x="1094737" y="793970"/>
                  </a:cubicBezTo>
                  <a:lnTo>
                    <a:pt x="1094737" y="1012535"/>
                  </a:lnTo>
                  <a:cubicBezTo>
                    <a:pt x="1094737" y="1048010"/>
                    <a:pt x="1123496" y="1076769"/>
                    <a:pt x="1158971" y="1076769"/>
                  </a:cubicBezTo>
                  <a:lnTo>
                    <a:pt x="1301601" y="1076769"/>
                  </a:lnTo>
                  <a:cubicBezTo>
                    <a:pt x="1337076" y="1076769"/>
                    <a:pt x="1365835" y="1048010"/>
                    <a:pt x="1365835" y="1012535"/>
                  </a:cubicBezTo>
                  <a:lnTo>
                    <a:pt x="1365835" y="793970"/>
                  </a:lnTo>
                  <a:cubicBezTo>
                    <a:pt x="1365835" y="758495"/>
                    <a:pt x="1337076" y="729736"/>
                    <a:pt x="1301601" y="729736"/>
                  </a:cubicBezTo>
                  <a:close/>
                  <a:moveTo>
                    <a:pt x="829566" y="729736"/>
                  </a:moveTo>
                  <a:cubicBezTo>
                    <a:pt x="794091" y="729736"/>
                    <a:pt x="765332" y="758495"/>
                    <a:pt x="765332" y="793970"/>
                  </a:cubicBezTo>
                  <a:lnTo>
                    <a:pt x="765332" y="1012535"/>
                  </a:lnTo>
                  <a:cubicBezTo>
                    <a:pt x="765332" y="1048010"/>
                    <a:pt x="794091" y="1076769"/>
                    <a:pt x="829566" y="1076769"/>
                  </a:cubicBezTo>
                  <a:lnTo>
                    <a:pt x="972196" y="1076769"/>
                  </a:lnTo>
                  <a:cubicBezTo>
                    <a:pt x="1007671" y="1076769"/>
                    <a:pt x="1036430" y="1048010"/>
                    <a:pt x="1036430" y="1012535"/>
                  </a:cubicBezTo>
                  <a:lnTo>
                    <a:pt x="1036430" y="793970"/>
                  </a:lnTo>
                  <a:cubicBezTo>
                    <a:pt x="1036430" y="758495"/>
                    <a:pt x="1007671" y="729736"/>
                    <a:pt x="972196" y="729736"/>
                  </a:cubicBezTo>
                  <a:close/>
                  <a:moveTo>
                    <a:pt x="500161" y="729736"/>
                  </a:moveTo>
                  <a:cubicBezTo>
                    <a:pt x="464686" y="729736"/>
                    <a:pt x="435927" y="758495"/>
                    <a:pt x="435927" y="793970"/>
                  </a:cubicBezTo>
                  <a:lnTo>
                    <a:pt x="435927" y="1012535"/>
                  </a:lnTo>
                  <a:cubicBezTo>
                    <a:pt x="435927" y="1048010"/>
                    <a:pt x="464686" y="1076769"/>
                    <a:pt x="500161" y="1076769"/>
                  </a:cubicBezTo>
                  <a:lnTo>
                    <a:pt x="642791" y="1076769"/>
                  </a:lnTo>
                  <a:cubicBezTo>
                    <a:pt x="678266" y="1076769"/>
                    <a:pt x="707025" y="1048010"/>
                    <a:pt x="707025" y="1012535"/>
                  </a:cubicBezTo>
                  <a:lnTo>
                    <a:pt x="707025" y="793970"/>
                  </a:lnTo>
                  <a:cubicBezTo>
                    <a:pt x="707025" y="758495"/>
                    <a:pt x="678266" y="729736"/>
                    <a:pt x="642791" y="729736"/>
                  </a:cubicBezTo>
                  <a:close/>
                  <a:moveTo>
                    <a:pt x="170756" y="729736"/>
                  </a:moveTo>
                  <a:cubicBezTo>
                    <a:pt x="135281" y="729736"/>
                    <a:pt x="106522" y="758495"/>
                    <a:pt x="106522" y="793970"/>
                  </a:cubicBezTo>
                  <a:lnTo>
                    <a:pt x="106522" y="1012535"/>
                  </a:lnTo>
                  <a:cubicBezTo>
                    <a:pt x="106522" y="1048010"/>
                    <a:pt x="135281" y="1076769"/>
                    <a:pt x="170756" y="1076769"/>
                  </a:cubicBezTo>
                  <a:lnTo>
                    <a:pt x="313386" y="1076769"/>
                  </a:lnTo>
                  <a:cubicBezTo>
                    <a:pt x="348861" y="1076769"/>
                    <a:pt x="377620" y="1048010"/>
                    <a:pt x="377620" y="1012535"/>
                  </a:cubicBezTo>
                  <a:lnTo>
                    <a:pt x="377620" y="793970"/>
                  </a:lnTo>
                  <a:cubicBezTo>
                    <a:pt x="377620" y="758495"/>
                    <a:pt x="348861" y="729736"/>
                    <a:pt x="313386" y="729736"/>
                  </a:cubicBezTo>
                  <a:close/>
                  <a:moveTo>
                    <a:pt x="3791715" y="226567"/>
                  </a:moveTo>
                  <a:cubicBezTo>
                    <a:pt x="3756240" y="226567"/>
                    <a:pt x="3727481" y="255326"/>
                    <a:pt x="3727481" y="290801"/>
                  </a:cubicBezTo>
                  <a:lnTo>
                    <a:pt x="3727481" y="509366"/>
                  </a:lnTo>
                  <a:cubicBezTo>
                    <a:pt x="3727481" y="544841"/>
                    <a:pt x="3756240" y="573600"/>
                    <a:pt x="3791715" y="573600"/>
                  </a:cubicBezTo>
                  <a:lnTo>
                    <a:pt x="3934345" y="573600"/>
                  </a:lnTo>
                  <a:cubicBezTo>
                    <a:pt x="3969820" y="573600"/>
                    <a:pt x="3998579" y="544841"/>
                    <a:pt x="3998579" y="509366"/>
                  </a:cubicBezTo>
                  <a:lnTo>
                    <a:pt x="3998579" y="290801"/>
                  </a:lnTo>
                  <a:cubicBezTo>
                    <a:pt x="3998579" y="255326"/>
                    <a:pt x="3969820" y="226567"/>
                    <a:pt x="3934345" y="226567"/>
                  </a:cubicBezTo>
                  <a:close/>
                  <a:moveTo>
                    <a:pt x="3462309" y="226567"/>
                  </a:moveTo>
                  <a:cubicBezTo>
                    <a:pt x="3426834" y="226567"/>
                    <a:pt x="3398075" y="255326"/>
                    <a:pt x="3398075" y="290801"/>
                  </a:cubicBezTo>
                  <a:lnTo>
                    <a:pt x="3398075" y="509366"/>
                  </a:lnTo>
                  <a:cubicBezTo>
                    <a:pt x="3398075" y="544841"/>
                    <a:pt x="3426834" y="573600"/>
                    <a:pt x="3462309" y="573600"/>
                  </a:cubicBezTo>
                  <a:lnTo>
                    <a:pt x="3604939" y="573600"/>
                  </a:lnTo>
                  <a:cubicBezTo>
                    <a:pt x="3640414" y="573600"/>
                    <a:pt x="3669173" y="544841"/>
                    <a:pt x="3669173" y="509366"/>
                  </a:cubicBezTo>
                  <a:lnTo>
                    <a:pt x="3669173" y="290801"/>
                  </a:lnTo>
                  <a:cubicBezTo>
                    <a:pt x="3669173" y="255326"/>
                    <a:pt x="3640414" y="226567"/>
                    <a:pt x="3604939" y="226567"/>
                  </a:cubicBezTo>
                  <a:close/>
                  <a:moveTo>
                    <a:pt x="3132904" y="226567"/>
                  </a:moveTo>
                  <a:cubicBezTo>
                    <a:pt x="3097429" y="226567"/>
                    <a:pt x="3068670" y="255326"/>
                    <a:pt x="3068670" y="290801"/>
                  </a:cubicBezTo>
                  <a:lnTo>
                    <a:pt x="3068670" y="509366"/>
                  </a:lnTo>
                  <a:cubicBezTo>
                    <a:pt x="3068670" y="544841"/>
                    <a:pt x="3097429" y="573600"/>
                    <a:pt x="3132904" y="573600"/>
                  </a:cubicBezTo>
                  <a:lnTo>
                    <a:pt x="3275534" y="573600"/>
                  </a:lnTo>
                  <a:cubicBezTo>
                    <a:pt x="3311009" y="573600"/>
                    <a:pt x="3339768" y="544841"/>
                    <a:pt x="3339768" y="509366"/>
                  </a:cubicBezTo>
                  <a:lnTo>
                    <a:pt x="3339768" y="290801"/>
                  </a:lnTo>
                  <a:cubicBezTo>
                    <a:pt x="3339768" y="255326"/>
                    <a:pt x="3311009" y="226567"/>
                    <a:pt x="3275534" y="226567"/>
                  </a:cubicBezTo>
                  <a:close/>
                  <a:moveTo>
                    <a:pt x="2803499" y="226567"/>
                  </a:moveTo>
                  <a:cubicBezTo>
                    <a:pt x="2768024" y="226567"/>
                    <a:pt x="2739265" y="255326"/>
                    <a:pt x="2739265" y="290801"/>
                  </a:cubicBezTo>
                  <a:lnTo>
                    <a:pt x="2739265" y="509366"/>
                  </a:lnTo>
                  <a:cubicBezTo>
                    <a:pt x="2739265" y="544841"/>
                    <a:pt x="2768024" y="573600"/>
                    <a:pt x="2803499" y="573600"/>
                  </a:cubicBezTo>
                  <a:lnTo>
                    <a:pt x="2946129" y="573600"/>
                  </a:lnTo>
                  <a:cubicBezTo>
                    <a:pt x="2981604" y="573600"/>
                    <a:pt x="3010363" y="544841"/>
                    <a:pt x="3010363" y="509366"/>
                  </a:cubicBezTo>
                  <a:lnTo>
                    <a:pt x="3010363" y="290801"/>
                  </a:lnTo>
                  <a:cubicBezTo>
                    <a:pt x="3010363" y="255326"/>
                    <a:pt x="2981604" y="226567"/>
                    <a:pt x="2946129" y="226567"/>
                  </a:cubicBezTo>
                  <a:close/>
                  <a:moveTo>
                    <a:pt x="2474094" y="226567"/>
                  </a:moveTo>
                  <a:cubicBezTo>
                    <a:pt x="2438619" y="226567"/>
                    <a:pt x="2409860" y="255326"/>
                    <a:pt x="2409860" y="290801"/>
                  </a:cubicBezTo>
                  <a:lnTo>
                    <a:pt x="2409860" y="509366"/>
                  </a:lnTo>
                  <a:cubicBezTo>
                    <a:pt x="2409860" y="544841"/>
                    <a:pt x="2438619" y="573600"/>
                    <a:pt x="2474094" y="573600"/>
                  </a:cubicBezTo>
                  <a:lnTo>
                    <a:pt x="2616724" y="573600"/>
                  </a:lnTo>
                  <a:cubicBezTo>
                    <a:pt x="2652199" y="573600"/>
                    <a:pt x="2680958" y="544841"/>
                    <a:pt x="2680958" y="509366"/>
                  </a:cubicBezTo>
                  <a:lnTo>
                    <a:pt x="2680958" y="290801"/>
                  </a:lnTo>
                  <a:cubicBezTo>
                    <a:pt x="2680958" y="255326"/>
                    <a:pt x="2652199" y="226567"/>
                    <a:pt x="2616724" y="226567"/>
                  </a:cubicBezTo>
                  <a:close/>
                  <a:moveTo>
                    <a:pt x="1488377" y="226567"/>
                  </a:moveTo>
                  <a:cubicBezTo>
                    <a:pt x="1452902" y="226567"/>
                    <a:pt x="1424143" y="255326"/>
                    <a:pt x="1424143" y="290801"/>
                  </a:cubicBezTo>
                  <a:lnTo>
                    <a:pt x="1424143" y="509366"/>
                  </a:lnTo>
                  <a:cubicBezTo>
                    <a:pt x="1424143" y="544841"/>
                    <a:pt x="1452902" y="573600"/>
                    <a:pt x="1488377" y="573600"/>
                  </a:cubicBezTo>
                  <a:lnTo>
                    <a:pt x="1631007" y="573600"/>
                  </a:lnTo>
                  <a:cubicBezTo>
                    <a:pt x="1666482" y="573600"/>
                    <a:pt x="1695241" y="544841"/>
                    <a:pt x="1695241" y="509366"/>
                  </a:cubicBezTo>
                  <a:lnTo>
                    <a:pt x="1695241" y="290801"/>
                  </a:lnTo>
                  <a:cubicBezTo>
                    <a:pt x="1695241" y="255326"/>
                    <a:pt x="1666482" y="226567"/>
                    <a:pt x="1631007" y="226567"/>
                  </a:cubicBezTo>
                  <a:close/>
                  <a:moveTo>
                    <a:pt x="1158971" y="226567"/>
                  </a:moveTo>
                  <a:cubicBezTo>
                    <a:pt x="1123496" y="226567"/>
                    <a:pt x="1094737" y="255326"/>
                    <a:pt x="1094737" y="290801"/>
                  </a:cubicBezTo>
                  <a:lnTo>
                    <a:pt x="1094737" y="509366"/>
                  </a:lnTo>
                  <a:cubicBezTo>
                    <a:pt x="1094737" y="544841"/>
                    <a:pt x="1123496" y="573600"/>
                    <a:pt x="1158971" y="573600"/>
                  </a:cubicBezTo>
                  <a:lnTo>
                    <a:pt x="1301601" y="573600"/>
                  </a:lnTo>
                  <a:cubicBezTo>
                    <a:pt x="1337076" y="573600"/>
                    <a:pt x="1365835" y="544841"/>
                    <a:pt x="1365835" y="509366"/>
                  </a:cubicBezTo>
                  <a:lnTo>
                    <a:pt x="1365835" y="290801"/>
                  </a:lnTo>
                  <a:cubicBezTo>
                    <a:pt x="1365835" y="255326"/>
                    <a:pt x="1337076" y="226567"/>
                    <a:pt x="1301601" y="226567"/>
                  </a:cubicBezTo>
                  <a:close/>
                  <a:moveTo>
                    <a:pt x="829566" y="226567"/>
                  </a:moveTo>
                  <a:cubicBezTo>
                    <a:pt x="794091" y="226567"/>
                    <a:pt x="765332" y="255326"/>
                    <a:pt x="765332" y="290801"/>
                  </a:cubicBezTo>
                  <a:lnTo>
                    <a:pt x="765332" y="509366"/>
                  </a:lnTo>
                  <a:cubicBezTo>
                    <a:pt x="765332" y="544841"/>
                    <a:pt x="794091" y="573600"/>
                    <a:pt x="829566" y="573600"/>
                  </a:cubicBezTo>
                  <a:lnTo>
                    <a:pt x="972196" y="573600"/>
                  </a:lnTo>
                  <a:cubicBezTo>
                    <a:pt x="1007671" y="573600"/>
                    <a:pt x="1036430" y="544841"/>
                    <a:pt x="1036430" y="509366"/>
                  </a:cubicBezTo>
                  <a:lnTo>
                    <a:pt x="1036430" y="290801"/>
                  </a:lnTo>
                  <a:cubicBezTo>
                    <a:pt x="1036430" y="255326"/>
                    <a:pt x="1007671" y="226567"/>
                    <a:pt x="972196" y="226567"/>
                  </a:cubicBezTo>
                  <a:close/>
                  <a:moveTo>
                    <a:pt x="500161" y="226567"/>
                  </a:moveTo>
                  <a:cubicBezTo>
                    <a:pt x="464686" y="226567"/>
                    <a:pt x="435927" y="255326"/>
                    <a:pt x="435927" y="290801"/>
                  </a:cubicBezTo>
                  <a:lnTo>
                    <a:pt x="435927" y="509366"/>
                  </a:lnTo>
                  <a:cubicBezTo>
                    <a:pt x="435927" y="544841"/>
                    <a:pt x="464686" y="573600"/>
                    <a:pt x="500161" y="573600"/>
                  </a:cubicBezTo>
                  <a:lnTo>
                    <a:pt x="642791" y="573600"/>
                  </a:lnTo>
                  <a:cubicBezTo>
                    <a:pt x="678266" y="573600"/>
                    <a:pt x="707025" y="544841"/>
                    <a:pt x="707025" y="509366"/>
                  </a:cubicBezTo>
                  <a:lnTo>
                    <a:pt x="707025" y="290801"/>
                  </a:lnTo>
                  <a:cubicBezTo>
                    <a:pt x="707025" y="255326"/>
                    <a:pt x="678266" y="226567"/>
                    <a:pt x="642791" y="226567"/>
                  </a:cubicBezTo>
                  <a:close/>
                  <a:moveTo>
                    <a:pt x="170756" y="226567"/>
                  </a:moveTo>
                  <a:cubicBezTo>
                    <a:pt x="135281" y="226567"/>
                    <a:pt x="106522" y="255326"/>
                    <a:pt x="106522" y="290801"/>
                  </a:cubicBezTo>
                  <a:lnTo>
                    <a:pt x="106522" y="509366"/>
                  </a:lnTo>
                  <a:cubicBezTo>
                    <a:pt x="106522" y="544841"/>
                    <a:pt x="135281" y="573600"/>
                    <a:pt x="170756" y="573600"/>
                  </a:cubicBezTo>
                  <a:lnTo>
                    <a:pt x="313386" y="573600"/>
                  </a:lnTo>
                  <a:cubicBezTo>
                    <a:pt x="348861" y="573600"/>
                    <a:pt x="377620" y="544841"/>
                    <a:pt x="377620" y="509366"/>
                  </a:cubicBezTo>
                  <a:lnTo>
                    <a:pt x="377620" y="290801"/>
                  </a:lnTo>
                  <a:cubicBezTo>
                    <a:pt x="377620" y="255326"/>
                    <a:pt x="348861" y="226567"/>
                    <a:pt x="313386" y="226567"/>
                  </a:cubicBezTo>
                  <a:close/>
                  <a:moveTo>
                    <a:pt x="130448" y="0"/>
                  </a:moveTo>
                  <a:lnTo>
                    <a:pt x="1671314" y="0"/>
                  </a:lnTo>
                  <a:cubicBezTo>
                    <a:pt x="1743358" y="0"/>
                    <a:pt x="1801762" y="58404"/>
                    <a:pt x="1801762" y="130448"/>
                  </a:cubicBezTo>
                  <a:lnTo>
                    <a:pt x="1801762" y="780108"/>
                  </a:lnTo>
                  <a:lnTo>
                    <a:pt x="2303338" y="780108"/>
                  </a:lnTo>
                  <a:lnTo>
                    <a:pt x="2303338" y="130448"/>
                  </a:lnTo>
                  <a:cubicBezTo>
                    <a:pt x="2303338" y="58404"/>
                    <a:pt x="2361742" y="0"/>
                    <a:pt x="2433786" y="0"/>
                  </a:cubicBezTo>
                  <a:lnTo>
                    <a:pt x="3974652" y="0"/>
                  </a:lnTo>
                  <a:cubicBezTo>
                    <a:pt x="4046696" y="0"/>
                    <a:pt x="4105100" y="58404"/>
                    <a:pt x="4105100" y="130448"/>
                  </a:cubicBezTo>
                  <a:lnTo>
                    <a:pt x="4105100" y="3396418"/>
                  </a:lnTo>
                  <a:lnTo>
                    <a:pt x="2303338" y="3396418"/>
                  </a:lnTo>
                  <a:lnTo>
                    <a:pt x="2303338" y="1245413"/>
                  </a:lnTo>
                  <a:lnTo>
                    <a:pt x="1801762" y="1245413"/>
                  </a:lnTo>
                  <a:lnTo>
                    <a:pt x="1801762" y="3396418"/>
                  </a:lnTo>
                  <a:lnTo>
                    <a:pt x="0" y="3396418"/>
                  </a:lnTo>
                  <a:lnTo>
                    <a:pt x="0" y="130448"/>
                  </a:lnTo>
                  <a:cubicBezTo>
                    <a:pt x="0" y="58404"/>
                    <a:pt x="58404" y="0"/>
                    <a:pt x="13044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1116">
              <a:extLst>
                <a:ext uri="{FF2B5EF4-FFF2-40B4-BE49-F238E27FC236}">
                  <a16:creationId xmlns:a16="http://schemas.microsoft.com/office/drawing/2014/main" id="{DDAB951F-A662-4D99-8002-D37E65FDE19F}"/>
                </a:ext>
              </a:extLst>
            </p:cNvPr>
            <p:cNvSpPr/>
            <p:nvPr/>
          </p:nvSpPr>
          <p:spPr>
            <a:xfrm>
              <a:off x="5562280" y="5284448"/>
              <a:ext cx="947543" cy="358135"/>
            </a:xfrm>
            <a:custGeom>
              <a:avLst/>
              <a:gdLst>
                <a:gd name="connsiteX0" fmla="*/ 1239677 w 2500196"/>
                <a:gd name="connsiteY0" fmla="*/ 0 h 944977"/>
                <a:gd name="connsiteX1" fmla="*/ 2304979 w 2500196"/>
                <a:gd name="connsiteY1" fmla="*/ 684101 h 944977"/>
                <a:gd name="connsiteX2" fmla="*/ 2428142 w 2500196"/>
                <a:gd name="connsiteY2" fmla="*/ 684101 h 944977"/>
                <a:gd name="connsiteX3" fmla="*/ 2500196 w 2500196"/>
                <a:gd name="connsiteY3" fmla="*/ 756155 h 944977"/>
                <a:gd name="connsiteX4" fmla="*/ 2500196 w 2500196"/>
                <a:gd name="connsiteY4" fmla="*/ 872923 h 944977"/>
                <a:gd name="connsiteX5" fmla="*/ 2428142 w 2500196"/>
                <a:gd name="connsiteY5" fmla="*/ 944977 h 944977"/>
                <a:gd name="connsiteX6" fmla="*/ 72054 w 2500196"/>
                <a:gd name="connsiteY6" fmla="*/ 944977 h 944977"/>
                <a:gd name="connsiteX7" fmla="*/ 0 w 2500196"/>
                <a:gd name="connsiteY7" fmla="*/ 872923 h 944977"/>
                <a:gd name="connsiteX8" fmla="*/ 0 w 2500196"/>
                <a:gd name="connsiteY8" fmla="*/ 756155 h 944977"/>
                <a:gd name="connsiteX9" fmla="*/ 72054 w 2500196"/>
                <a:gd name="connsiteY9" fmla="*/ 684101 h 944977"/>
                <a:gd name="connsiteX10" fmla="*/ 174375 w 2500196"/>
                <a:gd name="connsiteY10" fmla="*/ 684101 h 94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0196" h="944977">
                  <a:moveTo>
                    <a:pt x="1239677" y="0"/>
                  </a:moveTo>
                  <a:lnTo>
                    <a:pt x="2304979" y="684101"/>
                  </a:lnTo>
                  <a:lnTo>
                    <a:pt x="2428142" y="684101"/>
                  </a:lnTo>
                  <a:cubicBezTo>
                    <a:pt x="2467936" y="684101"/>
                    <a:pt x="2500196" y="716361"/>
                    <a:pt x="2500196" y="756155"/>
                  </a:cubicBezTo>
                  <a:lnTo>
                    <a:pt x="2500196" y="872923"/>
                  </a:lnTo>
                  <a:cubicBezTo>
                    <a:pt x="2500196" y="912717"/>
                    <a:pt x="2467936" y="944977"/>
                    <a:pt x="2428142" y="944977"/>
                  </a:cubicBezTo>
                  <a:lnTo>
                    <a:pt x="72054" y="944977"/>
                  </a:lnTo>
                  <a:cubicBezTo>
                    <a:pt x="32260" y="944977"/>
                    <a:pt x="0" y="912717"/>
                    <a:pt x="0" y="872923"/>
                  </a:cubicBezTo>
                  <a:lnTo>
                    <a:pt x="0" y="756155"/>
                  </a:lnTo>
                  <a:cubicBezTo>
                    <a:pt x="0" y="716361"/>
                    <a:pt x="32260" y="684101"/>
                    <a:pt x="72054" y="684101"/>
                  </a:cubicBezTo>
                  <a:lnTo>
                    <a:pt x="174375" y="68410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1117">
              <a:extLst>
                <a:ext uri="{FF2B5EF4-FFF2-40B4-BE49-F238E27FC236}">
                  <a16:creationId xmlns:a16="http://schemas.microsoft.com/office/drawing/2014/main" id="{6D65543A-D8B2-4B66-B74C-63C09F0B2058}"/>
                </a:ext>
              </a:extLst>
            </p:cNvPr>
            <p:cNvGrpSpPr/>
            <p:nvPr/>
          </p:nvGrpSpPr>
          <p:grpSpPr>
            <a:xfrm>
              <a:off x="5606758" y="5637992"/>
              <a:ext cx="848048" cy="532510"/>
              <a:chOff x="1755435" y="3992043"/>
              <a:chExt cx="2237667" cy="1446386"/>
            </a:xfrm>
          </p:grpSpPr>
          <p:sp>
            <p:nvSpPr>
              <p:cNvPr id="78" name="Rectangle 1142">
                <a:extLst>
                  <a:ext uri="{FF2B5EF4-FFF2-40B4-BE49-F238E27FC236}">
                    <a16:creationId xmlns:a16="http://schemas.microsoft.com/office/drawing/2014/main" id="{65355ECE-9B41-4C8E-996C-F672C896312A}"/>
                  </a:ext>
                </a:extLst>
              </p:cNvPr>
              <p:cNvSpPr/>
              <p:nvPr/>
            </p:nvSpPr>
            <p:spPr>
              <a:xfrm>
                <a:off x="1755435" y="3992043"/>
                <a:ext cx="2237667" cy="144638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1143">
                <a:extLst>
                  <a:ext uri="{FF2B5EF4-FFF2-40B4-BE49-F238E27FC236}">
                    <a16:creationId xmlns:a16="http://schemas.microsoft.com/office/drawing/2014/main" id="{428F5E3D-4EC4-4097-AA91-3A02118C9590}"/>
                  </a:ext>
                </a:extLst>
              </p:cNvPr>
              <p:cNvSpPr/>
              <p:nvPr/>
            </p:nvSpPr>
            <p:spPr>
              <a:xfrm>
                <a:off x="2191484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1144">
                <a:extLst>
                  <a:ext uri="{FF2B5EF4-FFF2-40B4-BE49-F238E27FC236}">
                    <a16:creationId xmlns:a16="http://schemas.microsoft.com/office/drawing/2014/main" id="{FC0453EC-604F-4C92-8302-6584FAFAE2B3}"/>
                  </a:ext>
                </a:extLst>
              </p:cNvPr>
              <p:cNvSpPr/>
              <p:nvPr/>
            </p:nvSpPr>
            <p:spPr>
              <a:xfrm>
                <a:off x="1848584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1145">
                <a:extLst>
                  <a:ext uri="{FF2B5EF4-FFF2-40B4-BE49-F238E27FC236}">
                    <a16:creationId xmlns:a16="http://schemas.microsoft.com/office/drawing/2014/main" id="{B37FE74F-ACBA-4C80-8DCA-DAA5D257DD71}"/>
                  </a:ext>
                </a:extLst>
              </p:cNvPr>
              <p:cNvSpPr/>
              <p:nvPr/>
            </p:nvSpPr>
            <p:spPr>
              <a:xfrm>
                <a:off x="3391515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1146">
                <a:extLst>
                  <a:ext uri="{FF2B5EF4-FFF2-40B4-BE49-F238E27FC236}">
                    <a16:creationId xmlns:a16="http://schemas.microsoft.com/office/drawing/2014/main" id="{120388DC-426F-4B2D-923F-CEF276A77650}"/>
                  </a:ext>
                </a:extLst>
              </p:cNvPr>
              <p:cNvSpPr/>
              <p:nvPr/>
            </p:nvSpPr>
            <p:spPr>
              <a:xfrm>
                <a:off x="3717079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Freeform: Shape 1118">
              <a:extLst>
                <a:ext uri="{FF2B5EF4-FFF2-40B4-BE49-F238E27FC236}">
                  <a16:creationId xmlns:a16="http://schemas.microsoft.com/office/drawing/2014/main" id="{1CB70921-EF5F-4981-9A09-95841C40A6FD}"/>
                </a:ext>
              </a:extLst>
            </p:cNvPr>
            <p:cNvSpPr/>
            <p:nvPr/>
          </p:nvSpPr>
          <p:spPr>
            <a:xfrm>
              <a:off x="5883472" y="5687195"/>
              <a:ext cx="304623" cy="155358"/>
            </a:xfrm>
            <a:custGeom>
              <a:avLst/>
              <a:gdLst>
                <a:gd name="connsiteX0" fmla="*/ 401890 w 803780"/>
                <a:gd name="connsiteY0" fmla="*/ 0 h 409928"/>
                <a:gd name="connsiteX1" fmla="*/ 546821 w 803780"/>
                <a:gd name="connsiteY1" fmla="*/ 60033 h 409928"/>
                <a:gd name="connsiteX2" fmla="*/ 553278 w 803780"/>
                <a:gd name="connsiteY2" fmla="*/ 69609 h 409928"/>
                <a:gd name="connsiteX3" fmla="*/ 674576 w 803780"/>
                <a:gd name="connsiteY3" fmla="*/ 69609 h 409928"/>
                <a:gd name="connsiteX4" fmla="*/ 803780 w 803780"/>
                <a:gd name="connsiteY4" fmla="*/ 198813 h 409928"/>
                <a:gd name="connsiteX5" fmla="*/ 803780 w 803780"/>
                <a:gd name="connsiteY5" fmla="*/ 201281 h 409928"/>
                <a:gd name="connsiteX6" fmla="*/ 674576 w 803780"/>
                <a:gd name="connsiteY6" fmla="*/ 330485 h 409928"/>
                <a:gd name="connsiteX7" fmla="*/ 559908 w 803780"/>
                <a:gd name="connsiteY7" fmla="*/ 330485 h 409928"/>
                <a:gd name="connsiteX8" fmla="*/ 546821 w 803780"/>
                <a:gd name="connsiteY8" fmla="*/ 349895 h 409928"/>
                <a:gd name="connsiteX9" fmla="*/ 401890 w 803780"/>
                <a:gd name="connsiteY9" fmla="*/ 409928 h 409928"/>
                <a:gd name="connsiteX10" fmla="*/ 256959 w 803780"/>
                <a:gd name="connsiteY10" fmla="*/ 349895 h 409928"/>
                <a:gd name="connsiteX11" fmla="*/ 243872 w 803780"/>
                <a:gd name="connsiteY11" fmla="*/ 330485 h 409928"/>
                <a:gd name="connsiteX12" fmla="*/ 129204 w 803780"/>
                <a:gd name="connsiteY12" fmla="*/ 330485 h 409928"/>
                <a:gd name="connsiteX13" fmla="*/ 0 w 803780"/>
                <a:gd name="connsiteY13" fmla="*/ 201281 h 409928"/>
                <a:gd name="connsiteX14" fmla="*/ 0 w 803780"/>
                <a:gd name="connsiteY14" fmla="*/ 198813 h 409928"/>
                <a:gd name="connsiteX15" fmla="*/ 129204 w 803780"/>
                <a:gd name="connsiteY15" fmla="*/ 69609 h 409928"/>
                <a:gd name="connsiteX16" fmla="*/ 250502 w 803780"/>
                <a:gd name="connsiteY16" fmla="*/ 69609 h 409928"/>
                <a:gd name="connsiteX17" fmla="*/ 256959 w 803780"/>
                <a:gd name="connsiteY17" fmla="*/ 60033 h 409928"/>
                <a:gd name="connsiteX18" fmla="*/ 401890 w 803780"/>
                <a:gd name="connsiteY18" fmla="*/ 0 h 40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780" h="409928">
                  <a:moveTo>
                    <a:pt x="401890" y="0"/>
                  </a:moveTo>
                  <a:cubicBezTo>
                    <a:pt x="458489" y="0"/>
                    <a:pt x="509730" y="22941"/>
                    <a:pt x="546821" y="60033"/>
                  </a:cubicBezTo>
                  <a:lnTo>
                    <a:pt x="553278" y="69609"/>
                  </a:lnTo>
                  <a:lnTo>
                    <a:pt x="674576" y="69609"/>
                  </a:lnTo>
                  <a:cubicBezTo>
                    <a:pt x="745933" y="69609"/>
                    <a:pt x="803780" y="127456"/>
                    <a:pt x="803780" y="198813"/>
                  </a:cubicBezTo>
                  <a:lnTo>
                    <a:pt x="803780" y="201281"/>
                  </a:lnTo>
                  <a:cubicBezTo>
                    <a:pt x="803780" y="272638"/>
                    <a:pt x="745933" y="330485"/>
                    <a:pt x="674576" y="330485"/>
                  </a:cubicBezTo>
                  <a:lnTo>
                    <a:pt x="559908" y="330485"/>
                  </a:lnTo>
                  <a:lnTo>
                    <a:pt x="546821" y="349895"/>
                  </a:lnTo>
                  <a:cubicBezTo>
                    <a:pt x="509730" y="386987"/>
                    <a:pt x="458489" y="409928"/>
                    <a:pt x="401890" y="409928"/>
                  </a:cubicBezTo>
                  <a:cubicBezTo>
                    <a:pt x="345291" y="409928"/>
                    <a:pt x="294050" y="386987"/>
                    <a:pt x="256959" y="349895"/>
                  </a:cubicBezTo>
                  <a:lnTo>
                    <a:pt x="243872" y="330485"/>
                  </a:lnTo>
                  <a:lnTo>
                    <a:pt x="129204" y="330485"/>
                  </a:lnTo>
                  <a:cubicBezTo>
                    <a:pt x="57847" y="330485"/>
                    <a:pt x="0" y="272638"/>
                    <a:pt x="0" y="201281"/>
                  </a:cubicBezTo>
                  <a:lnTo>
                    <a:pt x="0" y="198813"/>
                  </a:lnTo>
                  <a:cubicBezTo>
                    <a:pt x="0" y="127456"/>
                    <a:pt x="57847" y="69609"/>
                    <a:pt x="129204" y="69609"/>
                  </a:cubicBezTo>
                  <a:lnTo>
                    <a:pt x="250502" y="69609"/>
                  </a:lnTo>
                  <a:lnTo>
                    <a:pt x="256959" y="60033"/>
                  </a:lnTo>
                  <a:cubicBezTo>
                    <a:pt x="294050" y="22941"/>
                    <a:pt x="345291" y="0"/>
                    <a:pt x="40189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1119">
              <a:extLst>
                <a:ext uri="{FF2B5EF4-FFF2-40B4-BE49-F238E27FC236}">
                  <a16:creationId xmlns:a16="http://schemas.microsoft.com/office/drawing/2014/main" id="{E50306A7-FDDE-45C0-B53B-98F117C33918}"/>
                </a:ext>
              </a:extLst>
            </p:cNvPr>
            <p:cNvSpPr/>
            <p:nvPr/>
          </p:nvSpPr>
          <p:spPr>
            <a:xfrm>
              <a:off x="5902098" y="5891253"/>
              <a:ext cx="138619" cy="2792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1120">
              <a:extLst>
                <a:ext uri="{FF2B5EF4-FFF2-40B4-BE49-F238E27FC236}">
                  <a16:creationId xmlns:a16="http://schemas.microsoft.com/office/drawing/2014/main" id="{224D357C-62E0-49F3-9385-B9013189635B}"/>
                </a:ext>
              </a:extLst>
            </p:cNvPr>
            <p:cNvSpPr/>
            <p:nvPr/>
          </p:nvSpPr>
          <p:spPr>
            <a:xfrm>
              <a:off x="6043699" y="5891253"/>
              <a:ext cx="138619" cy="2792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1128">
              <a:extLst>
                <a:ext uri="{FF2B5EF4-FFF2-40B4-BE49-F238E27FC236}">
                  <a16:creationId xmlns:a16="http://schemas.microsoft.com/office/drawing/2014/main" id="{4AD19F75-AE1A-4A29-B7E8-466EAFEAE02F}"/>
                </a:ext>
              </a:extLst>
            </p:cNvPr>
            <p:cNvGrpSpPr/>
            <p:nvPr/>
          </p:nvGrpSpPr>
          <p:grpSpPr>
            <a:xfrm>
              <a:off x="4847599" y="5548574"/>
              <a:ext cx="518109" cy="740519"/>
              <a:chOff x="-4879" y="3800380"/>
              <a:chExt cx="1367087" cy="1953939"/>
            </a:xfrm>
          </p:grpSpPr>
          <p:sp>
            <p:nvSpPr>
              <p:cNvPr id="74" name="Rectangle: Rounded Corners 1138">
                <a:extLst>
                  <a:ext uri="{FF2B5EF4-FFF2-40B4-BE49-F238E27FC236}">
                    <a16:creationId xmlns:a16="http://schemas.microsoft.com/office/drawing/2014/main" id="{D4AD1B1B-E3AA-42B2-AE63-C920BB6884A9}"/>
                  </a:ext>
                </a:extLst>
              </p:cNvPr>
              <p:cNvSpPr/>
              <p:nvPr/>
            </p:nvSpPr>
            <p:spPr>
              <a:xfrm>
                <a:off x="117450" y="380038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: Rounded Corners 1139">
                <a:extLst>
                  <a:ext uri="{FF2B5EF4-FFF2-40B4-BE49-F238E27FC236}">
                    <a16:creationId xmlns:a16="http://schemas.microsoft.com/office/drawing/2014/main" id="{4405E5F1-2BF8-47C6-A072-C8C25C7BD1AF}"/>
                  </a:ext>
                </a:extLst>
              </p:cNvPr>
              <p:cNvSpPr/>
              <p:nvPr/>
            </p:nvSpPr>
            <p:spPr>
              <a:xfrm>
                <a:off x="-4879" y="413602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: Rounded Corners 1140">
                <a:extLst>
                  <a:ext uri="{FF2B5EF4-FFF2-40B4-BE49-F238E27FC236}">
                    <a16:creationId xmlns:a16="http://schemas.microsoft.com/office/drawing/2014/main" id="{F6C5D020-CCB7-4593-B2B6-FA51C729E9F3}"/>
                  </a:ext>
                </a:extLst>
              </p:cNvPr>
              <p:cNvSpPr/>
              <p:nvPr/>
            </p:nvSpPr>
            <p:spPr>
              <a:xfrm>
                <a:off x="300587" y="4033344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: Rounded Corners 1141">
                <a:extLst>
                  <a:ext uri="{FF2B5EF4-FFF2-40B4-BE49-F238E27FC236}">
                    <a16:creationId xmlns:a16="http://schemas.microsoft.com/office/drawing/2014/main" id="{13BA9EA0-DED4-487E-BD1F-52F3F5EE1F38}"/>
                  </a:ext>
                </a:extLst>
              </p:cNvPr>
              <p:cNvSpPr/>
              <p:nvPr/>
            </p:nvSpPr>
            <p:spPr>
              <a:xfrm>
                <a:off x="651803" y="4916173"/>
                <a:ext cx="95825" cy="838146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5" name="Group 1129">
              <a:extLst>
                <a:ext uri="{FF2B5EF4-FFF2-40B4-BE49-F238E27FC236}">
                  <a16:creationId xmlns:a16="http://schemas.microsoft.com/office/drawing/2014/main" id="{E9FF0427-56F5-4EDD-A485-33EB67412BB2}"/>
                </a:ext>
              </a:extLst>
            </p:cNvPr>
            <p:cNvGrpSpPr/>
            <p:nvPr/>
          </p:nvGrpSpPr>
          <p:grpSpPr>
            <a:xfrm>
              <a:off x="6761903" y="5555638"/>
              <a:ext cx="518109" cy="740519"/>
              <a:chOff x="-4879" y="3800380"/>
              <a:chExt cx="1367087" cy="1953939"/>
            </a:xfrm>
          </p:grpSpPr>
          <p:sp>
            <p:nvSpPr>
              <p:cNvPr id="70" name="Rectangle: Rounded Corners 1134">
                <a:extLst>
                  <a:ext uri="{FF2B5EF4-FFF2-40B4-BE49-F238E27FC236}">
                    <a16:creationId xmlns:a16="http://schemas.microsoft.com/office/drawing/2014/main" id="{B84BF9C1-7A4D-4AE4-BAFC-B310CEA12DAF}"/>
                  </a:ext>
                </a:extLst>
              </p:cNvPr>
              <p:cNvSpPr/>
              <p:nvPr/>
            </p:nvSpPr>
            <p:spPr>
              <a:xfrm>
                <a:off x="117450" y="380038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: Rounded Corners 1135">
                <a:extLst>
                  <a:ext uri="{FF2B5EF4-FFF2-40B4-BE49-F238E27FC236}">
                    <a16:creationId xmlns:a16="http://schemas.microsoft.com/office/drawing/2014/main" id="{9DCC35B3-7FB1-4B94-AF0C-5CCCEFCD3FAE}"/>
                  </a:ext>
                </a:extLst>
              </p:cNvPr>
              <p:cNvSpPr/>
              <p:nvPr/>
            </p:nvSpPr>
            <p:spPr>
              <a:xfrm>
                <a:off x="-4879" y="413602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: Rounded Corners 1136">
                <a:extLst>
                  <a:ext uri="{FF2B5EF4-FFF2-40B4-BE49-F238E27FC236}">
                    <a16:creationId xmlns:a16="http://schemas.microsoft.com/office/drawing/2014/main" id="{E7A18C05-768A-4BAC-8D0E-C5542E9B6598}"/>
                  </a:ext>
                </a:extLst>
              </p:cNvPr>
              <p:cNvSpPr/>
              <p:nvPr/>
            </p:nvSpPr>
            <p:spPr>
              <a:xfrm>
                <a:off x="300587" y="4033344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: Rounded Corners 1137">
                <a:extLst>
                  <a:ext uri="{FF2B5EF4-FFF2-40B4-BE49-F238E27FC236}">
                    <a16:creationId xmlns:a16="http://schemas.microsoft.com/office/drawing/2014/main" id="{DCFE0F89-E632-4917-AA9B-70959DE876D4}"/>
                  </a:ext>
                </a:extLst>
              </p:cNvPr>
              <p:cNvSpPr/>
              <p:nvPr/>
            </p:nvSpPr>
            <p:spPr>
              <a:xfrm>
                <a:off x="651803" y="4916173"/>
                <a:ext cx="95825" cy="838146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6" name="Rectangle: Rounded Corners 1130">
              <a:extLst>
                <a:ext uri="{FF2B5EF4-FFF2-40B4-BE49-F238E27FC236}">
                  <a16:creationId xmlns:a16="http://schemas.microsoft.com/office/drawing/2014/main" id="{F8AE4EFB-714C-438B-99E4-57C8BD1C26E3}"/>
                </a:ext>
              </a:extLst>
            </p:cNvPr>
            <p:cNvSpPr/>
            <p:nvPr/>
          </p:nvSpPr>
          <p:spPr>
            <a:xfrm>
              <a:off x="5171758" y="6042504"/>
              <a:ext cx="90314" cy="119121"/>
            </a:xfrm>
            <a:prstGeom prst="roundRect">
              <a:avLst>
                <a:gd name="adj" fmla="val 36451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1131">
              <a:extLst>
                <a:ext uri="{FF2B5EF4-FFF2-40B4-BE49-F238E27FC236}">
                  <a16:creationId xmlns:a16="http://schemas.microsoft.com/office/drawing/2014/main" id="{7B514D31-5E4C-41A6-99E5-3DECF287A4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69447" y="6070764"/>
              <a:ext cx="199332" cy="103964"/>
            </a:xfrm>
            <a:custGeom>
              <a:avLst/>
              <a:gdLst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87334 w 2223628"/>
                <a:gd name="connsiteY60" fmla="*/ 759133 h 1159759"/>
                <a:gd name="connsiteX61" fmla="*/ 44793 w 2223628"/>
                <a:gd name="connsiteY61" fmla="*/ 1077115 h 1159759"/>
                <a:gd name="connsiteX62" fmla="*/ 22057 w 2223628"/>
                <a:gd name="connsiteY62" fmla="*/ 1159759 h 1159759"/>
                <a:gd name="connsiteX63" fmla="*/ 0 w 2223628"/>
                <a:gd name="connsiteY63" fmla="*/ 557599 h 1159759"/>
                <a:gd name="connsiteX64" fmla="*/ 111960 w 2223628"/>
                <a:gd name="connsiteY64" fmla="*/ 315750 h 1159759"/>
                <a:gd name="connsiteX65" fmla="*/ 147787 w 2223628"/>
                <a:gd name="connsiteY65" fmla="*/ 123161 h 1159759"/>
                <a:gd name="connsiteX66" fmla="*/ 270957 w 2223628"/>
                <a:gd name="connsiteY66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73046 w 2223628"/>
                <a:gd name="connsiteY60" fmla="*/ 832952 h 1159759"/>
                <a:gd name="connsiteX61" fmla="*/ 44793 w 2223628"/>
                <a:gd name="connsiteY61" fmla="*/ 1077115 h 1159759"/>
                <a:gd name="connsiteX62" fmla="*/ 22057 w 2223628"/>
                <a:gd name="connsiteY62" fmla="*/ 1159759 h 1159759"/>
                <a:gd name="connsiteX63" fmla="*/ 0 w 2223628"/>
                <a:gd name="connsiteY63" fmla="*/ 557599 h 1159759"/>
                <a:gd name="connsiteX64" fmla="*/ 111960 w 2223628"/>
                <a:gd name="connsiteY64" fmla="*/ 315750 h 1159759"/>
                <a:gd name="connsiteX65" fmla="*/ 147787 w 2223628"/>
                <a:gd name="connsiteY65" fmla="*/ 123161 h 1159759"/>
                <a:gd name="connsiteX66" fmla="*/ 270957 w 2223628"/>
                <a:gd name="connsiteY66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44793 w 2223628"/>
                <a:gd name="connsiteY60" fmla="*/ 1077115 h 1159759"/>
                <a:gd name="connsiteX61" fmla="*/ 22057 w 2223628"/>
                <a:gd name="connsiteY61" fmla="*/ 1159759 h 1159759"/>
                <a:gd name="connsiteX62" fmla="*/ 0 w 2223628"/>
                <a:gd name="connsiteY62" fmla="*/ 557599 h 1159759"/>
                <a:gd name="connsiteX63" fmla="*/ 111960 w 2223628"/>
                <a:gd name="connsiteY63" fmla="*/ 315750 h 1159759"/>
                <a:gd name="connsiteX64" fmla="*/ 147787 w 2223628"/>
                <a:gd name="connsiteY64" fmla="*/ 123161 h 1159759"/>
                <a:gd name="connsiteX65" fmla="*/ 270957 w 2223628"/>
                <a:gd name="connsiteY65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204055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44793 w 2223628"/>
                <a:gd name="connsiteY60" fmla="*/ 1077115 h 1159759"/>
                <a:gd name="connsiteX61" fmla="*/ 22057 w 2223628"/>
                <a:gd name="connsiteY61" fmla="*/ 1159759 h 1159759"/>
                <a:gd name="connsiteX62" fmla="*/ 0 w 2223628"/>
                <a:gd name="connsiteY62" fmla="*/ 557599 h 1159759"/>
                <a:gd name="connsiteX63" fmla="*/ 111960 w 2223628"/>
                <a:gd name="connsiteY63" fmla="*/ 315750 h 1159759"/>
                <a:gd name="connsiteX64" fmla="*/ 147787 w 2223628"/>
                <a:gd name="connsiteY64" fmla="*/ 123161 h 1159759"/>
                <a:gd name="connsiteX65" fmla="*/ 270957 w 2223628"/>
                <a:gd name="connsiteY65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4549 w 2223628"/>
                <a:gd name="connsiteY54" fmla="*/ 761663 h 1159759"/>
                <a:gd name="connsiteX55" fmla="*/ 155641 w 2223628"/>
                <a:gd name="connsiteY55" fmla="*/ 690552 h 1159759"/>
                <a:gd name="connsiteX56" fmla="*/ 116447 w 2223628"/>
                <a:gd name="connsiteY56" fmla="*/ 649406 h 1159759"/>
                <a:gd name="connsiteX57" fmla="*/ 88455 w 2223628"/>
                <a:gd name="connsiteY57" fmla="*/ 689432 h 1159759"/>
                <a:gd name="connsiteX58" fmla="*/ 87368 w 2223628"/>
                <a:gd name="connsiteY58" fmla="*/ 759114 h 1159759"/>
                <a:gd name="connsiteX59" fmla="*/ 44793 w 2223628"/>
                <a:gd name="connsiteY59" fmla="*/ 1077115 h 1159759"/>
                <a:gd name="connsiteX60" fmla="*/ 22057 w 2223628"/>
                <a:gd name="connsiteY60" fmla="*/ 1159759 h 1159759"/>
                <a:gd name="connsiteX61" fmla="*/ 0 w 2223628"/>
                <a:gd name="connsiteY61" fmla="*/ 557599 h 1159759"/>
                <a:gd name="connsiteX62" fmla="*/ 111960 w 2223628"/>
                <a:gd name="connsiteY62" fmla="*/ 315750 h 1159759"/>
                <a:gd name="connsiteX63" fmla="*/ 147787 w 2223628"/>
                <a:gd name="connsiteY63" fmla="*/ 123161 h 1159759"/>
                <a:gd name="connsiteX64" fmla="*/ 270957 w 2223628"/>
                <a:gd name="connsiteY64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5641 w 2223628"/>
                <a:gd name="connsiteY54" fmla="*/ 690552 h 1159759"/>
                <a:gd name="connsiteX55" fmla="*/ 116447 w 2223628"/>
                <a:gd name="connsiteY55" fmla="*/ 649406 h 1159759"/>
                <a:gd name="connsiteX56" fmla="*/ 88455 w 2223628"/>
                <a:gd name="connsiteY56" fmla="*/ 689432 h 1159759"/>
                <a:gd name="connsiteX57" fmla="*/ 87368 w 2223628"/>
                <a:gd name="connsiteY57" fmla="*/ 759114 h 1159759"/>
                <a:gd name="connsiteX58" fmla="*/ 44793 w 2223628"/>
                <a:gd name="connsiteY58" fmla="*/ 1077115 h 1159759"/>
                <a:gd name="connsiteX59" fmla="*/ 22057 w 2223628"/>
                <a:gd name="connsiteY59" fmla="*/ 1159759 h 1159759"/>
                <a:gd name="connsiteX60" fmla="*/ 0 w 2223628"/>
                <a:gd name="connsiteY60" fmla="*/ 557599 h 1159759"/>
                <a:gd name="connsiteX61" fmla="*/ 111960 w 2223628"/>
                <a:gd name="connsiteY61" fmla="*/ 315750 h 1159759"/>
                <a:gd name="connsiteX62" fmla="*/ 147787 w 2223628"/>
                <a:gd name="connsiteY62" fmla="*/ 123161 h 1159759"/>
                <a:gd name="connsiteX63" fmla="*/ 270957 w 2223628"/>
                <a:gd name="connsiteY63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5641 w 2223628"/>
                <a:gd name="connsiteY54" fmla="*/ 690552 h 1159759"/>
                <a:gd name="connsiteX55" fmla="*/ 116447 w 2223628"/>
                <a:gd name="connsiteY55" fmla="*/ 649406 h 1159759"/>
                <a:gd name="connsiteX56" fmla="*/ 88455 w 2223628"/>
                <a:gd name="connsiteY56" fmla="*/ 689432 h 1159759"/>
                <a:gd name="connsiteX57" fmla="*/ 87368 w 2223628"/>
                <a:gd name="connsiteY57" fmla="*/ 759114 h 1159759"/>
                <a:gd name="connsiteX58" fmla="*/ 44793 w 2223628"/>
                <a:gd name="connsiteY58" fmla="*/ 1077115 h 1159759"/>
                <a:gd name="connsiteX59" fmla="*/ 22057 w 2223628"/>
                <a:gd name="connsiteY59" fmla="*/ 1159759 h 1159759"/>
                <a:gd name="connsiteX60" fmla="*/ 0 w 2223628"/>
                <a:gd name="connsiteY60" fmla="*/ 557599 h 1159759"/>
                <a:gd name="connsiteX61" fmla="*/ 111960 w 2223628"/>
                <a:gd name="connsiteY61" fmla="*/ 315750 h 1159759"/>
                <a:gd name="connsiteX62" fmla="*/ 147787 w 2223628"/>
                <a:gd name="connsiteY62" fmla="*/ 123161 h 1159759"/>
                <a:gd name="connsiteX63" fmla="*/ 270957 w 2223628"/>
                <a:gd name="connsiteY63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172131 w 2223628"/>
                <a:gd name="connsiteY36" fmla="*/ 1133099 h 1159759"/>
                <a:gd name="connsiteX37" fmla="*/ 2172131 w 2223628"/>
                <a:gd name="connsiteY37" fmla="*/ 759133 h 1159759"/>
                <a:gd name="connsiteX38" fmla="*/ 2172121 w 2223628"/>
                <a:gd name="connsiteY38" fmla="*/ 759129 h 1159759"/>
                <a:gd name="connsiteX39" fmla="*/ 2168206 w 2223628"/>
                <a:gd name="connsiteY39" fmla="*/ 674594 h 1159759"/>
                <a:gd name="connsiteX40" fmla="*/ 2113900 w 2223628"/>
                <a:gd name="connsiteY40" fmla="*/ 627007 h 1159759"/>
                <a:gd name="connsiteX41" fmla="*/ 2060162 w 2223628"/>
                <a:gd name="connsiteY41" fmla="*/ 761365 h 1159759"/>
                <a:gd name="connsiteX42" fmla="*/ 2060177 w 2223628"/>
                <a:gd name="connsiteY42" fmla="*/ 761365 h 1159759"/>
                <a:gd name="connsiteX43" fmla="*/ 2060172 w 2223628"/>
                <a:gd name="connsiteY43" fmla="*/ 761370 h 1159759"/>
                <a:gd name="connsiteX44" fmla="*/ 2037773 w 2223628"/>
                <a:gd name="connsiteY44" fmla="*/ 942757 h 1159759"/>
                <a:gd name="connsiteX45" fmla="*/ 2015379 w 2223628"/>
                <a:gd name="connsiteY45" fmla="*/ 759133 h 1159759"/>
                <a:gd name="connsiteX46" fmla="*/ 2015370 w 2223628"/>
                <a:gd name="connsiteY46" fmla="*/ 759124 h 1159759"/>
                <a:gd name="connsiteX47" fmla="*/ 2005957 w 2223628"/>
                <a:gd name="connsiteY47" fmla="*/ 676417 h 1159759"/>
                <a:gd name="connsiteX48" fmla="*/ 1856377 w 2223628"/>
                <a:gd name="connsiteY48" fmla="*/ 604613 h 1159759"/>
                <a:gd name="connsiteX49" fmla="*/ 358287 w 2223628"/>
                <a:gd name="connsiteY49" fmla="*/ 602377 h 1159759"/>
                <a:gd name="connsiteX50" fmla="*/ 233442 w 2223628"/>
                <a:gd name="connsiteY50" fmla="*/ 637088 h 1159759"/>
                <a:gd name="connsiteX51" fmla="*/ 200053 w 2223628"/>
                <a:gd name="connsiteY51" fmla="*/ 756392 h 1159759"/>
                <a:gd name="connsiteX52" fmla="*/ 174663 w 2223628"/>
                <a:gd name="connsiteY52" fmla="*/ 931560 h 1159759"/>
                <a:gd name="connsiteX53" fmla="*/ 155641 w 2223628"/>
                <a:gd name="connsiteY53" fmla="*/ 690552 h 1159759"/>
                <a:gd name="connsiteX54" fmla="*/ 116447 w 2223628"/>
                <a:gd name="connsiteY54" fmla="*/ 649406 h 1159759"/>
                <a:gd name="connsiteX55" fmla="*/ 88455 w 2223628"/>
                <a:gd name="connsiteY55" fmla="*/ 689432 h 1159759"/>
                <a:gd name="connsiteX56" fmla="*/ 87368 w 2223628"/>
                <a:gd name="connsiteY56" fmla="*/ 759114 h 1159759"/>
                <a:gd name="connsiteX57" fmla="*/ 44793 w 2223628"/>
                <a:gd name="connsiteY57" fmla="*/ 1077115 h 1159759"/>
                <a:gd name="connsiteX58" fmla="*/ 22057 w 2223628"/>
                <a:gd name="connsiteY58" fmla="*/ 1159759 h 1159759"/>
                <a:gd name="connsiteX59" fmla="*/ 0 w 2223628"/>
                <a:gd name="connsiteY59" fmla="*/ 557599 h 1159759"/>
                <a:gd name="connsiteX60" fmla="*/ 111960 w 2223628"/>
                <a:gd name="connsiteY60" fmla="*/ 315750 h 1159759"/>
                <a:gd name="connsiteX61" fmla="*/ 147787 w 2223628"/>
                <a:gd name="connsiteY61" fmla="*/ 123161 h 1159759"/>
                <a:gd name="connsiteX62" fmla="*/ 270957 w 2223628"/>
                <a:gd name="connsiteY62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172131 w 2223628"/>
                <a:gd name="connsiteY35" fmla="*/ 1133099 h 1159759"/>
                <a:gd name="connsiteX36" fmla="*/ 2172131 w 2223628"/>
                <a:gd name="connsiteY36" fmla="*/ 759133 h 1159759"/>
                <a:gd name="connsiteX37" fmla="*/ 2172121 w 2223628"/>
                <a:gd name="connsiteY37" fmla="*/ 759129 h 1159759"/>
                <a:gd name="connsiteX38" fmla="*/ 2168206 w 2223628"/>
                <a:gd name="connsiteY38" fmla="*/ 674594 h 1159759"/>
                <a:gd name="connsiteX39" fmla="*/ 2113900 w 2223628"/>
                <a:gd name="connsiteY39" fmla="*/ 627007 h 1159759"/>
                <a:gd name="connsiteX40" fmla="*/ 2060162 w 2223628"/>
                <a:gd name="connsiteY40" fmla="*/ 761365 h 1159759"/>
                <a:gd name="connsiteX41" fmla="*/ 2060177 w 2223628"/>
                <a:gd name="connsiteY41" fmla="*/ 761365 h 1159759"/>
                <a:gd name="connsiteX42" fmla="*/ 2060172 w 2223628"/>
                <a:gd name="connsiteY42" fmla="*/ 761370 h 1159759"/>
                <a:gd name="connsiteX43" fmla="*/ 2037773 w 2223628"/>
                <a:gd name="connsiteY43" fmla="*/ 942757 h 1159759"/>
                <a:gd name="connsiteX44" fmla="*/ 2015379 w 2223628"/>
                <a:gd name="connsiteY44" fmla="*/ 759133 h 1159759"/>
                <a:gd name="connsiteX45" fmla="*/ 2015370 w 2223628"/>
                <a:gd name="connsiteY45" fmla="*/ 759124 h 1159759"/>
                <a:gd name="connsiteX46" fmla="*/ 2005957 w 2223628"/>
                <a:gd name="connsiteY46" fmla="*/ 676417 h 1159759"/>
                <a:gd name="connsiteX47" fmla="*/ 1856377 w 2223628"/>
                <a:gd name="connsiteY47" fmla="*/ 604613 h 1159759"/>
                <a:gd name="connsiteX48" fmla="*/ 358287 w 2223628"/>
                <a:gd name="connsiteY48" fmla="*/ 602377 h 1159759"/>
                <a:gd name="connsiteX49" fmla="*/ 233442 w 2223628"/>
                <a:gd name="connsiteY49" fmla="*/ 637088 h 1159759"/>
                <a:gd name="connsiteX50" fmla="*/ 200053 w 2223628"/>
                <a:gd name="connsiteY50" fmla="*/ 756392 h 1159759"/>
                <a:gd name="connsiteX51" fmla="*/ 174663 w 2223628"/>
                <a:gd name="connsiteY51" fmla="*/ 931560 h 1159759"/>
                <a:gd name="connsiteX52" fmla="*/ 155641 w 2223628"/>
                <a:gd name="connsiteY52" fmla="*/ 690552 h 1159759"/>
                <a:gd name="connsiteX53" fmla="*/ 116447 w 2223628"/>
                <a:gd name="connsiteY53" fmla="*/ 649406 h 1159759"/>
                <a:gd name="connsiteX54" fmla="*/ 88455 w 2223628"/>
                <a:gd name="connsiteY54" fmla="*/ 689432 h 1159759"/>
                <a:gd name="connsiteX55" fmla="*/ 87368 w 2223628"/>
                <a:gd name="connsiteY55" fmla="*/ 759114 h 1159759"/>
                <a:gd name="connsiteX56" fmla="*/ 44793 w 2223628"/>
                <a:gd name="connsiteY56" fmla="*/ 1077115 h 1159759"/>
                <a:gd name="connsiteX57" fmla="*/ 22057 w 2223628"/>
                <a:gd name="connsiteY57" fmla="*/ 1159759 h 1159759"/>
                <a:gd name="connsiteX58" fmla="*/ 0 w 2223628"/>
                <a:gd name="connsiteY58" fmla="*/ 557599 h 1159759"/>
                <a:gd name="connsiteX59" fmla="*/ 111960 w 2223628"/>
                <a:gd name="connsiteY59" fmla="*/ 315750 h 1159759"/>
                <a:gd name="connsiteX60" fmla="*/ 147787 w 2223628"/>
                <a:gd name="connsiteY60" fmla="*/ 123161 h 1159759"/>
                <a:gd name="connsiteX61" fmla="*/ 270957 w 2223628"/>
                <a:gd name="connsiteY61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172131 w 2223628"/>
                <a:gd name="connsiteY35" fmla="*/ 1133099 h 1159759"/>
                <a:gd name="connsiteX36" fmla="*/ 2172131 w 2223628"/>
                <a:gd name="connsiteY36" fmla="*/ 759133 h 1159759"/>
                <a:gd name="connsiteX37" fmla="*/ 2172121 w 2223628"/>
                <a:gd name="connsiteY37" fmla="*/ 759129 h 1159759"/>
                <a:gd name="connsiteX38" fmla="*/ 2168206 w 2223628"/>
                <a:gd name="connsiteY38" fmla="*/ 674594 h 1159759"/>
                <a:gd name="connsiteX39" fmla="*/ 2113900 w 2223628"/>
                <a:gd name="connsiteY39" fmla="*/ 627007 h 1159759"/>
                <a:gd name="connsiteX40" fmla="*/ 2060162 w 2223628"/>
                <a:gd name="connsiteY40" fmla="*/ 761365 h 1159759"/>
                <a:gd name="connsiteX41" fmla="*/ 2060177 w 2223628"/>
                <a:gd name="connsiteY41" fmla="*/ 761365 h 1159759"/>
                <a:gd name="connsiteX42" fmla="*/ 2060172 w 2223628"/>
                <a:gd name="connsiteY42" fmla="*/ 761370 h 1159759"/>
                <a:gd name="connsiteX43" fmla="*/ 2037773 w 2223628"/>
                <a:gd name="connsiteY43" fmla="*/ 942757 h 1159759"/>
                <a:gd name="connsiteX44" fmla="*/ 2015379 w 2223628"/>
                <a:gd name="connsiteY44" fmla="*/ 759133 h 1159759"/>
                <a:gd name="connsiteX45" fmla="*/ 2015370 w 2223628"/>
                <a:gd name="connsiteY45" fmla="*/ 759124 h 1159759"/>
                <a:gd name="connsiteX46" fmla="*/ 2005957 w 2223628"/>
                <a:gd name="connsiteY46" fmla="*/ 676417 h 1159759"/>
                <a:gd name="connsiteX47" fmla="*/ 1856377 w 2223628"/>
                <a:gd name="connsiteY47" fmla="*/ 604613 h 1159759"/>
                <a:gd name="connsiteX48" fmla="*/ 358287 w 2223628"/>
                <a:gd name="connsiteY48" fmla="*/ 602377 h 1159759"/>
                <a:gd name="connsiteX49" fmla="*/ 233442 w 2223628"/>
                <a:gd name="connsiteY49" fmla="*/ 637088 h 1159759"/>
                <a:gd name="connsiteX50" fmla="*/ 200053 w 2223628"/>
                <a:gd name="connsiteY50" fmla="*/ 756392 h 1159759"/>
                <a:gd name="connsiteX51" fmla="*/ 174663 w 2223628"/>
                <a:gd name="connsiteY51" fmla="*/ 931560 h 1159759"/>
                <a:gd name="connsiteX52" fmla="*/ 155641 w 2223628"/>
                <a:gd name="connsiteY52" fmla="*/ 690552 h 1159759"/>
                <a:gd name="connsiteX53" fmla="*/ 116447 w 2223628"/>
                <a:gd name="connsiteY53" fmla="*/ 649406 h 1159759"/>
                <a:gd name="connsiteX54" fmla="*/ 88455 w 2223628"/>
                <a:gd name="connsiteY54" fmla="*/ 689432 h 1159759"/>
                <a:gd name="connsiteX55" fmla="*/ 87368 w 2223628"/>
                <a:gd name="connsiteY55" fmla="*/ 759114 h 1159759"/>
                <a:gd name="connsiteX56" fmla="*/ 44793 w 2223628"/>
                <a:gd name="connsiteY56" fmla="*/ 1077115 h 1159759"/>
                <a:gd name="connsiteX57" fmla="*/ 22057 w 2223628"/>
                <a:gd name="connsiteY57" fmla="*/ 1159759 h 1159759"/>
                <a:gd name="connsiteX58" fmla="*/ 0 w 2223628"/>
                <a:gd name="connsiteY58" fmla="*/ 557599 h 1159759"/>
                <a:gd name="connsiteX59" fmla="*/ 111960 w 2223628"/>
                <a:gd name="connsiteY59" fmla="*/ 315750 h 1159759"/>
                <a:gd name="connsiteX60" fmla="*/ 147787 w 2223628"/>
                <a:gd name="connsiteY60" fmla="*/ 123161 h 1159759"/>
                <a:gd name="connsiteX61" fmla="*/ 270957 w 2223628"/>
                <a:gd name="connsiteY61" fmla="*/ 0 h 115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223628" h="1159759">
                  <a:moveTo>
                    <a:pt x="2093758" y="380695"/>
                  </a:moveTo>
                  <a:cubicBezTo>
                    <a:pt x="2069118" y="373976"/>
                    <a:pt x="2064645" y="398611"/>
                    <a:pt x="2069118" y="416522"/>
                  </a:cubicBezTo>
                  <a:cubicBezTo>
                    <a:pt x="2078078" y="450117"/>
                    <a:pt x="2095994" y="479230"/>
                    <a:pt x="2134072" y="481467"/>
                  </a:cubicBezTo>
                  <a:cubicBezTo>
                    <a:pt x="2151988" y="481467"/>
                    <a:pt x="2158702" y="465797"/>
                    <a:pt x="2156471" y="447881"/>
                  </a:cubicBezTo>
                  <a:cubicBezTo>
                    <a:pt x="2147506" y="416522"/>
                    <a:pt x="2131826" y="385177"/>
                    <a:pt x="2093758" y="380695"/>
                  </a:cubicBezTo>
                  <a:close/>
                  <a:moveTo>
                    <a:pt x="146489" y="327982"/>
                  </a:moveTo>
                  <a:cubicBezTo>
                    <a:pt x="130532" y="331806"/>
                    <a:pt x="113650" y="348859"/>
                    <a:pt x="104189" y="372776"/>
                  </a:cubicBezTo>
                  <a:cubicBezTo>
                    <a:pt x="91574" y="404664"/>
                    <a:pt x="96928" y="436678"/>
                    <a:pt x="116148" y="444282"/>
                  </a:cubicBezTo>
                  <a:cubicBezTo>
                    <a:pt x="135368" y="451885"/>
                    <a:pt x="161174" y="432197"/>
                    <a:pt x="173789" y="400309"/>
                  </a:cubicBezTo>
                  <a:cubicBezTo>
                    <a:pt x="186404" y="368420"/>
                    <a:pt x="181050" y="336406"/>
                    <a:pt x="161830" y="328803"/>
                  </a:cubicBezTo>
                  <a:cubicBezTo>
                    <a:pt x="157025" y="326902"/>
                    <a:pt x="151808" y="326707"/>
                    <a:pt x="146489" y="327982"/>
                  </a:cubicBezTo>
                  <a:close/>
                  <a:moveTo>
                    <a:pt x="414276" y="268721"/>
                  </a:moveTo>
                  <a:cubicBezTo>
                    <a:pt x="385163" y="268721"/>
                    <a:pt x="353809" y="268721"/>
                    <a:pt x="324696" y="270957"/>
                  </a:cubicBezTo>
                  <a:cubicBezTo>
                    <a:pt x="264243" y="273204"/>
                    <a:pt x="208254" y="286637"/>
                    <a:pt x="210490" y="362769"/>
                  </a:cubicBezTo>
                  <a:cubicBezTo>
                    <a:pt x="210490" y="438906"/>
                    <a:pt x="270957" y="445630"/>
                    <a:pt x="329178" y="447866"/>
                  </a:cubicBezTo>
                  <a:lnTo>
                    <a:pt x="418744" y="447866"/>
                  </a:lnTo>
                  <a:lnTo>
                    <a:pt x="1110696" y="447866"/>
                  </a:lnTo>
                  <a:lnTo>
                    <a:pt x="1773535" y="447866"/>
                  </a:lnTo>
                  <a:cubicBezTo>
                    <a:pt x="1802648" y="447866"/>
                    <a:pt x="1834002" y="450103"/>
                    <a:pt x="1863115" y="447866"/>
                  </a:cubicBezTo>
                  <a:cubicBezTo>
                    <a:pt x="1928050" y="443389"/>
                    <a:pt x="2010902" y="454586"/>
                    <a:pt x="2008670" y="356055"/>
                  </a:cubicBezTo>
                  <a:cubicBezTo>
                    <a:pt x="2006433" y="257524"/>
                    <a:pt x="1921336" y="273204"/>
                    <a:pt x="1856396" y="268721"/>
                  </a:cubicBezTo>
                  <a:lnTo>
                    <a:pt x="1800411" y="268721"/>
                  </a:lnTo>
                  <a:lnTo>
                    <a:pt x="414276" y="268721"/>
                  </a:lnTo>
                  <a:close/>
                  <a:moveTo>
                    <a:pt x="257514" y="72881"/>
                  </a:moveTo>
                  <a:cubicBezTo>
                    <a:pt x="257514" y="108097"/>
                    <a:pt x="255278" y="134488"/>
                    <a:pt x="255278" y="160883"/>
                  </a:cubicBezTo>
                  <a:lnTo>
                    <a:pt x="1959390" y="160883"/>
                  </a:lnTo>
                  <a:lnTo>
                    <a:pt x="1959390" y="72881"/>
                  </a:lnTo>
                  <a:lnTo>
                    <a:pt x="257514" y="72881"/>
                  </a:lnTo>
                  <a:close/>
                  <a:moveTo>
                    <a:pt x="270957" y="0"/>
                  </a:moveTo>
                  <a:lnTo>
                    <a:pt x="573259" y="0"/>
                  </a:lnTo>
                  <a:lnTo>
                    <a:pt x="1912366" y="0"/>
                  </a:lnTo>
                  <a:cubicBezTo>
                    <a:pt x="2066881" y="0"/>
                    <a:pt x="2075842" y="8965"/>
                    <a:pt x="2075842" y="165712"/>
                  </a:cubicBezTo>
                  <a:cubicBezTo>
                    <a:pt x="2075842" y="241849"/>
                    <a:pt x="2078078" y="311267"/>
                    <a:pt x="2151974" y="360528"/>
                  </a:cubicBezTo>
                  <a:cubicBezTo>
                    <a:pt x="2203480" y="396365"/>
                    <a:pt x="2214677" y="459068"/>
                    <a:pt x="2216914" y="519526"/>
                  </a:cubicBezTo>
                  <a:cubicBezTo>
                    <a:pt x="2219160" y="593426"/>
                    <a:pt x="2221392" y="667327"/>
                    <a:pt x="2223628" y="743459"/>
                  </a:cubicBezTo>
                  <a:cubicBezTo>
                    <a:pt x="2220749" y="897151"/>
                    <a:pt x="2189297" y="1003219"/>
                    <a:pt x="2172131" y="1133099"/>
                  </a:cubicBezTo>
                  <a:lnTo>
                    <a:pt x="2172131" y="759133"/>
                  </a:lnTo>
                  <a:cubicBezTo>
                    <a:pt x="2172128" y="759132"/>
                    <a:pt x="2172124" y="759130"/>
                    <a:pt x="2172121" y="759129"/>
                  </a:cubicBezTo>
                  <a:lnTo>
                    <a:pt x="2168206" y="674594"/>
                  </a:lnTo>
                  <a:cubicBezTo>
                    <a:pt x="2164286" y="647722"/>
                    <a:pt x="2151969" y="627007"/>
                    <a:pt x="2113900" y="627007"/>
                  </a:cubicBezTo>
                  <a:cubicBezTo>
                    <a:pt x="2040014" y="629244"/>
                    <a:pt x="2066881" y="709858"/>
                    <a:pt x="2060162" y="761365"/>
                  </a:cubicBezTo>
                  <a:lnTo>
                    <a:pt x="2060177" y="761365"/>
                  </a:lnTo>
                  <a:lnTo>
                    <a:pt x="2060172" y="761370"/>
                  </a:lnTo>
                  <a:cubicBezTo>
                    <a:pt x="2058070" y="839066"/>
                    <a:pt x="2066886" y="868861"/>
                    <a:pt x="2037773" y="942757"/>
                  </a:cubicBezTo>
                  <a:cubicBezTo>
                    <a:pt x="2008665" y="868861"/>
                    <a:pt x="2019862" y="812872"/>
                    <a:pt x="2015379" y="759133"/>
                  </a:cubicBezTo>
                  <a:lnTo>
                    <a:pt x="2015370" y="759124"/>
                  </a:lnTo>
                  <a:lnTo>
                    <a:pt x="2005957" y="676417"/>
                  </a:lnTo>
                  <a:cubicBezTo>
                    <a:pt x="1991995" y="613434"/>
                    <a:pt x="1958827" y="604613"/>
                    <a:pt x="1856377" y="604613"/>
                  </a:cubicBezTo>
                  <a:lnTo>
                    <a:pt x="358287" y="602377"/>
                  </a:lnTo>
                  <a:cubicBezTo>
                    <a:pt x="302302" y="602377"/>
                    <a:pt x="260314" y="612458"/>
                    <a:pt x="233442" y="637088"/>
                  </a:cubicBezTo>
                  <a:lnTo>
                    <a:pt x="200053" y="756392"/>
                  </a:lnTo>
                  <a:lnTo>
                    <a:pt x="174663" y="931560"/>
                  </a:lnTo>
                  <a:lnTo>
                    <a:pt x="155641" y="690552"/>
                  </a:lnTo>
                  <a:cubicBezTo>
                    <a:pt x="155083" y="667322"/>
                    <a:pt x="147801" y="649406"/>
                    <a:pt x="116447" y="649406"/>
                  </a:cubicBezTo>
                  <a:cubicBezTo>
                    <a:pt x="95174" y="648290"/>
                    <a:pt x="89575" y="666201"/>
                    <a:pt x="88455" y="689432"/>
                  </a:cubicBezTo>
                  <a:cubicBezTo>
                    <a:pt x="88093" y="712659"/>
                    <a:pt x="87730" y="735887"/>
                    <a:pt x="87368" y="759114"/>
                  </a:cubicBezTo>
                  <a:cubicBezTo>
                    <a:pt x="80091" y="823728"/>
                    <a:pt x="55678" y="1010341"/>
                    <a:pt x="44793" y="1077115"/>
                  </a:cubicBezTo>
                  <a:lnTo>
                    <a:pt x="22057" y="1159759"/>
                  </a:lnTo>
                  <a:lnTo>
                    <a:pt x="0" y="557599"/>
                  </a:lnTo>
                  <a:cubicBezTo>
                    <a:pt x="4483" y="459068"/>
                    <a:pt x="29113" y="373971"/>
                    <a:pt x="111960" y="315750"/>
                  </a:cubicBezTo>
                  <a:cubicBezTo>
                    <a:pt x="158984" y="257529"/>
                    <a:pt x="154516" y="185865"/>
                    <a:pt x="147787" y="123161"/>
                  </a:cubicBezTo>
                  <a:cubicBezTo>
                    <a:pt x="136600" y="17916"/>
                    <a:pt x="188097" y="0"/>
                    <a:pt x="27095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8" name="Isosceles Triangle 1132">
              <a:extLst>
                <a:ext uri="{FF2B5EF4-FFF2-40B4-BE49-F238E27FC236}">
                  <a16:creationId xmlns:a16="http://schemas.microsoft.com/office/drawing/2014/main" id="{15F47FBD-F87F-41F7-A5DC-9DEFBF574D8E}"/>
                </a:ext>
              </a:extLst>
            </p:cNvPr>
            <p:cNvSpPr/>
            <p:nvPr/>
          </p:nvSpPr>
          <p:spPr>
            <a:xfrm>
              <a:off x="5720217" y="5341708"/>
              <a:ext cx="631133" cy="202646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89ADAA9E-B7ED-454A-A6B0-9F4905B21E37}"/>
                </a:ext>
              </a:extLst>
            </p:cNvPr>
            <p:cNvSpPr/>
            <p:nvPr/>
          </p:nvSpPr>
          <p:spPr>
            <a:xfrm>
              <a:off x="4792257" y="6411178"/>
              <a:ext cx="2487053" cy="145008"/>
            </a:xfrm>
            <a:custGeom>
              <a:avLst/>
              <a:gdLst>
                <a:gd name="connsiteX0" fmla="*/ 0 w 2487053"/>
                <a:gd name="connsiteY0" fmla="*/ 86272 h 172546"/>
                <a:gd name="connsiteX1" fmla="*/ 0 w 2487053"/>
                <a:gd name="connsiteY1" fmla="*/ 86273 h 172546"/>
                <a:gd name="connsiteX2" fmla="*/ 0 w 2487053"/>
                <a:gd name="connsiteY2" fmla="*/ 86273 h 172546"/>
                <a:gd name="connsiteX3" fmla="*/ 1611283 w 2487053"/>
                <a:gd name="connsiteY3" fmla="*/ 81220 h 172546"/>
                <a:gd name="connsiteX4" fmla="*/ 1597552 w 2487053"/>
                <a:gd name="connsiteY4" fmla="*/ 87570 h 172546"/>
                <a:gd name="connsiteX5" fmla="*/ 1611687 w 2487053"/>
                <a:gd name="connsiteY5" fmla="*/ 93831 h 172546"/>
                <a:gd name="connsiteX6" fmla="*/ 1620774 w 2487053"/>
                <a:gd name="connsiteY6" fmla="*/ 93921 h 172546"/>
                <a:gd name="connsiteX7" fmla="*/ 1718710 w 2487053"/>
                <a:gd name="connsiteY7" fmla="*/ 93921 h 172546"/>
                <a:gd name="connsiteX8" fmla="*/ 1823310 w 2487053"/>
                <a:gd name="connsiteY8" fmla="*/ 93831 h 172546"/>
                <a:gd name="connsiteX9" fmla="*/ 1839667 w 2487053"/>
                <a:gd name="connsiteY9" fmla="*/ 87659 h 172546"/>
                <a:gd name="connsiteX10" fmla="*/ 1826137 w 2487053"/>
                <a:gd name="connsiteY10" fmla="*/ 81220 h 172546"/>
                <a:gd name="connsiteX11" fmla="*/ 1611283 w 2487053"/>
                <a:gd name="connsiteY11" fmla="*/ 81220 h 172546"/>
                <a:gd name="connsiteX12" fmla="*/ 206459 w 2487053"/>
                <a:gd name="connsiteY12" fmla="*/ 81219 h 172546"/>
                <a:gd name="connsiteX13" fmla="*/ 195353 w 2487053"/>
                <a:gd name="connsiteY13" fmla="*/ 81488 h 172546"/>
                <a:gd name="connsiteX14" fmla="*/ 184448 w 2487053"/>
                <a:gd name="connsiteY14" fmla="*/ 87570 h 172546"/>
                <a:gd name="connsiteX15" fmla="*/ 195353 w 2487053"/>
                <a:gd name="connsiteY15" fmla="*/ 93652 h 172546"/>
                <a:gd name="connsiteX16" fmla="*/ 205449 w 2487053"/>
                <a:gd name="connsiteY16" fmla="*/ 93921 h 172546"/>
                <a:gd name="connsiteX17" fmla="*/ 305405 w 2487053"/>
                <a:gd name="connsiteY17" fmla="*/ 93921 h 172546"/>
                <a:gd name="connsiteX18" fmla="*/ 404148 w 2487053"/>
                <a:gd name="connsiteY18" fmla="*/ 94010 h 172546"/>
                <a:gd name="connsiteX19" fmla="*/ 426765 w 2487053"/>
                <a:gd name="connsiteY19" fmla="*/ 87838 h 172546"/>
                <a:gd name="connsiteX20" fmla="*/ 404148 w 2487053"/>
                <a:gd name="connsiteY20" fmla="*/ 81219 h 172546"/>
                <a:gd name="connsiteX21" fmla="*/ 206459 w 2487053"/>
                <a:gd name="connsiteY21" fmla="*/ 81219 h 172546"/>
                <a:gd name="connsiteX22" fmla="*/ 2119943 w 2487053"/>
                <a:gd name="connsiteY22" fmla="*/ 81129 h 172546"/>
                <a:gd name="connsiteX23" fmla="*/ 2062393 w 2487053"/>
                <a:gd name="connsiteY23" fmla="*/ 81218 h 172546"/>
                <a:gd name="connsiteX24" fmla="*/ 2045431 w 2487053"/>
                <a:gd name="connsiteY24" fmla="*/ 87659 h 172546"/>
                <a:gd name="connsiteX25" fmla="*/ 2062797 w 2487053"/>
                <a:gd name="connsiteY25" fmla="*/ 93920 h 172546"/>
                <a:gd name="connsiteX26" fmla="*/ 2166589 w 2487053"/>
                <a:gd name="connsiteY26" fmla="*/ 93920 h 172546"/>
                <a:gd name="connsiteX27" fmla="*/ 2238274 w 2487053"/>
                <a:gd name="connsiteY27" fmla="*/ 93920 h 172546"/>
                <a:gd name="connsiteX28" fmla="*/ 2273612 w 2487053"/>
                <a:gd name="connsiteY28" fmla="*/ 93831 h 172546"/>
                <a:gd name="connsiteX29" fmla="*/ 2287747 w 2487053"/>
                <a:gd name="connsiteY29" fmla="*/ 87659 h 172546"/>
                <a:gd name="connsiteX30" fmla="*/ 2274218 w 2487053"/>
                <a:gd name="connsiteY30" fmla="*/ 81218 h 172546"/>
                <a:gd name="connsiteX31" fmla="*/ 2263112 w 2487053"/>
                <a:gd name="connsiteY31" fmla="*/ 81129 h 172546"/>
                <a:gd name="connsiteX32" fmla="*/ 2119943 w 2487053"/>
                <a:gd name="connsiteY32" fmla="*/ 81129 h 172546"/>
                <a:gd name="connsiteX33" fmla="*/ 1198942 w 2487053"/>
                <a:gd name="connsiteY33" fmla="*/ 81129 h 172546"/>
                <a:gd name="connsiteX34" fmla="*/ 1139373 w 2487053"/>
                <a:gd name="connsiteY34" fmla="*/ 81218 h 172546"/>
                <a:gd name="connsiteX35" fmla="*/ 1122411 w 2487053"/>
                <a:gd name="connsiteY35" fmla="*/ 87659 h 172546"/>
                <a:gd name="connsiteX36" fmla="*/ 1139776 w 2487053"/>
                <a:gd name="connsiteY36" fmla="*/ 93920 h 172546"/>
                <a:gd name="connsiteX37" fmla="*/ 1243569 w 2487053"/>
                <a:gd name="connsiteY37" fmla="*/ 93920 h 172546"/>
                <a:gd name="connsiteX38" fmla="*/ 1315254 w 2487053"/>
                <a:gd name="connsiteY38" fmla="*/ 93920 h 172546"/>
                <a:gd name="connsiteX39" fmla="*/ 1350592 w 2487053"/>
                <a:gd name="connsiteY39" fmla="*/ 93831 h 172546"/>
                <a:gd name="connsiteX40" fmla="*/ 1364727 w 2487053"/>
                <a:gd name="connsiteY40" fmla="*/ 87659 h 172546"/>
                <a:gd name="connsiteX41" fmla="*/ 1351197 w 2487053"/>
                <a:gd name="connsiteY41" fmla="*/ 81218 h 172546"/>
                <a:gd name="connsiteX42" fmla="*/ 1340091 w 2487053"/>
                <a:gd name="connsiteY42" fmla="*/ 81129 h 172546"/>
                <a:gd name="connsiteX43" fmla="*/ 1198942 w 2487053"/>
                <a:gd name="connsiteY43" fmla="*/ 81129 h 172546"/>
                <a:gd name="connsiteX44" fmla="*/ 676753 w 2487053"/>
                <a:gd name="connsiteY44" fmla="*/ 80951 h 172546"/>
                <a:gd name="connsiteX45" fmla="*/ 658579 w 2487053"/>
                <a:gd name="connsiteY45" fmla="*/ 81130 h 172546"/>
                <a:gd name="connsiteX46" fmla="*/ 645655 w 2487053"/>
                <a:gd name="connsiteY46" fmla="*/ 87391 h 172546"/>
                <a:gd name="connsiteX47" fmla="*/ 658579 w 2487053"/>
                <a:gd name="connsiteY47" fmla="*/ 93742 h 172546"/>
                <a:gd name="connsiteX48" fmla="*/ 664636 w 2487053"/>
                <a:gd name="connsiteY48" fmla="*/ 93831 h 172546"/>
                <a:gd name="connsiteX49" fmla="*/ 869394 w 2487053"/>
                <a:gd name="connsiteY49" fmla="*/ 93831 h 172546"/>
                <a:gd name="connsiteX50" fmla="*/ 877472 w 2487053"/>
                <a:gd name="connsiteY50" fmla="*/ 93563 h 172546"/>
                <a:gd name="connsiteX51" fmla="*/ 887972 w 2487053"/>
                <a:gd name="connsiteY51" fmla="*/ 87302 h 172546"/>
                <a:gd name="connsiteX52" fmla="*/ 877673 w 2487053"/>
                <a:gd name="connsiteY52" fmla="*/ 81487 h 172546"/>
                <a:gd name="connsiteX53" fmla="*/ 866567 w 2487053"/>
                <a:gd name="connsiteY53" fmla="*/ 81130 h 172546"/>
                <a:gd name="connsiteX54" fmla="*/ 767823 w 2487053"/>
                <a:gd name="connsiteY54" fmla="*/ 81130 h 172546"/>
                <a:gd name="connsiteX55" fmla="*/ 676753 w 2487053"/>
                <a:gd name="connsiteY55" fmla="*/ 80951 h 172546"/>
                <a:gd name="connsiteX56" fmla="*/ 86273 w 2487053"/>
                <a:gd name="connsiteY56" fmla="*/ 0 h 172546"/>
                <a:gd name="connsiteX57" fmla="*/ 2400780 w 2487053"/>
                <a:gd name="connsiteY57" fmla="*/ 0 h 172546"/>
                <a:gd name="connsiteX58" fmla="*/ 2487053 w 2487053"/>
                <a:gd name="connsiteY58" fmla="*/ 86273 h 172546"/>
                <a:gd name="connsiteX59" fmla="*/ 2487052 w 2487053"/>
                <a:gd name="connsiteY59" fmla="*/ 86273 h 172546"/>
                <a:gd name="connsiteX60" fmla="*/ 2400779 w 2487053"/>
                <a:gd name="connsiteY60" fmla="*/ 172546 h 172546"/>
                <a:gd name="connsiteX61" fmla="*/ 86273 w 2487053"/>
                <a:gd name="connsiteY61" fmla="*/ 172545 h 172546"/>
                <a:gd name="connsiteX62" fmla="*/ 6780 w 2487053"/>
                <a:gd name="connsiteY62" fmla="*/ 119853 h 172546"/>
                <a:gd name="connsiteX63" fmla="*/ 0 w 2487053"/>
                <a:gd name="connsiteY63" fmla="*/ 86273 h 172546"/>
                <a:gd name="connsiteX64" fmla="*/ 6780 w 2487053"/>
                <a:gd name="connsiteY64" fmla="*/ 52692 h 172546"/>
                <a:gd name="connsiteX65" fmla="*/ 86273 w 2487053"/>
                <a:gd name="connsiteY65" fmla="*/ 0 h 17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487053" h="172546">
                  <a:moveTo>
                    <a:pt x="0" y="86272"/>
                  </a:moveTo>
                  <a:lnTo>
                    <a:pt x="0" y="86273"/>
                  </a:lnTo>
                  <a:lnTo>
                    <a:pt x="0" y="86273"/>
                  </a:lnTo>
                  <a:close/>
                  <a:moveTo>
                    <a:pt x="1611283" y="81220"/>
                  </a:moveTo>
                  <a:cubicBezTo>
                    <a:pt x="1602601" y="81220"/>
                    <a:pt x="1597350" y="83724"/>
                    <a:pt x="1597552" y="87570"/>
                  </a:cubicBezTo>
                  <a:cubicBezTo>
                    <a:pt x="1597753" y="91327"/>
                    <a:pt x="1603004" y="93563"/>
                    <a:pt x="1611687" y="93831"/>
                  </a:cubicBezTo>
                  <a:cubicBezTo>
                    <a:pt x="1614716" y="93921"/>
                    <a:pt x="1617745" y="93921"/>
                    <a:pt x="1620774" y="93921"/>
                  </a:cubicBezTo>
                  <a:cubicBezTo>
                    <a:pt x="1653487" y="93921"/>
                    <a:pt x="1685997" y="93921"/>
                    <a:pt x="1718710" y="93921"/>
                  </a:cubicBezTo>
                  <a:cubicBezTo>
                    <a:pt x="1753847" y="93921"/>
                    <a:pt x="1788780" y="93921"/>
                    <a:pt x="1823310" y="93831"/>
                  </a:cubicBezTo>
                  <a:cubicBezTo>
                    <a:pt x="1833407" y="93831"/>
                    <a:pt x="1839869" y="91327"/>
                    <a:pt x="1839667" y="87659"/>
                  </a:cubicBezTo>
                  <a:cubicBezTo>
                    <a:pt x="1839667" y="83814"/>
                    <a:pt x="1834820" y="81220"/>
                    <a:pt x="1826137" y="81220"/>
                  </a:cubicBezTo>
                  <a:cubicBezTo>
                    <a:pt x="1754452" y="81130"/>
                    <a:pt x="1682968" y="81130"/>
                    <a:pt x="1611283" y="81220"/>
                  </a:cubicBezTo>
                  <a:close/>
                  <a:moveTo>
                    <a:pt x="206459" y="81219"/>
                  </a:moveTo>
                  <a:cubicBezTo>
                    <a:pt x="202622" y="81219"/>
                    <a:pt x="198987" y="81130"/>
                    <a:pt x="195353" y="81488"/>
                  </a:cubicBezTo>
                  <a:cubicBezTo>
                    <a:pt x="188285" y="82203"/>
                    <a:pt x="184448" y="84350"/>
                    <a:pt x="184448" y="87570"/>
                  </a:cubicBezTo>
                  <a:cubicBezTo>
                    <a:pt x="184448" y="90701"/>
                    <a:pt x="188285" y="92848"/>
                    <a:pt x="195353" y="93652"/>
                  </a:cubicBezTo>
                  <a:cubicBezTo>
                    <a:pt x="198583" y="94010"/>
                    <a:pt x="202017" y="93921"/>
                    <a:pt x="205449" y="93921"/>
                  </a:cubicBezTo>
                  <a:cubicBezTo>
                    <a:pt x="238767" y="93921"/>
                    <a:pt x="272086" y="93921"/>
                    <a:pt x="305405" y="93921"/>
                  </a:cubicBezTo>
                  <a:cubicBezTo>
                    <a:pt x="338521" y="93921"/>
                    <a:pt x="371435" y="93921"/>
                    <a:pt x="404148" y="94010"/>
                  </a:cubicBezTo>
                  <a:cubicBezTo>
                    <a:pt x="419495" y="94010"/>
                    <a:pt x="426361" y="92132"/>
                    <a:pt x="426765" y="87838"/>
                  </a:cubicBezTo>
                  <a:cubicBezTo>
                    <a:pt x="427169" y="83366"/>
                    <a:pt x="419899" y="81219"/>
                    <a:pt x="404148" y="81219"/>
                  </a:cubicBezTo>
                  <a:cubicBezTo>
                    <a:pt x="338319" y="81219"/>
                    <a:pt x="272288" y="81219"/>
                    <a:pt x="206459" y="81219"/>
                  </a:cubicBezTo>
                  <a:close/>
                  <a:moveTo>
                    <a:pt x="2119943" y="81129"/>
                  </a:moveTo>
                  <a:cubicBezTo>
                    <a:pt x="2100759" y="81129"/>
                    <a:pt x="2081577" y="81129"/>
                    <a:pt x="2062393" y="81218"/>
                  </a:cubicBezTo>
                  <a:cubicBezTo>
                    <a:pt x="2051691" y="81218"/>
                    <a:pt x="2045229" y="83902"/>
                    <a:pt x="2045431" y="87659"/>
                  </a:cubicBezTo>
                  <a:cubicBezTo>
                    <a:pt x="2045633" y="91415"/>
                    <a:pt x="2052094" y="93920"/>
                    <a:pt x="2062797" y="93920"/>
                  </a:cubicBezTo>
                  <a:cubicBezTo>
                    <a:pt x="2097327" y="93920"/>
                    <a:pt x="2132059" y="93920"/>
                    <a:pt x="2166589" y="93920"/>
                  </a:cubicBezTo>
                  <a:cubicBezTo>
                    <a:pt x="2190417" y="93920"/>
                    <a:pt x="2214245" y="93920"/>
                    <a:pt x="2238274" y="93920"/>
                  </a:cubicBezTo>
                  <a:cubicBezTo>
                    <a:pt x="2249986" y="93920"/>
                    <a:pt x="2261900" y="94009"/>
                    <a:pt x="2273612" y="93831"/>
                  </a:cubicBezTo>
                  <a:cubicBezTo>
                    <a:pt x="2282295" y="93741"/>
                    <a:pt x="2287545" y="91594"/>
                    <a:pt x="2287747" y="87659"/>
                  </a:cubicBezTo>
                  <a:cubicBezTo>
                    <a:pt x="2287948" y="83723"/>
                    <a:pt x="2282901" y="81666"/>
                    <a:pt x="2274218" y="81218"/>
                  </a:cubicBezTo>
                  <a:cubicBezTo>
                    <a:pt x="2270583" y="81039"/>
                    <a:pt x="2266746" y="81129"/>
                    <a:pt x="2263112" y="81129"/>
                  </a:cubicBezTo>
                  <a:cubicBezTo>
                    <a:pt x="2215456" y="81129"/>
                    <a:pt x="2167598" y="81129"/>
                    <a:pt x="2119943" y="81129"/>
                  </a:cubicBezTo>
                  <a:close/>
                  <a:moveTo>
                    <a:pt x="1198942" y="81129"/>
                  </a:moveTo>
                  <a:cubicBezTo>
                    <a:pt x="1178951" y="81129"/>
                    <a:pt x="1159162" y="81129"/>
                    <a:pt x="1139373" y="81218"/>
                  </a:cubicBezTo>
                  <a:cubicBezTo>
                    <a:pt x="1128872" y="81218"/>
                    <a:pt x="1122209" y="83902"/>
                    <a:pt x="1122411" y="87659"/>
                  </a:cubicBezTo>
                  <a:cubicBezTo>
                    <a:pt x="1122612" y="91415"/>
                    <a:pt x="1129074" y="93920"/>
                    <a:pt x="1139776" y="93920"/>
                  </a:cubicBezTo>
                  <a:cubicBezTo>
                    <a:pt x="1174307" y="93920"/>
                    <a:pt x="1209038" y="93920"/>
                    <a:pt x="1243569" y="93920"/>
                  </a:cubicBezTo>
                  <a:cubicBezTo>
                    <a:pt x="1267397" y="93920"/>
                    <a:pt x="1291223" y="93920"/>
                    <a:pt x="1315254" y="93920"/>
                  </a:cubicBezTo>
                  <a:cubicBezTo>
                    <a:pt x="1326966" y="93920"/>
                    <a:pt x="1338880" y="94009"/>
                    <a:pt x="1350592" y="93831"/>
                  </a:cubicBezTo>
                  <a:cubicBezTo>
                    <a:pt x="1359274" y="93652"/>
                    <a:pt x="1364524" y="91505"/>
                    <a:pt x="1364727" y="87659"/>
                  </a:cubicBezTo>
                  <a:cubicBezTo>
                    <a:pt x="1364929" y="83812"/>
                    <a:pt x="1359880" y="81666"/>
                    <a:pt x="1351197" y="81218"/>
                  </a:cubicBezTo>
                  <a:cubicBezTo>
                    <a:pt x="1347563" y="81039"/>
                    <a:pt x="1343725" y="81129"/>
                    <a:pt x="1340091" y="81129"/>
                  </a:cubicBezTo>
                  <a:cubicBezTo>
                    <a:pt x="1293042" y="81129"/>
                    <a:pt x="1245991" y="81129"/>
                    <a:pt x="1198942" y="81129"/>
                  </a:cubicBezTo>
                  <a:close/>
                  <a:moveTo>
                    <a:pt x="676753" y="80951"/>
                  </a:moveTo>
                  <a:cubicBezTo>
                    <a:pt x="670695" y="80951"/>
                    <a:pt x="664636" y="80862"/>
                    <a:pt x="658579" y="81130"/>
                  </a:cubicBezTo>
                  <a:cubicBezTo>
                    <a:pt x="650502" y="81577"/>
                    <a:pt x="645655" y="83813"/>
                    <a:pt x="645655" y="87391"/>
                  </a:cubicBezTo>
                  <a:cubicBezTo>
                    <a:pt x="645655" y="91059"/>
                    <a:pt x="650502" y="93205"/>
                    <a:pt x="658579" y="93742"/>
                  </a:cubicBezTo>
                  <a:cubicBezTo>
                    <a:pt x="660598" y="93831"/>
                    <a:pt x="662618" y="93831"/>
                    <a:pt x="664636" y="93831"/>
                  </a:cubicBezTo>
                  <a:cubicBezTo>
                    <a:pt x="732890" y="93831"/>
                    <a:pt x="801142" y="93831"/>
                    <a:pt x="869394" y="93831"/>
                  </a:cubicBezTo>
                  <a:cubicBezTo>
                    <a:pt x="872222" y="93831"/>
                    <a:pt x="875048" y="93921"/>
                    <a:pt x="877472" y="93563"/>
                  </a:cubicBezTo>
                  <a:cubicBezTo>
                    <a:pt x="884337" y="92669"/>
                    <a:pt x="888173" y="90522"/>
                    <a:pt x="887972" y="87302"/>
                  </a:cubicBezTo>
                  <a:cubicBezTo>
                    <a:pt x="887972" y="84260"/>
                    <a:pt x="884135" y="82293"/>
                    <a:pt x="877673" y="81487"/>
                  </a:cubicBezTo>
                  <a:cubicBezTo>
                    <a:pt x="874038" y="81040"/>
                    <a:pt x="870202" y="81130"/>
                    <a:pt x="866567" y="81130"/>
                  </a:cubicBezTo>
                  <a:cubicBezTo>
                    <a:pt x="833652" y="81130"/>
                    <a:pt x="800738" y="81130"/>
                    <a:pt x="767823" y="81130"/>
                  </a:cubicBezTo>
                  <a:cubicBezTo>
                    <a:pt x="737534" y="81130"/>
                    <a:pt x="707446" y="81130"/>
                    <a:pt x="676753" y="80951"/>
                  </a:cubicBezTo>
                  <a:close/>
                  <a:moveTo>
                    <a:pt x="86273" y="0"/>
                  </a:moveTo>
                  <a:lnTo>
                    <a:pt x="2400780" y="0"/>
                  </a:lnTo>
                  <a:cubicBezTo>
                    <a:pt x="2448427" y="0"/>
                    <a:pt x="2487053" y="38626"/>
                    <a:pt x="2487053" y="86273"/>
                  </a:cubicBezTo>
                  <a:lnTo>
                    <a:pt x="2487052" y="86273"/>
                  </a:lnTo>
                  <a:cubicBezTo>
                    <a:pt x="2487052" y="133920"/>
                    <a:pt x="2448426" y="172546"/>
                    <a:pt x="2400779" y="172546"/>
                  </a:cubicBezTo>
                  <a:lnTo>
                    <a:pt x="86273" y="172545"/>
                  </a:lnTo>
                  <a:cubicBezTo>
                    <a:pt x="50538" y="172545"/>
                    <a:pt x="19877" y="150818"/>
                    <a:pt x="6780" y="119853"/>
                  </a:cubicBezTo>
                  <a:lnTo>
                    <a:pt x="0" y="86273"/>
                  </a:lnTo>
                  <a:lnTo>
                    <a:pt x="6780" y="52692"/>
                  </a:lnTo>
                  <a:cubicBezTo>
                    <a:pt x="19877" y="21727"/>
                    <a:pt x="50538" y="0"/>
                    <a:pt x="8627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89" name="Group 246">
            <a:extLst>
              <a:ext uri="{FF2B5EF4-FFF2-40B4-BE49-F238E27FC236}">
                <a16:creationId xmlns:a16="http://schemas.microsoft.com/office/drawing/2014/main" id="{27019372-9058-4A7C-A661-1C71B547F428}"/>
              </a:ext>
            </a:extLst>
          </p:cNvPr>
          <p:cNvGrpSpPr/>
          <p:nvPr/>
        </p:nvGrpSpPr>
        <p:grpSpPr>
          <a:xfrm>
            <a:off x="9266699" y="3713279"/>
            <a:ext cx="2932712" cy="3144721"/>
            <a:chOff x="7053942" y="1338468"/>
            <a:chExt cx="5178581" cy="5552948"/>
          </a:xfrm>
        </p:grpSpPr>
        <p:sp>
          <p:nvSpPr>
            <p:cNvPr id="90" name="Graphic 3">
              <a:extLst>
                <a:ext uri="{FF2B5EF4-FFF2-40B4-BE49-F238E27FC236}">
                  <a16:creationId xmlns:a16="http://schemas.microsoft.com/office/drawing/2014/main" id="{5C312520-90B8-434B-90C4-03D910346680}"/>
                </a:ext>
              </a:extLst>
            </p:cNvPr>
            <p:cNvSpPr/>
            <p:nvPr/>
          </p:nvSpPr>
          <p:spPr>
            <a:xfrm>
              <a:off x="7053942" y="3088873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Graphic 3">
              <a:extLst>
                <a:ext uri="{FF2B5EF4-FFF2-40B4-BE49-F238E27FC236}">
                  <a16:creationId xmlns:a16="http://schemas.microsoft.com/office/drawing/2014/main" id="{34BEB4FE-1DD1-4A70-8922-57E6238C99F5}"/>
                </a:ext>
              </a:extLst>
            </p:cNvPr>
            <p:cNvSpPr/>
            <p:nvPr/>
          </p:nvSpPr>
          <p:spPr>
            <a:xfrm>
              <a:off x="7053942" y="2406407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485 h 498633"/>
                <a:gd name="connsiteX6" fmla="*/ 45244 w 498633"/>
                <a:gd name="connsiteY6" fmla="*/ 453485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485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485"/>
                  </a:moveTo>
                  <a:lnTo>
                    <a:pt x="45244" y="453485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485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Graphic 3">
              <a:extLst>
                <a:ext uri="{FF2B5EF4-FFF2-40B4-BE49-F238E27FC236}">
                  <a16:creationId xmlns:a16="http://schemas.microsoft.com/office/drawing/2014/main" id="{DFF67B12-8C95-454B-8348-90B323F2CBB8}"/>
                </a:ext>
              </a:extLst>
            </p:cNvPr>
            <p:cNvSpPr/>
            <p:nvPr/>
          </p:nvSpPr>
          <p:spPr>
            <a:xfrm>
              <a:off x="7053942" y="4453806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Graphic 3">
              <a:extLst>
                <a:ext uri="{FF2B5EF4-FFF2-40B4-BE49-F238E27FC236}">
                  <a16:creationId xmlns:a16="http://schemas.microsoft.com/office/drawing/2014/main" id="{04183EBD-56FA-414C-8837-BDCAAA8176E3}"/>
                </a:ext>
              </a:extLst>
            </p:cNvPr>
            <p:cNvSpPr/>
            <p:nvPr/>
          </p:nvSpPr>
          <p:spPr>
            <a:xfrm>
              <a:off x="7053942" y="3771340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Graphic 3">
              <a:extLst>
                <a:ext uri="{FF2B5EF4-FFF2-40B4-BE49-F238E27FC236}">
                  <a16:creationId xmlns:a16="http://schemas.microsoft.com/office/drawing/2014/main" id="{31B4594E-C5B6-40D4-8A58-DD236C94764A}"/>
                </a:ext>
              </a:extLst>
            </p:cNvPr>
            <p:cNvSpPr/>
            <p:nvPr/>
          </p:nvSpPr>
          <p:spPr>
            <a:xfrm>
              <a:off x="7053942" y="5136272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Graphic 3">
              <a:extLst>
                <a:ext uri="{FF2B5EF4-FFF2-40B4-BE49-F238E27FC236}">
                  <a16:creationId xmlns:a16="http://schemas.microsoft.com/office/drawing/2014/main" id="{77E9D56E-013B-45FE-91FA-79227E71D06C}"/>
                </a:ext>
              </a:extLst>
            </p:cNvPr>
            <p:cNvSpPr/>
            <p:nvPr/>
          </p:nvSpPr>
          <p:spPr>
            <a:xfrm>
              <a:off x="7942143" y="1338468"/>
              <a:ext cx="4290380" cy="5552948"/>
            </a:xfrm>
            <a:custGeom>
              <a:avLst/>
              <a:gdLst>
                <a:gd name="connsiteX0" fmla="*/ 1901956 w 4094127"/>
                <a:gd name="connsiteY0" fmla="*/ 1955317 h 4477730"/>
                <a:gd name="connsiteX1" fmla="*/ 2162941 w 4094127"/>
                <a:gd name="connsiteY1" fmla="*/ 1728717 h 4477730"/>
                <a:gd name="connsiteX2" fmla="*/ 2425260 w 4094127"/>
                <a:gd name="connsiteY2" fmla="*/ 1467256 h 4477730"/>
                <a:gd name="connsiteX3" fmla="*/ 2620903 w 4094127"/>
                <a:gd name="connsiteY3" fmla="*/ 1246085 h 4477730"/>
                <a:gd name="connsiteX4" fmla="*/ 2795877 w 4094127"/>
                <a:gd name="connsiteY4" fmla="*/ 1029392 h 4477730"/>
                <a:gd name="connsiteX5" fmla="*/ 2963327 w 4094127"/>
                <a:gd name="connsiteY5" fmla="*/ 734498 h 4477730"/>
                <a:gd name="connsiteX6" fmla="*/ 3094867 w 4094127"/>
                <a:gd name="connsiteY6" fmla="*/ 321970 h 4477730"/>
                <a:gd name="connsiteX7" fmla="*/ 3097534 w 4094127"/>
                <a:gd name="connsiteY7" fmla="*/ 308540 h 4477730"/>
                <a:gd name="connsiteX8" fmla="*/ 3103820 w 4094127"/>
                <a:gd name="connsiteY8" fmla="*/ 265772 h 4477730"/>
                <a:gd name="connsiteX9" fmla="*/ 3111250 w 4094127"/>
                <a:gd name="connsiteY9" fmla="*/ 259772 h 4477730"/>
                <a:gd name="connsiteX10" fmla="*/ 3738376 w 4094127"/>
                <a:gd name="connsiteY10" fmla="*/ 977 h 4477730"/>
                <a:gd name="connsiteX11" fmla="*/ 3756283 w 4094127"/>
                <a:gd name="connsiteY11" fmla="*/ 59651 h 4477730"/>
                <a:gd name="connsiteX12" fmla="*/ 3764094 w 4094127"/>
                <a:gd name="connsiteY12" fmla="*/ 160997 h 4477730"/>
                <a:gd name="connsiteX13" fmla="*/ 3825911 w 4094127"/>
                <a:gd name="connsiteY13" fmla="*/ 963479 h 4477730"/>
                <a:gd name="connsiteX14" fmla="*/ 3887252 w 4094127"/>
                <a:gd name="connsiteY14" fmla="*/ 1761007 h 4477730"/>
                <a:gd name="connsiteX15" fmla="*/ 3948307 w 4094127"/>
                <a:gd name="connsiteY15" fmla="*/ 2557392 h 4477730"/>
                <a:gd name="connsiteX16" fmla="*/ 4009838 w 4094127"/>
                <a:gd name="connsiteY16" fmla="*/ 3358254 h 4477730"/>
                <a:gd name="connsiteX17" fmla="*/ 4071751 w 4094127"/>
                <a:gd name="connsiteY17" fmla="*/ 4157116 h 4477730"/>
                <a:gd name="connsiteX18" fmla="*/ 4093754 w 4094127"/>
                <a:gd name="connsiteY18" fmla="*/ 4445247 h 4477730"/>
                <a:gd name="connsiteX19" fmla="*/ 4090706 w 4094127"/>
                <a:gd name="connsiteY19" fmla="*/ 4467250 h 4477730"/>
                <a:gd name="connsiteX20" fmla="*/ 4015078 w 4094127"/>
                <a:gd name="connsiteY20" fmla="*/ 4474203 h 4477730"/>
                <a:gd name="connsiteX21" fmla="*/ 3905540 w 4094127"/>
                <a:gd name="connsiteY21" fmla="*/ 4474489 h 4477730"/>
                <a:gd name="connsiteX22" fmla="*/ 3656270 w 4094127"/>
                <a:gd name="connsiteY22" fmla="*/ 4477727 h 4477730"/>
                <a:gd name="connsiteX23" fmla="*/ 3633887 w 4094127"/>
                <a:gd name="connsiteY23" fmla="*/ 4421149 h 4477730"/>
                <a:gd name="connsiteX24" fmla="*/ 3619980 w 4094127"/>
                <a:gd name="connsiteY24" fmla="*/ 4320279 h 4477730"/>
                <a:gd name="connsiteX25" fmla="*/ 3592167 w 4094127"/>
                <a:gd name="connsiteY25" fmla="*/ 4118635 h 4477730"/>
                <a:gd name="connsiteX26" fmla="*/ 3536541 w 4094127"/>
                <a:gd name="connsiteY26" fmla="*/ 3715251 h 4477730"/>
                <a:gd name="connsiteX27" fmla="*/ 3426718 w 4094127"/>
                <a:gd name="connsiteY27" fmla="*/ 2925533 h 4477730"/>
                <a:gd name="connsiteX28" fmla="*/ 3392333 w 4094127"/>
                <a:gd name="connsiteY28" fmla="*/ 2671692 h 4477730"/>
                <a:gd name="connsiteX29" fmla="*/ 3355852 w 4094127"/>
                <a:gd name="connsiteY29" fmla="*/ 2435853 h 4477730"/>
                <a:gd name="connsiteX30" fmla="*/ 3352995 w 4094127"/>
                <a:gd name="connsiteY30" fmla="*/ 2438615 h 4477730"/>
                <a:gd name="connsiteX31" fmla="*/ 3343374 w 4094127"/>
                <a:gd name="connsiteY31" fmla="*/ 2447950 h 4477730"/>
                <a:gd name="connsiteX32" fmla="*/ 3336993 w 4094127"/>
                <a:gd name="connsiteY32" fmla="*/ 2453951 h 4477730"/>
                <a:gd name="connsiteX33" fmla="*/ 3278128 w 4094127"/>
                <a:gd name="connsiteY33" fmla="*/ 2510910 h 4477730"/>
                <a:gd name="connsiteX34" fmla="*/ 3204024 w 4094127"/>
                <a:gd name="connsiteY34" fmla="*/ 2580348 h 4477730"/>
                <a:gd name="connsiteX35" fmla="*/ 3055815 w 4094127"/>
                <a:gd name="connsiteY35" fmla="*/ 2719127 h 4477730"/>
                <a:gd name="connsiteX36" fmla="*/ 2759397 w 4094127"/>
                <a:gd name="connsiteY36" fmla="*/ 2996685 h 4477730"/>
                <a:gd name="connsiteX37" fmla="*/ 2600329 w 4094127"/>
                <a:gd name="connsiteY37" fmla="*/ 3144799 h 4477730"/>
                <a:gd name="connsiteX38" fmla="*/ 2420497 w 4094127"/>
                <a:gd name="connsiteY38" fmla="*/ 3315201 h 4477730"/>
                <a:gd name="connsiteX39" fmla="*/ 2199327 w 4094127"/>
                <a:gd name="connsiteY39" fmla="*/ 3520656 h 4477730"/>
                <a:gd name="connsiteX40" fmla="*/ 1775369 w 4094127"/>
                <a:gd name="connsiteY40" fmla="*/ 3664197 h 4477730"/>
                <a:gd name="connsiteX41" fmla="*/ 1410466 w 4094127"/>
                <a:gd name="connsiteY41" fmla="*/ 3655339 h 4477730"/>
                <a:gd name="connsiteX42" fmla="*/ 1125478 w 4094127"/>
                <a:gd name="connsiteY42" fmla="*/ 3559327 h 4477730"/>
                <a:gd name="connsiteX43" fmla="*/ 689995 w 4094127"/>
                <a:gd name="connsiteY43" fmla="*/ 3272148 h 4477730"/>
                <a:gd name="connsiteX44" fmla="*/ 543215 w 4094127"/>
                <a:gd name="connsiteY44" fmla="*/ 3155943 h 4477730"/>
                <a:gd name="connsiteX45" fmla="*/ 264037 w 4094127"/>
                <a:gd name="connsiteY45" fmla="*/ 2916485 h 4477730"/>
                <a:gd name="connsiteX46" fmla="*/ 98492 w 4094127"/>
                <a:gd name="connsiteY46" fmla="*/ 2740177 h 4477730"/>
                <a:gd name="connsiteX47" fmla="*/ 6671 w 4094127"/>
                <a:gd name="connsiteY47" fmla="*/ 2595397 h 4477730"/>
                <a:gd name="connsiteX48" fmla="*/ 21435 w 4094127"/>
                <a:gd name="connsiteY48" fmla="*/ 2435186 h 4477730"/>
                <a:gd name="connsiteX49" fmla="*/ 110399 w 4094127"/>
                <a:gd name="connsiteY49" fmla="*/ 2384132 h 4477730"/>
                <a:gd name="connsiteX50" fmla="*/ 141641 w 4094127"/>
                <a:gd name="connsiteY50" fmla="*/ 2396991 h 4477730"/>
                <a:gd name="connsiteX51" fmla="*/ 321663 w 4094127"/>
                <a:gd name="connsiteY51" fmla="*/ 2843714 h 4477730"/>
                <a:gd name="connsiteX52" fmla="*/ 554740 w 4094127"/>
                <a:gd name="connsiteY52" fmla="*/ 2944393 h 4477730"/>
                <a:gd name="connsiteX53" fmla="*/ 756194 w 4094127"/>
                <a:gd name="connsiteY53" fmla="*/ 2765799 h 4477730"/>
                <a:gd name="connsiteX54" fmla="*/ 1066137 w 4094127"/>
                <a:gd name="connsiteY54" fmla="*/ 2178393 h 4477730"/>
                <a:gd name="connsiteX55" fmla="*/ 1072805 w 4094127"/>
                <a:gd name="connsiteY55" fmla="*/ 1921598 h 4477730"/>
                <a:gd name="connsiteX56" fmla="*/ 1053279 w 4094127"/>
                <a:gd name="connsiteY56" fmla="*/ 1911311 h 4477730"/>
                <a:gd name="connsiteX57" fmla="*/ 1040134 w 4094127"/>
                <a:gd name="connsiteY57" fmla="*/ 1911597 h 4477730"/>
                <a:gd name="connsiteX58" fmla="*/ 1038801 w 4094127"/>
                <a:gd name="connsiteY58" fmla="*/ 1853114 h 4477730"/>
                <a:gd name="connsiteX59" fmla="*/ 1119954 w 4094127"/>
                <a:gd name="connsiteY59" fmla="*/ 1912454 h 4477730"/>
                <a:gd name="connsiteX60" fmla="*/ 1206060 w 4094127"/>
                <a:gd name="connsiteY60" fmla="*/ 1986654 h 4477730"/>
                <a:gd name="connsiteX61" fmla="*/ 1500572 w 4094127"/>
                <a:gd name="connsiteY61" fmla="*/ 2153818 h 4477730"/>
                <a:gd name="connsiteX62" fmla="*/ 1670213 w 4094127"/>
                <a:gd name="connsiteY62" fmla="*/ 2118480 h 4477730"/>
                <a:gd name="connsiteX63" fmla="*/ 1820232 w 4094127"/>
                <a:gd name="connsiteY63" fmla="*/ 2018849 h 4477730"/>
                <a:gd name="connsiteX64" fmla="*/ 1901956 w 4094127"/>
                <a:gd name="connsiteY64" fmla="*/ 1955317 h 4477730"/>
                <a:gd name="connsiteX0" fmla="*/ 1901956 w 4094127"/>
                <a:gd name="connsiteY0" fmla="*/ 1955317 h 4477729"/>
                <a:gd name="connsiteX1" fmla="*/ 2162941 w 4094127"/>
                <a:gd name="connsiteY1" fmla="*/ 1728717 h 4477729"/>
                <a:gd name="connsiteX2" fmla="*/ 2425260 w 4094127"/>
                <a:gd name="connsiteY2" fmla="*/ 1467256 h 4477729"/>
                <a:gd name="connsiteX3" fmla="*/ 2620903 w 4094127"/>
                <a:gd name="connsiteY3" fmla="*/ 1246085 h 4477729"/>
                <a:gd name="connsiteX4" fmla="*/ 2795877 w 4094127"/>
                <a:gd name="connsiteY4" fmla="*/ 1029392 h 4477729"/>
                <a:gd name="connsiteX5" fmla="*/ 2963327 w 4094127"/>
                <a:gd name="connsiteY5" fmla="*/ 734498 h 4477729"/>
                <a:gd name="connsiteX6" fmla="*/ 3094867 w 4094127"/>
                <a:gd name="connsiteY6" fmla="*/ 321970 h 4477729"/>
                <a:gd name="connsiteX7" fmla="*/ 3097534 w 4094127"/>
                <a:gd name="connsiteY7" fmla="*/ 308540 h 4477729"/>
                <a:gd name="connsiteX8" fmla="*/ 3103820 w 4094127"/>
                <a:gd name="connsiteY8" fmla="*/ 265772 h 4477729"/>
                <a:gd name="connsiteX9" fmla="*/ 3111250 w 4094127"/>
                <a:gd name="connsiteY9" fmla="*/ 259772 h 4477729"/>
                <a:gd name="connsiteX10" fmla="*/ 3738376 w 4094127"/>
                <a:gd name="connsiteY10" fmla="*/ 977 h 4477729"/>
                <a:gd name="connsiteX11" fmla="*/ 3756283 w 4094127"/>
                <a:gd name="connsiteY11" fmla="*/ 59651 h 4477729"/>
                <a:gd name="connsiteX12" fmla="*/ 3764094 w 4094127"/>
                <a:gd name="connsiteY12" fmla="*/ 160997 h 4477729"/>
                <a:gd name="connsiteX13" fmla="*/ 3887252 w 4094127"/>
                <a:gd name="connsiteY13" fmla="*/ 1761007 h 4477729"/>
                <a:gd name="connsiteX14" fmla="*/ 3948307 w 4094127"/>
                <a:gd name="connsiteY14" fmla="*/ 2557392 h 4477729"/>
                <a:gd name="connsiteX15" fmla="*/ 4009838 w 4094127"/>
                <a:gd name="connsiteY15" fmla="*/ 3358254 h 4477729"/>
                <a:gd name="connsiteX16" fmla="*/ 4071751 w 4094127"/>
                <a:gd name="connsiteY16" fmla="*/ 4157116 h 4477729"/>
                <a:gd name="connsiteX17" fmla="*/ 4093754 w 4094127"/>
                <a:gd name="connsiteY17" fmla="*/ 4445247 h 4477729"/>
                <a:gd name="connsiteX18" fmla="*/ 4090706 w 4094127"/>
                <a:gd name="connsiteY18" fmla="*/ 4467250 h 4477729"/>
                <a:gd name="connsiteX19" fmla="*/ 4015078 w 4094127"/>
                <a:gd name="connsiteY19" fmla="*/ 4474203 h 4477729"/>
                <a:gd name="connsiteX20" fmla="*/ 3905540 w 4094127"/>
                <a:gd name="connsiteY20" fmla="*/ 4474489 h 4477729"/>
                <a:gd name="connsiteX21" fmla="*/ 3656270 w 4094127"/>
                <a:gd name="connsiteY21" fmla="*/ 4477727 h 4477729"/>
                <a:gd name="connsiteX22" fmla="*/ 3633887 w 4094127"/>
                <a:gd name="connsiteY22" fmla="*/ 4421149 h 4477729"/>
                <a:gd name="connsiteX23" fmla="*/ 3619980 w 4094127"/>
                <a:gd name="connsiteY23" fmla="*/ 4320279 h 4477729"/>
                <a:gd name="connsiteX24" fmla="*/ 3592167 w 4094127"/>
                <a:gd name="connsiteY24" fmla="*/ 4118635 h 4477729"/>
                <a:gd name="connsiteX25" fmla="*/ 3536541 w 4094127"/>
                <a:gd name="connsiteY25" fmla="*/ 3715251 h 4477729"/>
                <a:gd name="connsiteX26" fmla="*/ 3426718 w 4094127"/>
                <a:gd name="connsiteY26" fmla="*/ 2925533 h 4477729"/>
                <a:gd name="connsiteX27" fmla="*/ 3392333 w 4094127"/>
                <a:gd name="connsiteY27" fmla="*/ 2671692 h 4477729"/>
                <a:gd name="connsiteX28" fmla="*/ 3355852 w 4094127"/>
                <a:gd name="connsiteY28" fmla="*/ 2435853 h 4477729"/>
                <a:gd name="connsiteX29" fmla="*/ 3352995 w 4094127"/>
                <a:gd name="connsiteY29" fmla="*/ 2438615 h 4477729"/>
                <a:gd name="connsiteX30" fmla="*/ 3343374 w 4094127"/>
                <a:gd name="connsiteY30" fmla="*/ 2447950 h 4477729"/>
                <a:gd name="connsiteX31" fmla="*/ 3336993 w 4094127"/>
                <a:gd name="connsiteY31" fmla="*/ 2453951 h 4477729"/>
                <a:gd name="connsiteX32" fmla="*/ 3278128 w 4094127"/>
                <a:gd name="connsiteY32" fmla="*/ 2510910 h 4477729"/>
                <a:gd name="connsiteX33" fmla="*/ 3204024 w 4094127"/>
                <a:gd name="connsiteY33" fmla="*/ 2580348 h 4477729"/>
                <a:gd name="connsiteX34" fmla="*/ 3055815 w 4094127"/>
                <a:gd name="connsiteY34" fmla="*/ 2719127 h 4477729"/>
                <a:gd name="connsiteX35" fmla="*/ 2759397 w 4094127"/>
                <a:gd name="connsiteY35" fmla="*/ 2996685 h 4477729"/>
                <a:gd name="connsiteX36" fmla="*/ 2600329 w 4094127"/>
                <a:gd name="connsiteY36" fmla="*/ 3144799 h 4477729"/>
                <a:gd name="connsiteX37" fmla="*/ 2420497 w 4094127"/>
                <a:gd name="connsiteY37" fmla="*/ 3315201 h 4477729"/>
                <a:gd name="connsiteX38" fmla="*/ 2199327 w 4094127"/>
                <a:gd name="connsiteY38" fmla="*/ 3520656 h 4477729"/>
                <a:gd name="connsiteX39" fmla="*/ 1775369 w 4094127"/>
                <a:gd name="connsiteY39" fmla="*/ 3664197 h 4477729"/>
                <a:gd name="connsiteX40" fmla="*/ 1410466 w 4094127"/>
                <a:gd name="connsiteY40" fmla="*/ 3655339 h 4477729"/>
                <a:gd name="connsiteX41" fmla="*/ 1125478 w 4094127"/>
                <a:gd name="connsiteY41" fmla="*/ 3559327 h 4477729"/>
                <a:gd name="connsiteX42" fmla="*/ 689995 w 4094127"/>
                <a:gd name="connsiteY42" fmla="*/ 3272148 h 4477729"/>
                <a:gd name="connsiteX43" fmla="*/ 543215 w 4094127"/>
                <a:gd name="connsiteY43" fmla="*/ 3155943 h 4477729"/>
                <a:gd name="connsiteX44" fmla="*/ 264037 w 4094127"/>
                <a:gd name="connsiteY44" fmla="*/ 2916485 h 4477729"/>
                <a:gd name="connsiteX45" fmla="*/ 98492 w 4094127"/>
                <a:gd name="connsiteY45" fmla="*/ 2740177 h 4477729"/>
                <a:gd name="connsiteX46" fmla="*/ 6671 w 4094127"/>
                <a:gd name="connsiteY46" fmla="*/ 2595397 h 4477729"/>
                <a:gd name="connsiteX47" fmla="*/ 21435 w 4094127"/>
                <a:gd name="connsiteY47" fmla="*/ 2435186 h 4477729"/>
                <a:gd name="connsiteX48" fmla="*/ 110399 w 4094127"/>
                <a:gd name="connsiteY48" fmla="*/ 2384132 h 4477729"/>
                <a:gd name="connsiteX49" fmla="*/ 141641 w 4094127"/>
                <a:gd name="connsiteY49" fmla="*/ 2396991 h 4477729"/>
                <a:gd name="connsiteX50" fmla="*/ 321663 w 4094127"/>
                <a:gd name="connsiteY50" fmla="*/ 2843714 h 4477729"/>
                <a:gd name="connsiteX51" fmla="*/ 554740 w 4094127"/>
                <a:gd name="connsiteY51" fmla="*/ 2944393 h 4477729"/>
                <a:gd name="connsiteX52" fmla="*/ 756194 w 4094127"/>
                <a:gd name="connsiteY52" fmla="*/ 2765799 h 4477729"/>
                <a:gd name="connsiteX53" fmla="*/ 1066137 w 4094127"/>
                <a:gd name="connsiteY53" fmla="*/ 2178393 h 4477729"/>
                <a:gd name="connsiteX54" fmla="*/ 1072805 w 4094127"/>
                <a:gd name="connsiteY54" fmla="*/ 1921598 h 4477729"/>
                <a:gd name="connsiteX55" fmla="*/ 1053279 w 4094127"/>
                <a:gd name="connsiteY55" fmla="*/ 1911311 h 4477729"/>
                <a:gd name="connsiteX56" fmla="*/ 1040134 w 4094127"/>
                <a:gd name="connsiteY56" fmla="*/ 1911597 h 4477729"/>
                <a:gd name="connsiteX57" fmla="*/ 1038801 w 4094127"/>
                <a:gd name="connsiteY57" fmla="*/ 1853114 h 4477729"/>
                <a:gd name="connsiteX58" fmla="*/ 1119954 w 4094127"/>
                <a:gd name="connsiteY58" fmla="*/ 1912454 h 4477729"/>
                <a:gd name="connsiteX59" fmla="*/ 1206060 w 4094127"/>
                <a:gd name="connsiteY59" fmla="*/ 1986654 h 4477729"/>
                <a:gd name="connsiteX60" fmla="*/ 1500572 w 4094127"/>
                <a:gd name="connsiteY60" fmla="*/ 2153818 h 4477729"/>
                <a:gd name="connsiteX61" fmla="*/ 1670213 w 4094127"/>
                <a:gd name="connsiteY61" fmla="*/ 2118480 h 4477729"/>
                <a:gd name="connsiteX62" fmla="*/ 1820232 w 4094127"/>
                <a:gd name="connsiteY62" fmla="*/ 2018849 h 4477729"/>
                <a:gd name="connsiteX63" fmla="*/ 1901956 w 4094127"/>
                <a:gd name="connsiteY63" fmla="*/ 1955317 h 4477729"/>
                <a:gd name="connsiteX0" fmla="*/ 3887252 w 4094127"/>
                <a:gd name="connsiteY0" fmla="*/ 1761007 h 4477729"/>
                <a:gd name="connsiteX1" fmla="*/ 3948307 w 4094127"/>
                <a:gd name="connsiteY1" fmla="*/ 2557392 h 4477729"/>
                <a:gd name="connsiteX2" fmla="*/ 4009838 w 4094127"/>
                <a:gd name="connsiteY2" fmla="*/ 3358254 h 4477729"/>
                <a:gd name="connsiteX3" fmla="*/ 4071751 w 4094127"/>
                <a:gd name="connsiteY3" fmla="*/ 4157116 h 4477729"/>
                <a:gd name="connsiteX4" fmla="*/ 4093754 w 4094127"/>
                <a:gd name="connsiteY4" fmla="*/ 4445247 h 4477729"/>
                <a:gd name="connsiteX5" fmla="*/ 4090706 w 4094127"/>
                <a:gd name="connsiteY5" fmla="*/ 4467250 h 4477729"/>
                <a:gd name="connsiteX6" fmla="*/ 4015078 w 4094127"/>
                <a:gd name="connsiteY6" fmla="*/ 4474203 h 4477729"/>
                <a:gd name="connsiteX7" fmla="*/ 3905540 w 4094127"/>
                <a:gd name="connsiteY7" fmla="*/ 4474489 h 4477729"/>
                <a:gd name="connsiteX8" fmla="*/ 3656270 w 4094127"/>
                <a:gd name="connsiteY8" fmla="*/ 4477727 h 4477729"/>
                <a:gd name="connsiteX9" fmla="*/ 3633887 w 4094127"/>
                <a:gd name="connsiteY9" fmla="*/ 4421149 h 4477729"/>
                <a:gd name="connsiteX10" fmla="*/ 3619980 w 4094127"/>
                <a:gd name="connsiteY10" fmla="*/ 4320279 h 4477729"/>
                <a:gd name="connsiteX11" fmla="*/ 3592167 w 4094127"/>
                <a:gd name="connsiteY11" fmla="*/ 4118635 h 4477729"/>
                <a:gd name="connsiteX12" fmla="*/ 3536541 w 4094127"/>
                <a:gd name="connsiteY12" fmla="*/ 3715251 h 4477729"/>
                <a:gd name="connsiteX13" fmla="*/ 3426718 w 4094127"/>
                <a:gd name="connsiteY13" fmla="*/ 2925533 h 4477729"/>
                <a:gd name="connsiteX14" fmla="*/ 3392333 w 4094127"/>
                <a:gd name="connsiteY14" fmla="*/ 2671692 h 4477729"/>
                <a:gd name="connsiteX15" fmla="*/ 3355852 w 4094127"/>
                <a:gd name="connsiteY15" fmla="*/ 2435853 h 4477729"/>
                <a:gd name="connsiteX16" fmla="*/ 3352995 w 4094127"/>
                <a:gd name="connsiteY16" fmla="*/ 2438615 h 4477729"/>
                <a:gd name="connsiteX17" fmla="*/ 3343374 w 4094127"/>
                <a:gd name="connsiteY17" fmla="*/ 2447950 h 4477729"/>
                <a:gd name="connsiteX18" fmla="*/ 3336993 w 4094127"/>
                <a:gd name="connsiteY18" fmla="*/ 2453951 h 4477729"/>
                <a:gd name="connsiteX19" fmla="*/ 3278128 w 4094127"/>
                <a:gd name="connsiteY19" fmla="*/ 2510910 h 4477729"/>
                <a:gd name="connsiteX20" fmla="*/ 3204024 w 4094127"/>
                <a:gd name="connsiteY20" fmla="*/ 2580348 h 4477729"/>
                <a:gd name="connsiteX21" fmla="*/ 3055815 w 4094127"/>
                <a:gd name="connsiteY21" fmla="*/ 2719127 h 4477729"/>
                <a:gd name="connsiteX22" fmla="*/ 2759397 w 4094127"/>
                <a:gd name="connsiteY22" fmla="*/ 2996685 h 4477729"/>
                <a:gd name="connsiteX23" fmla="*/ 2600329 w 4094127"/>
                <a:gd name="connsiteY23" fmla="*/ 3144799 h 4477729"/>
                <a:gd name="connsiteX24" fmla="*/ 2420497 w 4094127"/>
                <a:gd name="connsiteY24" fmla="*/ 3315201 h 4477729"/>
                <a:gd name="connsiteX25" fmla="*/ 2199327 w 4094127"/>
                <a:gd name="connsiteY25" fmla="*/ 3520656 h 4477729"/>
                <a:gd name="connsiteX26" fmla="*/ 1775369 w 4094127"/>
                <a:gd name="connsiteY26" fmla="*/ 3664197 h 4477729"/>
                <a:gd name="connsiteX27" fmla="*/ 1410466 w 4094127"/>
                <a:gd name="connsiteY27" fmla="*/ 3655339 h 4477729"/>
                <a:gd name="connsiteX28" fmla="*/ 1125478 w 4094127"/>
                <a:gd name="connsiteY28" fmla="*/ 3559327 h 4477729"/>
                <a:gd name="connsiteX29" fmla="*/ 689995 w 4094127"/>
                <a:gd name="connsiteY29" fmla="*/ 3272148 h 4477729"/>
                <a:gd name="connsiteX30" fmla="*/ 543215 w 4094127"/>
                <a:gd name="connsiteY30" fmla="*/ 3155943 h 4477729"/>
                <a:gd name="connsiteX31" fmla="*/ 264037 w 4094127"/>
                <a:gd name="connsiteY31" fmla="*/ 2916485 h 4477729"/>
                <a:gd name="connsiteX32" fmla="*/ 98492 w 4094127"/>
                <a:gd name="connsiteY32" fmla="*/ 2740177 h 4477729"/>
                <a:gd name="connsiteX33" fmla="*/ 6671 w 4094127"/>
                <a:gd name="connsiteY33" fmla="*/ 2595397 h 4477729"/>
                <a:gd name="connsiteX34" fmla="*/ 21435 w 4094127"/>
                <a:gd name="connsiteY34" fmla="*/ 2435186 h 4477729"/>
                <a:gd name="connsiteX35" fmla="*/ 110399 w 4094127"/>
                <a:gd name="connsiteY35" fmla="*/ 2384132 h 4477729"/>
                <a:gd name="connsiteX36" fmla="*/ 141641 w 4094127"/>
                <a:gd name="connsiteY36" fmla="*/ 2396991 h 4477729"/>
                <a:gd name="connsiteX37" fmla="*/ 321663 w 4094127"/>
                <a:gd name="connsiteY37" fmla="*/ 2843714 h 4477729"/>
                <a:gd name="connsiteX38" fmla="*/ 554740 w 4094127"/>
                <a:gd name="connsiteY38" fmla="*/ 2944393 h 4477729"/>
                <a:gd name="connsiteX39" fmla="*/ 756194 w 4094127"/>
                <a:gd name="connsiteY39" fmla="*/ 2765799 h 4477729"/>
                <a:gd name="connsiteX40" fmla="*/ 1066137 w 4094127"/>
                <a:gd name="connsiteY40" fmla="*/ 2178393 h 4477729"/>
                <a:gd name="connsiteX41" fmla="*/ 1072805 w 4094127"/>
                <a:gd name="connsiteY41" fmla="*/ 1921598 h 4477729"/>
                <a:gd name="connsiteX42" fmla="*/ 1053279 w 4094127"/>
                <a:gd name="connsiteY42" fmla="*/ 1911311 h 4477729"/>
                <a:gd name="connsiteX43" fmla="*/ 1040134 w 4094127"/>
                <a:gd name="connsiteY43" fmla="*/ 1911597 h 4477729"/>
                <a:gd name="connsiteX44" fmla="*/ 1038801 w 4094127"/>
                <a:gd name="connsiteY44" fmla="*/ 1853114 h 4477729"/>
                <a:gd name="connsiteX45" fmla="*/ 1119954 w 4094127"/>
                <a:gd name="connsiteY45" fmla="*/ 1912454 h 4477729"/>
                <a:gd name="connsiteX46" fmla="*/ 1206060 w 4094127"/>
                <a:gd name="connsiteY46" fmla="*/ 1986654 h 4477729"/>
                <a:gd name="connsiteX47" fmla="*/ 1500572 w 4094127"/>
                <a:gd name="connsiteY47" fmla="*/ 2153818 h 4477729"/>
                <a:gd name="connsiteX48" fmla="*/ 1670213 w 4094127"/>
                <a:gd name="connsiteY48" fmla="*/ 2118480 h 4477729"/>
                <a:gd name="connsiteX49" fmla="*/ 1820232 w 4094127"/>
                <a:gd name="connsiteY49" fmla="*/ 2018849 h 4477729"/>
                <a:gd name="connsiteX50" fmla="*/ 1901956 w 4094127"/>
                <a:gd name="connsiteY50" fmla="*/ 1955317 h 4477729"/>
                <a:gd name="connsiteX51" fmla="*/ 2162941 w 4094127"/>
                <a:gd name="connsiteY51" fmla="*/ 1728717 h 4477729"/>
                <a:gd name="connsiteX52" fmla="*/ 2425260 w 4094127"/>
                <a:gd name="connsiteY52" fmla="*/ 1467256 h 4477729"/>
                <a:gd name="connsiteX53" fmla="*/ 2620903 w 4094127"/>
                <a:gd name="connsiteY53" fmla="*/ 1246085 h 4477729"/>
                <a:gd name="connsiteX54" fmla="*/ 2795877 w 4094127"/>
                <a:gd name="connsiteY54" fmla="*/ 1029392 h 4477729"/>
                <a:gd name="connsiteX55" fmla="*/ 2963327 w 4094127"/>
                <a:gd name="connsiteY55" fmla="*/ 734498 h 4477729"/>
                <a:gd name="connsiteX56" fmla="*/ 3094867 w 4094127"/>
                <a:gd name="connsiteY56" fmla="*/ 321970 h 4477729"/>
                <a:gd name="connsiteX57" fmla="*/ 3097534 w 4094127"/>
                <a:gd name="connsiteY57" fmla="*/ 308540 h 4477729"/>
                <a:gd name="connsiteX58" fmla="*/ 3103820 w 4094127"/>
                <a:gd name="connsiteY58" fmla="*/ 265772 h 4477729"/>
                <a:gd name="connsiteX59" fmla="*/ 3111250 w 4094127"/>
                <a:gd name="connsiteY59" fmla="*/ 259772 h 4477729"/>
                <a:gd name="connsiteX60" fmla="*/ 3738376 w 4094127"/>
                <a:gd name="connsiteY60" fmla="*/ 977 h 4477729"/>
                <a:gd name="connsiteX61" fmla="*/ 3756283 w 4094127"/>
                <a:gd name="connsiteY61" fmla="*/ 59651 h 4477729"/>
                <a:gd name="connsiteX62" fmla="*/ 3855534 w 4094127"/>
                <a:gd name="connsiteY62" fmla="*/ 252437 h 4477729"/>
                <a:gd name="connsiteX0" fmla="*/ 3887252 w 4094127"/>
                <a:gd name="connsiteY0" fmla="*/ 1760036 h 4476758"/>
                <a:gd name="connsiteX1" fmla="*/ 3948307 w 4094127"/>
                <a:gd name="connsiteY1" fmla="*/ 2556421 h 4476758"/>
                <a:gd name="connsiteX2" fmla="*/ 4009838 w 4094127"/>
                <a:gd name="connsiteY2" fmla="*/ 3357283 h 4476758"/>
                <a:gd name="connsiteX3" fmla="*/ 4071751 w 4094127"/>
                <a:gd name="connsiteY3" fmla="*/ 4156145 h 4476758"/>
                <a:gd name="connsiteX4" fmla="*/ 4093754 w 4094127"/>
                <a:gd name="connsiteY4" fmla="*/ 4444276 h 4476758"/>
                <a:gd name="connsiteX5" fmla="*/ 4090706 w 4094127"/>
                <a:gd name="connsiteY5" fmla="*/ 4466279 h 4476758"/>
                <a:gd name="connsiteX6" fmla="*/ 4015078 w 4094127"/>
                <a:gd name="connsiteY6" fmla="*/ 4473232 h 4476758"/>
                <a:gd name="connsiteX7" fmla="*/ 3905540 w 4094127"/>
                <a:gd name="connsiteY7" fmla="*/ 4473518 h 4476758"/>
                <a:gd name="connsiteX8" fmla="*/ 3656270 w 4094127"/>
                <a:gd name="connsiteY8" fmla="*/ 4476756 h 4476758"/>
                <a:gd name="connsiteX9" fmla="*/ 3633887 w 4094127"/>
                <a:gd name="connsiteY9" fmla="*/ 4420178 h 4476758"/>
                <a:gd name="connsiteX10" fmla="*/ 3619980 w 4094127"/>
                <a:gd name="connsiteY10" fmla="*/ 4319308 h 4476758"/>
                <a:gd name="connsiteX11" fmla="*/ 3592167 w 4094127"/>
                <a:gd name="connsiteY11" fmla="*/ 4117664 h 4476758"/>
                <a:gd name="connsiteX12" fmla="*/ 3536541 w 4094127"/>
                <a:gd name="connsiteY12" fmla="*/ 3714280 h 4476758"/>
                <a:gd name="connsiteX13" fmla="*/ 3426718 w 4094127"/>
                <a:gd name="connsiteY13" fmla="*/ 2924562 h 4476758"/>
                <a:gd name="connsiteX14" fmla="*/ 3392333 w 4094127"/>
                <a:gd name="connsiteY14" fmla="*/ 2670721 h 4476758"/>
                <a:gd name="connsiteX15" fmla="*/ 3355852 w 4094127"/>
                <a:gd name="connsiteY15" fmla="*/ 2434882 h 4476758"/>
                <a:gd name="connsiteX16" fmla="*/ 3352995 w 4094127"/>
                <a:gd name="connsiteY16" fmla="*/ 2437644 h 4476758"/>
                <a:gd name="connsiteX17" fmla="*/ 3343374 w 4094127"/>
                <a:gd name="connsiteY17" fmla="*/ 2446979 h 4476758"/>
                <a:gd name="connsiteX18" fmla="*/ 3336993 w 4094127"/>
                <a:gd name="connsiteY18" fmla="*/ 2452980 h 4476758"/>
                <a:gd name="connsiteX19" fmla="*/ 3278128 w 4094127"/>
                <a:gd name="connsiteY19" fmla="*/ 2509939 h 4476758"/>
                <a:gd name="connsiteX20" fmla="*/ 3204024 w 4094127"/>
                <a:gd name="connsiteY20" fmla="*/ 2579377 h 4476758"/>
                <a:gd name="connsiteX21" fmla="*/ 3055815 w 4094127"/>
                <a:gd name="connsiteY21" fmla="*/ 2718156 h 4476758"/>
                <a:gd name="connsiteX22" fmla="*/ 2759397 w 4094127"/>
                <a:gd name="connsiteY22" fmla="*/ 2995714 h 4476758"/>
                <a:gd name="connsiteX23" fmla="*/ 2600329 w 4094127"/>
                <a:gd name="connsiteY23" fmla="*/ 3143828 h 4476758"/>
                <a:gd name="connsiteX24" fmla="*/ 2420497 w 4094127"/>
                <a:gd name="connsiteY24" fmla="*/ 3314230 h 4476758"/>
                <a:gd name="connsiteX25" fmla="*/ 2199327 w 4094127"/>
                <a:gd name="connsiteY25" fmla="*/ 3519685 h 4476758"/>
                <a:gd name="connsiteX26" fmla="*/ 1775369 w 4094127"/>
                <a:gd name="connsiteY26" fmla="*/ 3663226 h 4476758"/>
                <a:gd name="connsiteX27" fmla="*/ 1410466 w 4094127"/>
                <a:gd name="connsiteY27" fmla="*/ 3654368 h 4476758"/>
                <a:gd name="connsiteX28" fmla="*/ 1125478 w 4094127"/>
                <a:gd name="connsiteY28" fmla="*/ 3558356 h 4476758"/>
                <a:gd name="connsiteX29" fmla="*/ 689995 w 4094127"/>
                <a:gd name="connsiteY29" fmla="*/ 3271177 h 4476758"/>
                <a:gd name="connsiteX30" fmla="*/ 543215 w 4094127"/>
                <a:gd name="connsiteY30" fmla="*/ 3154972 h 4476758"/>
                <a:gd name="connsiteX31" fmla="*/ 264037 w 4094127"/>
                <a:gd name="connsiteY31" fmla="*/ 2915514 h 4476758"/>
                <a:gd name="connsiteX32" fmla="*/ 98492 w 4094127"/>
                <a:gd name="connsiteY32" fmla="*/ 2739206 h 4476758"/>
                <a:gd name="connsiteX33" fmla="*/ 6671 w 4094127"/>
                <a:gd name="connsiteY33" fmla="*/ 2594426 h 4476758"/>
                <a:gd name="connsiteX34" fmla="*/ 21435 w 4094127"/>
                <a:gd name="connsiteY34" fmla="*/ 2434215 h 4476758"/>
                <a:gd name="connsiteX35" fmla="*/ 110399 w 4094127"/>
                <a:gd name="connsiteY35" fmla="*/ 2383161 h 4476758"/>
                <a:gd name="connsiteX36" fmla="*/ 141641 w 4094127"/>
                <a:gd name="connsiteY36" fmla="*/ 2396020 h 4476758"/>
                <a:gd name="connsiteX37" fmla="*/ 321663 w 4094127"/>
                <a:gd name="connsiteY37" fmla="*/ 2842743 h 4476758"/>
                <a:gd name="connsiteX38" fmla="*/ 554740 w 4094127"/>
                <a:gd name="connsiteY38" fmla="*/ 2943422 h 4476758"/>
                <a:gd name="connsiteX39" fmla="*/ 756194 w 4094127"/>
                <a:gd name="connsiteY39" fmla="*/ 2764828 h 4476758"/>
                <a:gd name="connsiteX40" fmla="*/ 1066137 w 4094127"/>
                <a:gd name="connsiteY40" fmla="*/ 2177422 h 4476758"/>
                <a:gd name="connsiteX41" fmla="*/ 1072805 w 4094127"/>
                <a:gd name="connsiteY41" fmla="*/ 1920627 h 4476758"/>
                <a:gd name="connsiteX42" fmla="*/ 1053279 w 4094127"/>
                <a:gd name="connsiteY42" fmla="*/ 1910340 h 4476758"/>
                <a:gd name="connsiteX43" fmla="*/ 1040134 w 4094127"/>
                <a:gd name="connsiteY43" fmla="*/ 1910626 h 4476758"/>
                <a:gd name="connsiteX44" fmla="*/ 1038801 w 4094127"/>
                <a:gd name="connsiteY44" fmla="*/ 1852143 h 4476758"/>
                <a:gd name="connsiteX45" fmla="*/ 1119954 w 4094127"/>
                <a:gd name="connsiteY45" fmla="*/ 1911483 h 4476758"/>
                <a:gd name="connsiteX46" fmla="*/ 1206060 w 4094127"/>
                <a:gd name="connsiteY46" fmla="*/ 1985683 h 4476758"/>
                <a:gd name="connsiteX47" fmla="*/ 1500572 w 4094127"/>
                <a:gd name="connsiteY47" fmla="*/ 2152847 h 4476758"/>
                <a:gd name="connsiteX48" fmla="*/ 1670213 w 4094127"/>
                <a:gd name="connsiteY48" fmla="*/ 2117509 h 4476758"/>
                <a:gd name="connsiteX49" fmla="*/ 1820232 w 4094127"/>
                <a:gd name="connsiteY49" fmla="*/ 2017878 h 4476758"/>
                <a:gd name="connsiteX50" fmla="*/ 1901956 w 4094127"/>
                <a:gd name="connsiteY50" fmla="*/ 1954346 h 4476758"/>
                <a:gd name="connsiteX51" fmla="*/ 2162941 w 4094127"/>
                <a:gd name="connsiteY51" fmla="*/ 1727746 h 4476758"/>
                <a:gd name="connsiteX52" fmla="*/ 2425260 w 4094127"/>
                <a:gd name="connsiteY52" fmla="*/ 1466285 h 4476758"/>
                <a:gd name="connsiteX53" fmla="*/ 2620903 w 4094127"/>
                <a:gd name="connsiteY53" fmla="*/ 1245114 h 4476758"/>
                <a:gd name="connsiteX54" fmla="*/ 2795877 w 4094127"/>
                <a:gd name="connsiteY54" fmla="*/ 1028421 h 4476758"/>
                <a:gd name="connsiteX55" fmla="*/ 2963327 w 4094127"/>
                <a:gd name="connsiteY55" fmla="*/ 733527 h 4476758"/>
                <a:gd name="connsiteX56" fmla="*/ 3094867 w 4094127"/>
                <a:gd name="connsiteY56" fmla="*/ 320999 h 4476758"/>
                <a:gd name="connsiteX57" fmla="*/ 3097534 w 4094127"/>
                <a:gd name="connsiteY57" fmla="*/ 307569 h 4476758"/>
                <a:gd name="connsiteX58" fmla="*/ 3103820 w 4094127"/>
                <a:gd name="connsiteY58" fmla="*/ 264801 h 4476758"/>
                <a:gd name="connsiteX59" fmla="*/ 3111250 w 4094127"/>
                <a:gd name="connsiteY59" fmla="*/ 258801 h 4476758"/>
                <a:gd name="connsiteX60" fmla="*/ 3738376 w 4094127"/>
                <a:gd name="connsiteY60" fmla="*/ 6 h 4476758"/>
                <a:gd name="connsiteX61" fmla="*/ 3855534 w 4094127"/>
                <a:gd name="connsiteY61" fmla="*/ 251466 h 4476758"/>
                <a:gd name="connsiteX0" fmla="*/ 3887252 w 4094127"/>
                <a:gd name="connsiteY0" fmla="*/ 1760030 h 4476752"/>
                <a:gd name="connsiteX1" fmla="*/ 3948307 w 4094127"/>
                <a:gd name="connsiteY1" fmla="*/ 2556415 h 4476752"/>
                <a:gd name="connsiteX2" fmla="*/ 4009838 w 4094127"/>
                <a:gd name="connsiteY2" fmla="*/ 3357277 h 4476752"/>
                <a:gd name="connsiteX3" fmla="*/ 4071751 w 4094127"/>
                <a:gd name="connsiteY3" fmla="*/ 4156139 h 4476752"/>
                <a:gd name="connsiteX4" fmla="*/ 4093754 w 4094127"/>
                <a:gd name="connsiteY4" fmla="*/ 4444270 h 4476752"/>
                <a:gd name="connsiteX5" fmla="*/ 4090706 w 4094127"/>
                <a:gd name="connsiteY5" fmla="*/ 4466273 h 4476752"/>
                <a:gd name="connsiteX6" fmla="*/ 4015078 w 4094127"/>
                <a:gd name="connsiteY6" fmla="*/ 4473226 h 4476752"/>
                <a:gd name="connsiteX7" fmla="*/ 3905540 w 4094127"/>
                <a:gd name="connsiteY7" fmla="*/ 4473512 h 4476752"/>
                <a:gd name="connsiteX8" fmla="*/ 3656270 w 4094127"/>
                <a:gd name="connsiteY8" fmla="*/ 4476750 h 4476752"/>
                <a:gd name="connsiteX9" fmla="*/ 3633887 w 4094127"/>
                <a:gd name="connsiteY9" fmla="*/ 4420172 h 4476752"/>
                <a:gd name="connsiteX10" fmla="*/ 3619980 w 4094127"/>
                <a:gd name="connsiteY10" fmla="*/ 4319302 h 4476752"/>
                <a:gd name="connsiteX11" fmla="*/ 3592167 w 4094127"/>
                <a:gd name="connsiteY11" fmla="*/ 4117658 h 4476752"/>
                <a:gd name="connsiteX12" fmla="*/ 3536541 w 4094127"/>
                <a:gd name="connsiteY12" fmla="*/ 3714274 h 4476752"/>
                <a:gd name="connsiteX13" fmla="*/ 3426718 w 4094127"/>
                <a:gd name="connsiteY13" fmla="*/ 2924556 h 4476752"/>
                <a:gd name="connsiteX14" fmla="*/ 3392333 w 4094127"/>
                <a:gd name="connsiteY14" fmla="*/ 2670715 h 4476752"/>
                <a:gd name="connsiteX15" fmla="*/ 3355852 w 4094127"/>
                <a:gd name="connsiteY15" fmla="*/ 2434876 h 4476752"/>
                <a:gd name="connsiteX16" fmla="*/ 3352995 w 4094127"/>
                <a:gd name="connsiteY16" fmla="*/ 2437638 h 4476752"/>
                <a:gd name="connsiteX17" fmla="*/ 3343374 w 4094127"/>
                <a:gd name="connsiteY17" fmla="*/ 2446973 h 4476752"/>
                <a:gd name="connsiteX18" fmla="*/ 3336993 w 4094127"/>
                <a:gd name="connsiteY18" fmla="*/ 2452974 h 4476752"/>
                <a:gd name="connsiteX19" fmla="*/ 3278128 w 4094127"/>
                <a:gd name="connsiteY19" fmla="*/ 2509933 h 4476752"/>
                <a:gd name="connsiteX20" fmla="*/ 3204024 w 4094127"/>
                <a:gd name="connsiteY20" fmla="*/ 2579371 h 4476752"/>
                <a:gd name="connsiteX21" fmla="*/ 3055815 w 4094127"/>
                <a:gd name="connsiteY21" fmla="*/ 2718150 h 4476752"/>
                <a:gd name="connsiteX22" fmla="*/ 2759397 w 4094127"/>
                <a:gd name="connsiteY22" fmla="*/ 2995708 h 4476752"/>
                <a:gd name="connsiteX23" fmla="*/ 2600329 w 4094127"/>
                <a:gd name="connsiteY23" fmla="*/ 3143822 h 4476752"/>
                <a:gd name="connsiteX24" fmla="*/ 2420497 w 4094127"/>
                <a:gd name="connsiteY24" fmla="*/ 3314224 h 4476752"/>
                <a:gd name="connsiteX25" fmla="*/ 2199327 w 4094127"/>
                <a:gd name="connsiteY25" fmla="*/ 3519679 h 4476752"/>
                <a:gd name="connsiteX26" fmla="*/ 1775369 w 4094127"/>
                <a:gd name="connsiteY26" fmla="*/ 3663220 h 4476752"/>
                <a:gd name="connsiteX27" fmla="*/ 1410466 w 4094127"/>
                <a:gd name="connsiteY27" fmla="*/ 3654362 h 4476752"/>
                <a:gd name="connsiteX28" fmla="*/ 1125478 w 4094127"/>
                <a:gd name="connsiteY28" fmla="*/ 3558350 h 4476752"/>
                <a:gd name="connsiteX29" fmla="*/ 689995 w 4094127"/>
                <a:gd name="connsiteY29" fmla="*/ 3271171 h 4476752"/>
                <a:gd name="connsiteX30" fmla="*/ 543215 w 4094127"/>
                <a:gd name="connsiteY30" fmla="*/ 3154966 h 4476752"/>
                <a:gd name="connsiteX31" fmla="*/ 264037 w 4094127"/>
                <a:gd name="connsiteY31" fmla="*/ 2915508 h 4476752"/>
                <a:gd name="connsiteX32" fmla="*/ 98492 w 4094127"/>
                <a:gd name="connsiteY32" fmla="*/ 2739200 h 4476752"/>
                <a:gd name="connsiteX33" fmla="*/ 6671 w 4094127"/>
                <a:gd name="connsiteY33" fmla="*/ 2594420 h 4476752"/>
                <a:gd name="connsiteX34" fmla="*/ 21435 w 4094127"/>
                <a:gd name="connsiteY34" fmla="*/ 2434209 h 4476752"/>
                <a:gd name="connsiteX35" fmla="*/ 110399 w 4094127"/>
                <a:gd name="connsiteY35" fmla="*/ 2383155 h 4476752"/>
                <a:gd name="connsiteX36" fmla="*/ 141641 w 4094127"/>
                <a:gd name="connsiteY36" fmla="*/ 2396014 h 4476752"/>
                <a:gd name="connsiteX37" fmla="*/ 321663 w 4094127"/>
                <a:gd name="connsiteY37" fmla="*/ 2842737 h 4476752"/>
                <a:gd name="connsiteX38" fmla="*/ 554740 w 4094127"/>
                <a:gd name="connsiteY38" fmla="*/ 2943416 h 4476752"/>
                <a:gd name="connsiteX39" fmla="*/ 756194 w 4094127"/>
                <a:gd name="connsiteY39" fmla="*/ 2764822 h 4476752"/>
                <a:gd name="connsiteX40" fmla="*/ 1066137 w 4094127"/>
                <a:gd name="connsiteY40" fmla="*/ 2177416 h 4476752"/>
                <a:gd name="connsiteX41" fmla="*/ 1072805 w 4094127"/>
                <a:gd name="connsiteY41" fmla="*/ 1920621 h 4476752"/>
                <a:gd name="connsiteX42" fmla="*/ 1053279 w 4094127"/>
                <a:gd name="connsiteY42" fmla="*/ 1910334 h 4476752"/>
                <a:gd name="connsiteX43" fmla="*/ 1040134 w 4094127"/>
                <a:gd name="connsiteY43" fmla="*/ 1910620 h 4476752"/>
                <a:gd name="connsiteX44" fmla="*/ 1038801 w 4094127"/>
                <a:gd name="connsiteY44" fmla="*/ 1852137 h 4476752"/>
                <a:gd name="connsiteX45" fmla="*/ 1119954 w 4094127"/>
                <a:gd name="connsiteY45" fmla="*/ 1911477 h 4476752"/>
                <a:gd name="connsiteX46" fmla="*/ 1206060 w 4094127"/>
                <a:gd name="connsiteY46" fmla="*/ 1985677 h 4476752"/>
                <a:gd name="connsiteX47" fmla="*/ 1500572 w 4094127"/>
                <a:gd name="connsiteY47" fmla="*/ 2152841 h 4476752"/>
                <a:gd name="connsiteX48" fmla="*/ 1670213 w 4094127"/>
                <a:gd name="connsiteY48" fmla="*/ 2117503 h 4476752"/>
                <a:gd name="connsiteX49" fmla="*/ 1820232 w 4094127"/>
                <a:gd name="connsiteY49" fmla="*/ 2017872 h 4476752"/>
                <a:gd name="connsiteX50" fmla="*/ 1901956 w 4094127"/>
                <a:gd name="connsiteY50" fmla="*/ 1954340 h 4476752"/>
                <a:gd name="connsiteX51" fmla="*/ 2162941 w 4094127"/>
                <a:gd name="connsiteY51" fmla="*/ 1727740 h 4476752"/>
                <a:gd name="connsiteX52" fmla="*/ 2425260 w 4094127"/>
                <a:gd name="connsiteY52" fmla="*/ 1466279 h 4476752"/>
                <a:gd name="connsiteX53" fmla="*/ 2620903 w 4094127"/>
                <a:gd name="connsiteY53" fmla="*/ 1245108 h 4476752"/>
                <a:gd name="connsiteX54" fmla="*/ 2795877 w 4094127"/>
                <a:gd name="connsiteY54" fmla="*/ 1028415 h 4476752"/>
                <a:gd name="connsiteX55" fmla="*/ 2963327 w 4094127"/>
                <a:gd name="connsiteY55" fmla="*/ 733521 h 4476752"/>
                <a:gd name="connsiteX56" fmla="*/ 3094867 w 4094127"/>
                <a:gd name="connsiteY56" fmla="*/ 320993 h 4476752"/>
                <a:gd name="connsiteX57" fmla="*/ 3097534 w 4094127"/>
                <a:gd name="connsiteY57" fmla="*/ 307563 h 4476752"/>
                <a:gd name="connsiteX58" fmla="*/ 3103820 w 4094127"/>
                <a:gd name="connsiteY58" fmla="*/ 264795 h 4476752"/>
                <a:gd name="connsiteX59" fmla="*/ 3111250 w 4094127"/>
                <a:gd name="connsiteY59" fmla="*/ 258795 h 4476752"/>
                <a:gd name="connsiteX60" fmla="*/ 3738376 w 4094127"/>
                <a:gd name="connsiteY60" fmla="*/ 0 h 4476752"/>
                <a:gd name="connsiteX0" fmla="*/ 3948307 w 4094127"/>
                <a:gd name="connsiteY0" fmla="*/ 2556415 h 4476752"/>
                <a:gd name="connsiteX1" fmla="*/ 4009838 w 4094127"/>
                <a:gd name="connsiteY1" fmla="*/ 3357277 h 4476752"/>
                <a:gd name="connsiteX2" fmla="*/ 4071751 w 4094127"/>
                <a:gd name="connsiteY2" fmla="*/ 4156139 h 4476752"/>
                <a:gd name="connsiteX3" fmla="*/ 4093754 w 4094127"/>
                <a:gd name="connsiteY3" fmla="*/ 4444270 h 4476752"/>
                <a:gd name="connsiteX4" fmla="*/ 4090706 w 4094127"/>
                <a:gd name="connsiteY4" fmla="*/ 4466273 h 4476752"/>
                <a:gd name="connsiteX5" fmla="*/ 4015078 w 4094127"/>
                <a:gd name="connsiteY5" fmla="*/ 4473226 h 4476752"/>
                <a:gd name="connsiteX6" fmla="*/ 3905540 w 4094127"/>
                <a:gd name="connsiteY6" fmla="*/ 4473512 h 4476752"/>
                <a:gd name="connsiteX7" fmla="*/ 3656270 w 4094127"/>
                <a:gd name="connsiteY7" fmla="*/ 4476750 h 4476752"/>
                <a:gd name="connsiteX8" fmla="*/ 3633887 w 4094127"/>
                <a:gd name="connsiteY8" fmla="*/ 4420172 h 4476752"/>
                <a:gd name="connsiteX9" fmla="*/ 3619980 w 4094127"/>
                <a:gd name="connsiteY9" fmla="*/ 4319302 h 4476752"/>
                <a:gd name="connsiteX10" fmla="*/ 3592167 w 4094127"/>
                <a:gd name="connsiteY10" fmla="*/ 4117658 h 4476752"/>
                <a:gd name="connsiteX11" fmla="*/ 3536541 w 4094127"/>
                <a:gd name="connsiteY11" fmla="*/ 3714274 h 4476752"/>
                <a:gd name="connsiteX12" fmla="*/ 3426718 w 4094127"/>
                <a:gd name="connsiteY12" fmla="*/ 2924556 h 4476752"/>
                <a:gd name="connsiteX13" fmla="*/ 3392333 w 4094127"/>
                <a:gd name="connsiteY13" fmla="*/ 2670715 h 4476752"/>
                <a:gd name="connsiteX14" fmla="*/ 3355852 w 4094127"/>
                <a:gd name="connsiteY14" fmla="*/ 2434876 h 4476752"/>
                <a:gd name="connsiteX15" fmla="*/ 3352995 w 4094127"/>
                <a:gd name="connsiteY15" fmla="*/ 2437638 h 4476752"/>
                <a:gd name="connsiteX16" fmla="*/ 3343374 w 4094127"/>
                <a:gd name="connsiteY16" fmla="*/ 2446973 h 4476752"/>
                <a:gd name="connsiteX17" fmla="*/ 3336993 w 4094127"/>
                <a:gd name="connsiteY17" fmla="*/ 2452974 h 4476752"/>
                <a:gd name="connsiteX18" fmla="*/ 3278128 w 4094127"/>
                <a:gd name="connsiteY18" fmla="*/ 2509933 h 4476752"/>
                <a:gd name="connsiteX19" fmla="*/ 3204024 w 4094127"/>
                <a:gd name="connsiteY19" fmla="*/ 2579371 h 4476752"/>
                <a:gd name="connsiteX20" fmla="*/ 3055815 w 4094127"/>
                <a:gd name="connsiteY20" fmla="*/ 2718150 h 4476752"/>
                <a:gd name="connsiteX21" fmla="*/ 2759397 w 4094127"/>
                <a:gd name="connsiteY21" fmla="*/ 2995708 h 4476752"/>
                <a:gd name="connsiteX22" fmla="*/ 2600329 w 4094127"/>
                <a:gd name="connsiteY22" fmla="*/ 3143822 h 4476752"/>
                <a:gd name="connsiteX23" fmla="*/ 2420497 w 4094127"/>
                <a:gd name="connsiteY23" fmla="*/ 3314224 h 4476752"/>
                <a:gd name="connsiteX24" fmla="*/ 2199327 w 4094127"/>
                <a:gd name="connsiteY24" fmla="*/ 3519679 h 4476752"/>
                <a:gd name="connsiteX25" fmla="*/ 1775369 w 4094127"/>
                <a:gd name="connsiteY25" fmla="*/ 3663220 h 4476752"/>
                <a:gd name="connsiteX26" fmla="*/ 1410466 w 4094127"/>
                <a:gd name="connsiteY26" fmla="*/ 3654362 h 4476752"/>
                <a:gd name="connsiteX27" fmla="*/ 1125478 w 4094127"/>
                <a:gd name="connsiteY27" fmla="*/ 3558350 h 4476752"/>
                <a:gd name="connsiteX28" fmla="*/ 689995 w 4094127"/>
                <a:gd name="connsiteY28" fmla="*/ 3271171 h 4476752"/>
                <a:gd name="connsiteX29" fmla="*/ 543215 w 4094127"/>
                <a:gd name="connsiteY29" fmla="*/ 3154966 h 4476752"/>
                <a:gd name="connsiteX30" fmla="*/ 264037 w 4094127"/>
                <a:gd name="connsiteY30" fmla="*/ 2915508 h 4476752"/>
                <a:gd name="connsiteX31" fmla="*/ 98492 w 4094127"/>
                <a:gd name="connsiteY31" fmla="*/ 2739200 h 4476752"/>
                <a:gd name="connsiteX32" fmla="*/ 6671 w 4094127"/>
                <a:gd name="connsiteY32" fmla="*/ 2594420 h 4476752"/>
                <a:gd name="connsiteX33" fmla="*/ 21435 w 4094127"/>
                <a:gd name="connsiteY33" fmla="*/ 2434209 h 4476752"/>
                <a:gd name="connsiteX34" fmla="*/ 110399 w 4094127"/>
                <a:gd name="connsiteY34" fmla="*/ 2383155 h 4476752"/>
                <a:gd name="connsiteX35" fmla="*/ 141641 w 4094127"/>
                <a:gd name="connsiteY35" fmla="*/ 2396014 h 4476752"/>
                <a:gd name="connsiteX36" fmla="*/ 321663 w 4094127"/>
                <a:gd name="connsiteY36" fmla="*/ 2842737 h 4476752"/>
                <a:gd name="connsiteX37" fmla="*/ 554740 w 4094127"/>
                <a:gd name="connsiteY37" fmla="*/ 2943416 h 4476752"/>
                <a:gd name="connsiteX38" fmla="*/ 756194 w 4094127"/>
                <a:gd name="connsiteY38" fmla="*/ 2764822 h 4476752"/>
                <a:gd name="connsiteX39" fmla="*/ 1066137 w 4094127"/>
                <a:gd name="connsiteY39" fmla="*/ 2177416 h 4476752"/>
                <a:gd name="connsiteX40" fmla="*/ 1072805 w 4094127"/>
                <a:gd name="connsiteY40" fmla="*/ 1920621 h 4476752"/>
                <a:gd name="connsiteX41" fmla="*/ 1053279 w 4094127"/>
                <a:gd name="connsiteY41" fmla="*/ 1910334 h 4476752"/>
                <a:gd name="connsiteX42" fmla="*/ 1040134 w 4094127"/>
                <a:gd name="connsiteY42" fmla="*/ 1910620 h 4476752"/>
                <a:gd name="connsiteX43" fmla="*/ 1038801 w 4094127"/>
                <a:gd name="connsiteY43" fmla="*/ 1852137 h 4476752"/>
                <a:gd name="connsiteX44" fmla="*/ 1119954 w 4094127"/>
                <a:gd name="connsiteY44" fmla="*/ 1911477 h 4476752"/>
                <a:gd name="connsiteX45" fmla="*/ 1206060 w 4094127"/>
                <a:gd name="connsiteY45" fmla="*/ 1985677 h 4476752"/>
                <a:gd name="connsiteX46" fmla="*/ 1500572 w 4094127"/>
                <a:gd name="connsiteY46" fmla="*/ 2152841 h 4476752"/>
                <a:gd name="connsiteX47" fmla="*/ 1670213 w 4094127"/>
                <a:gd name="connsiteY47" fmla="*/ 2117503 h 4476752"/>
                <a:gd name="connsiteX48" fmla="*/ 1820232 w 4094127"/>
                <a:gd name="connsiteY48" fmla="*/ 2017872 h 4476752"/>
                <a:gd name="connsiteX49" fmla="*/ 1901956 w 4094127"/>
                <a:gd name="connsiteY49" fmla="*/ 1954340 h 4476752"/>
                <a:gd name="connsiteX50" fmla="*/ 2162941 w 4094127"/>
                <a:gd name="connsiteY50" fmla="*/ 1727740 h 4476752"/>
                <a:gd name="connsiteX51" fmla="*/ 2425260 w 4094127"/>
                <a:gd name="connsiteY51" fmla="*/ 1466279 h 4476752"/>
                <a:gd name="connsiteX52" fmla="*/ 2620903 w 4094127"/>
                <a:gd name="connsiteY52" fmla="*/ 1245108 h 4476752"/>
                <a:gd name="connsiteX53" fmla="*/ 2795877 w 4094127"/>
                <a:gd name="connsiteY53" fmla="*/ 1028415 h 4476752"/>
                <a:gd name="connsiteX54" fmla="*/ 2963327 w 4094127"/>
                <a:gd name="connsiteY54" fmla="*/ 733521 h 4476752"/>
                <a:gd name="connsiteX55" fmla="*/ 3094867 w 4094127"/>
                <a:gd name="connsiteY55" fmla="*/ 320993 h 4476752"/>
                <a:gd name="connsiteX56" fmla="*/ 3097534 w 4094127"/>
                <a:gd name="connsiteY56" fmla="*/ 307563 h 4476752"/>
                <a:gd name="connsiteX57" fmla="*/ 3103820 w 4094127"/>
                <a:gd name="connsiteY57" fmla="*/ 264795 h 4476752"/>
                <a:gd name="connsiteX58" fmla="*/ 3111250 w 4094127"/>
                <a:gd name="connsiteY58" fmla="*/ 258795 h 4476752"/>
                <a:gd name="connsiteX59" fmla="*/ 3738376 w 4094127"/>
                <a:gd name="connsiteY59" fmla="*/ 0 h 4476752"/>
                <a:gd name="connsiteX0" fmla="*/ 4009838 w 4094127"/>
                <a:gd name="connsiteY0" fmla="*/ 3357277 h 4476752"/>
                <a:gd name="connsiteX1" fmla="*/ 4071751 w 4094127"/>
                <a:gd name="connsiteY1" fmla="*/ 4156139 h 4476752"/>
                <a:gd name="connsiteX2" fmla="*/ 4093754 w 4094127"/>
                <a:gd name="connsiteY2" fmla="*/ 4444270 h 4476752"/>
                <a:gd name="connsiteX3" fmla="*/ 4090706 w 4094127"/>
                <a:gd name="connsiteY3" fmla="*/ 4466273 h 4476752"/>
                <a:gd name="connsiteX4" fmla="*/ 4015078 w 4094127"/>
                <a:gd name="connsiteY4" fmla="*/ 4473226 h 4476752"/>
                <a:gd name="connsiteX5" fmla="*/ 3905540 w 4094127"/>
                <a:gd name="connsiteY5" fmla="*/ 4473512 h 4476752"/>
                <a:gd name="connsiteX6" fmla="*/ 3656270 w 4094127"/>
                <a:gd name="connsiteY6" fmla="*/ 4476750 h 4476752"/>
                <a:gd name="connsiteX7" fmla="*/ 3633887 w 4094127"/>
                <a:gd name="connsiteY7" fmla="*/ 4420172 h 4476752"/>
                <a:gd name="connsiteX8" fmla="*/ 3619980 w 4094127"/>
                <a:gd name="connsiteY8" fmla="*/ 4319302 h 4476752"/>
                <a:gd name="connsiteX9" fmla="*/ 3592167 w 4094127"/>
                <a:gd name="connsiteY9" fmla="*/ 4117658 h 4476752"/>
                <a:gd name="connsiteX10" fmla="*/ 3536541 w 4094127"/>
                <a:gd name="connsiteY10" fmla="*/ 3714274 h 4476752"/>
                <a:gd name="connsiteX11" fmla="*/ 3426718 w 4094127"/>
                <a:gd name="connsiteY11" fmla="*/ 2924556 h 4476752"/>
                <a:gd name="connsiteX12" fmla="*/ 3392333 w 4094127"/>
                <a:gd name="connsiteY12" fmla="*/ 2670715 h 4476752"/>
                <a:gd name="connsiteX13" fmla="*/ 3355852 w 4094127"/>
                <a:gd name="connsiteY13" fmla="*/ 2434876 h 4476752"/>
                <a:gd name="connsiteX14" fmla="*/ 3352995 w 4094127"/>
                <a:gd name="connsiteY14" fmla="*/ 2437638 h 4476752"/>
                <a:gd name="connsiteX15" fmla="*/ 3343374 w 4094127"/>
                <a:gd name="connsiteY15" fmla="*/ 2446973 h 4476752"/>
                <a:gd name="connsiteX16" fmla="*/ 3336993 w 4094127"/>
                <a:gd name="connsiteY16" fmla="*/ 2452974 h 4476752"/>
                <a:gd name="connsiteX17" fmla="*/ 3278128 w 4094127"/>
                <a:gd name="connsiteY17" fmla="*/ 2509933 h 4476752"/>
                <a:gd name="connsiteX18" fmla="*/ 3204024 w 4094127"/>
                <a:gd name="connsiteY18" fmla="*/ 2579371 h 4476752"/>
                <a:gd name="connsiteX19" fmla="*/ 3055815 w 4094127"/>
                <a:gd name="connsiteY19" fmla="*/ 2718150 h 4476752"/>
                <a:gd name="connsiteX20" fmla="*/ 2759397 w 4094127"/>
                <a:gd name="connsiteY20" fmla="*/ 2995708 h 4476752"/>
                <a:gd name="connsiteX21" fmla="*/ 2600329 w 4094127"/>
                <a:gd name="connsiteY21" fmla="*/ 3143822 h 4476752"/>
                <a:gd name="connsiteX22" fmla="*/ 2420497 w 4094127"/>
                <a:gd name="connsiteY22" fmla="*/ 3314224 h 4476752"/>
                <a:gd name="connsiteX23" fmla="*/ 2199327 w 4094127"/>
                <a:gd name="connsiteY23" fmla="*/ 3519679 h 4476752"/>
                <a:gd name="connsiteX24" fmla="*/ 1775369 w 4094127"/>
                <a:gd name="connsiteY24" fmla="*/ 3663220 h 4476752"/>
                <a:gd name="connsiteX25" fmla="*/ 1410466 w 4094127"/>
                <a:gd name="connsiteY25" fmla="*/ 3654362 h 4476752"/>
                <a:gd name="connsiteX26" fmla="*/ 1125478 w 4094127"/>
                <a:gd name="connsiteY26" fmla="*/ 3558350 h 4476752"/>
                <a:gd name="connsiteX27" fmla="*/ 689995 w 4094127"/>
                <a:gd name="connsiteY27" fmla="*/ 3271171 h 4476752"/>
                <a:gd name="connsiteX28" fmla="*/ 543215 w 4094127"/>
                <a:gd name="connsiteY28" fmla="*/ 3154966 h 4476752"/>
                <a:gd name="connsiteX29" fmla="*/ 264037 w 4094127"/>
                <a:gd name="connsiteY29" fmla="*/ 2915508 h 4476752"/>
                <a:gd name="connsiteX30" fmla="*/ 98492 w 4094127"/>
                <a:gd name="connsiteY30" fmla="*/ 2739200 h 4476752"/>
                <a:gd name="connsiteX31" fmla="*/ 6671 w 4094127"/>
                <a:gd name="connsiteY31" fmla="*/ 2594420 h 4476752"/>
                <a:gd name="connsiteX32" fmla="*/ 21435 w 4094127"/>
                <a:gd name="connsiteY32" fmla="*/ 2434209 h 4476752"/>
                <a:gd name="connsiteX33" fmla="*/ 110399 w 4094127"/>
                <a:gd name="connsiteY33" fmla="*/ 2383155 h 4476752"/>
                <a:gd name="connsiteX34" fmla="*/ 141641 w 4094127"/>
                <a:gd name="connsiteY34" fmla="*/ 2396014 h 4476752"/>
                <a:gd name="connsiteX35" fmla="*/ 321663 w 4094127"/>
                <a:gd name="connsiteY35" fmla="*/ 2842737 h 4476752"/>
                <a:gd name="connsiteX36" fmla="*/ 554740 w 4094127"/>
                <a:gd name="connsiteY36" fmla="*/ 2943416 h 4476752"/>
                <a:gd name="connsiteX37" fmla="*/ 756194 w 4094127"/>
                <a:gd name="connsiteY37" fmla="*/ 2764822 h 4476752"/>
                <a:gd name="connsiteX38" fmla="*/ 1066137 w 4094127"/>
                <a:gd name="connsiteY38" fmla="*/ 2177416 h 4476752"/>
                <a:gd name="connsiteX39" fmla="*/ 1072805 w 4094127"/>
                <a:gd name="connsiteY39" fmla="*/ 1920621 h 4476752"/>
                <a:gd name="connsiteX40" fmla="*/ 1053279 w 4094127"/>
                <a:gd name="connsiteY40" fmla="*/ 1910334 h 4476752"/>
                <a:gd name="connsiteX41" fmla="*/ 1040134 w 4094127"/>
                <a:gd name="connsiteY41" fmla="*/ 1910620 h 4476752"/>
                <a:gd name="connsiteX42" fmla="*/ 1038801 w 4094127"/>
                <a:gd name="connsiteY42" fmla="*/ 1852137 h 4476752"/>
                <a:gd name="connsiteX43" fmla="*/ 1119954 w 4094127"/>
                <a:gd name="connsiteY43" fmla="*/ 1911477 h 4476752"/>
                <a:gd name="connsiteX44" fmla="*/ 1206060 w 4094127"/>
                <a:gd name="connsiteY44" fmla="*/ 1985677 h 4476752"/>
                <a:gd name="connsiteX45" fmla="*/ 1500572 w 4094127"/>
                <a:gd name="connsiteY45" fmla="*/ 2152841 h 4476752"/>
                <a:gd name="connsiteX46" fmla="*/ 1670213 w 4094127"/>
                <a:gd name="connsiteY46" fmla="*/ 2117503 h 4476752"/>
                <a:gd name="connsiteX47" fmla="*/ 1820232 w 4094127"/>
                <a:gd name="connsiteY47" fmla="*/ 2017872 h 4476752"/>
                <a:gd name="connsiteX48" fmla="*/ 1901956 w 4094127"/>
                <a:gd name="connsiteY48" fmla="*/ 1954340 h 4476752"/>
                <a:gd name="connsiteX49" fmla="*/ 2162941 w 4094127"/>
                <a:gd name="connsiteY49" fmla="*/ 1727740 h 4476752"/>
                <a:gd name="connsiteX50" fmla="*/ 2425260 w 4094127"/>
                <a:gd name="connsiteY50" fmla="*/ 1466279 h 4476752"/>
                <a:gd name="connsiteX51" fmla="*/ 2620903 w 4094127"/>
                <a:gd name="connsiteY51" fmla="*/ 1245108 h 4476752"/>
                <a:gd name="connsiteX52" fmla="*/ 2795877 w 4094127"/>
                <a:gd name="connsiteY52" fmla="*/ 1028415 h 4476752"/>
                <a:gd name="connsiteX53" fmla="*/ 2963327 w 4094127"/>
                <a:gd name="connsiteY53" fmla="*/ 733521 h 4476752"/>
                <a:gd name="connsiteX54" fmla="*/ 3094867 w 4094127"/>
                <a:gd name="connsiteY54" fmla="*/ 320993 h 4476752"/>
                <a:gd name="connsiteX55" fmla="*/ 3097534 w 4094127"/>
                <a:gd name="connsiteY55" fmla="*/ 307563 h 4476752"/>
                <a:gd name="connsiteX56" fmla="*/ 3103820 w 4094127"/>
                <a:gd name="connsiteY56" fmla="*/ 264795 h 4476752"/>
                <a:gd name="connsiteX57" fmla="*/ 3111250 w 4094127"/>
                <a:gd name="connsiteY57" fmla="*/ 258795 h 4476752"/>
                <a:gd name="connsiteX58" fmla="*/ 3738376 w 4094127"/>
                <a:gd name="connsiteY58" fmla="*/ 0 h 4476752"/>
                <a:gd name="connsiteX0" fmla="*/ 4071751 w 4094127"/>
                <a:gd name="connsiteY0" fmla="*/ 4156139 h 4476752"/>
                <a:gd name="connsiteX1" fmla="*/ 4093754 w 4094127"/>
                <a:gd name="connsiteY1" fmla="*/ 4444270 h 4476752"/>
                <a:gd name="connsiteX2" fmla="*/ 4090706 w 4094127"/>
                <a:gd name="connsiteY2" fmla="*/ 4466273 h 4476752"/>
                <a:gd name="connsiteX3" fmla="*/ 4015078 w 4094127"/>
                <a:gd name="connsiteY3" fmla="*/ 4473226 h 4476752"/>
                <a:gd name="connsiteX4" fmla="*/ 3905540 w 4094127"/>
                <a:gd name="connsiteY4" fmla="*/ 4473512 h 4476752"/>
                <a:gd name="connsiteX5" fmla="*/ 3656270 w 4094127"/>
                <a:gd name="connsiteY5" fmla="*/ 4476750 h 4476752"/>
                <a:gd name="connsiteX6" fmla="*/ 3633887 w 4094127"/>
                <a:gd name="connsiteY6" fmla="*/ 4420172 h 4476752"/>
                <a:gd name="connsiteX7" fmla="*/ 3619980 w 4094127"/>
                <a:gd name="connsiteY7" fmla="*/ 4319302 h 4476752"/>
                <a:gd name="connsiteX8" fmla="*/ 3592167 w 4094127"/>
                <a:gd name="connsiteY8" fmla="*/ 4117658 h 4476752"/>
                <a:gd name="connsiteX9" fmla="*/ 3536541 w 4094127"/>
                <a:gd name="connsiteY9" fmla="*/ 3714274 h 4476752"/>
                <a:gd name="connsiteX10" fmla="*/ 3426718 w 4094127"/>
                <a:gd name="connsiteY10" fmla="*/ 2924556 h 4476752"/>
                <a:gd name="connsiteX11" fmla="*/ 3392333 w 4094127"/>
                <a:gd name="connsiteY11" fmla="*/ 2670715 h 4476752"/>
                <a:gd name="connsiteX12" fmla="*/ 3355852 w 4094127"/>
                <a:gd name="connsiteY12" fmla="*/ 2434876 h 4476752"/>
                <a:gd name="connsiteX13" fmla="*/ 3352995 w 4094127"/>
                <a:gd name="connsiteY13" fmla="*/ 2437638 h 4476752"/>
                <a:gd name="connsiteX14" fmla="*/ 3343374 w 4094127"/>
                <a:gd name="connsiteY14" fmla="*/ 2446973 h 4476752"/>
                <a:gd name="connsiteX15" fmla="*/ 3336993 w 4094127"/>
                <a:gd name="connsiteY15" fmla="*/ 2452974 h 4476752"/>
                <a:gd name="connsiteX16" fmla="*/ 3278128 w 4094127"/>
                <a:gd name="connsiteY16" fmla="*/ 2509933 h 4476752"/>
                <a:gd name="connsiteX17" fmla="*/ 3204024 w 4094127"/>
                <a:gd name="connsiteY17" fmla="*/ 2579371 h 4476752"/>
                <a:gd name="connsiteX18" fmla="*/ 3055815 w 4094127"/>
                <a:gd name="connsiteY18" fmla="*/ 2718150 h 4476752"/>
                <a:gd name="connsiteX19" fmla="*/ 2759397 w 4094127"/>
                <a:gd name="connsiteY19" fmla="*/ 2995708 h 4476752"/>
                <a:gd name="connsiteX20" fmla="*/ 2600329 w 4094127"/>
                <a:gd name="connsiteY20" fmla="*/ 3143822 h 4476752"/>
                <a:gd name="connsiteX21" fmla="*/ 2420497 w 4094127"/>
                <a:gd name="connsiteY21" fmla="*/ 3314224 h 4476752"/>
                <a:gd name="connsiteX22" fmla="*/ 2199327 w 4094127"/>
                <a:gd name="connsiteY22" fmla="*/ 3519679 h 4476752"/>
                <a:gd name="connsiteX23" fmla="*/ 1775369 w 4094127"/>
                <a:gd name="connsiteY23" fmla="*/ 3663220 h 4476752"/>
                <a:gd name="connsiteX24" fmla="*/ 1410466 w 4094127"/>
                <a:gd name="connsiteY24" fmla="*/ 3654362 h 4476752"/>
                <a:gd name="connsiteX25" fmla="*/ 1125478 w 4094127"/>
                <a:gd name="connsiteY25" fmla="*/ 3558350 h 4476752"/>
                <a:gd name="connsiteX26" fmla="*/ 689995 w 4094127"/>
                <a:gd name="connsiteY26" fmla="*/ 3271171 h 4476752"/>
                <a:gd name="connsiteX27" fmla="*/ 543215 w 4094127"/>
                <a:gd name="connsiteY27" fmla="*/ 3154966 h 4476752"/>
                <a:gd name="connsiteX28" fmla="*/ 264037 w 4094127"/>
                <a:gd name="connsiteY28" fmla="*/ 2915508 h 4476752"/>
                <a:gd name="connsiteX29" fmla="*/ 98492 w 4094127"/>
                <a:gd name="connsiteY29" fmla="*/ 2739200 h 4476752"/>
                <a:gd name="connsiteX30" fmla="*/ 6671 w 4094127"/>
                <a:gd name="connsiteY30" fmla="*/ 2594420 h 4476752"/>
                <a:gd name="connsiteX31" fmla="*/ 21435 w 4094127"/>
                <a:gd name="connsiteY31" fmla="*/ 2434209 h 4476752"/>
                <a:gd name="connsiteX32" fmla="*/ 110399 w 4094127"/>
                <a:gd name="connsiteY32" fmla="*/ 2383155 h 4476752"/>
                <a:gd name="connsiteX33" fmla="*/ 141641 w 4094127"/>
                <a:gd name="connsiteY33" fmla="*/ 2396014 h 4476752"/>
                <a:gd name="connsiteX34" fmla="*/ 321663 w 4094127"/>
                <a:gd name="connsiteY34" fmla="*/ 2842737 h 4476752"/>
                <a:gd name="connsiteX35" fmla="*/ 554740 w 4094127"/>
                <a:gd name="connsiteY35" fmla="*/ 2943416 h 4476752"/>
                <a:gd name="connsiteX36" fmla="*/ 756194 w 4094127"/>
                <a:gd name="connsiteY36" fmla="*/ 2764822 h 4476752"/>
                <a:gd name="connsiteX37" fmla="*/ 1066137 w 4094127"/>
                <a:gd name="connsiteY37" fmla="*/ 2177416 h 4476752"/>
                <a:gd name="connsiteX38" fmla="*/ 1072805 w 4094127"/>
                <a:gd name="connsiteY38" fmla="*/ 1920621 h 4476752"/>
                <a:gd name="connsiteX39" fmla="*/ 1053279 w 4094127"/>
                <a:gd name="connsiteY39" fmla="*/ 1910334 h 4476752"/>
                <a:gd name="connsiteX40" fmla="*/ 1040134 w 4094127"/>
                <a:gd name="connsiteY40" fmla="*/ 1910620 h 4476752"/>
                <a:gd name="connsiteX41" fmla="*/ 1038801 w 4094127"/>
                <a:gd name="connsiteY41" fmla="*/ 1852137 h 4476752"/>
                <a:gd name="connsiteX42" fmla="*/ 1119954 w 4094127"/>
                <a:gd name="connsiteY42" fmla="*/ 1911477 h 4476752"/>
                <a:gd name="connsiteX43" fmla="*/ 1206060 w 4094127"/>
                <a:gd name="connsiteY43" fmla="*/ 1985677 h 4476752"/>
                <a:gd name="connsiteX44" fmla="*/ 1500572 w 4094127"/>
                <a:gd name="connsiteY44" fmla="*/ 2152841 h 4476752"/>
                <a:gd name="connsiteX45" fmla="*/ 1670213 w 4094127"/>
                <a:gd name="connsiteY45" fmla="*/ 2117503 h 4476752"/>
                <a:gd name="connsiteX46" fmla="*/ 1820232 w 4094127"/>
                <a:gd name="connsiteY46" fmla="*/ 2017872 h 4476752"/>
                <a:gd name="connsiteX47" fmla="*/ 1901956 w 4094127"/>
                <a:gd name="connsiteY47" fmla="*/ 1954340 h 4476752"/>
                <a:gd name="connsiteX48" fmla="*/ 2162941 w 4094127"/>
                <a:gd name="connsiteY48" fmla="*/ 1727740 h 4476752"/>
                <a:gd name="connsiteX49" fmla="*/ 2425260 w 4094127"/>
                <a:gd name="connsiteY49" fmla="*/ 1466279 h 4476752"/>
                <a:gd name="connsiteX50" fmla="*/ 2620903 w 4094127"/>
                <a:gd name="connsiteY50" fmla="*/ 1245108 h 4476752"/>
                <a:gd name="connsiteX51" fmla="*/ 2795877 w 4094127"/>
                <a:gd name="connsiteY51" fmla="*/ 1028415 h 4476752"/>
                <a:gd name="connsiteX52" fmla="*/ 2963327 w 4094127"/>
                <a:gd name="connsiteY52" fmla="*/ 733521 h 4476752"/>
                <a:gd name="connsiteX53" fmla="*/ 3094867 w 4094127"/>
                <a:gd name="connsiteY53" fmla="*/ 320993 h 4476752"/>
                <a:gd name="connsiteX54" fmla="*/ 3097534 w 4094127"/>
                <a:gd name="connsiteY54" fmla="*/ 307563 h 4476752"/>
                <a:gd name="connsiteX55" fmla="*/ 3103820 w 4094127"/>
                <a:gd name="connsiteY55" fmla="*/ 264795 h 4476752"/>
                <a:gd name="connsiteX56" fmla="*/ 3111250 w 4094127"/>
                <a:gd name="connsiteY56" fmla="*/ 258795 h 4476752"/>
                <a:gd name="connsiteX57" fmla="*/ 3738376 w 4094127"/>
                <a:gd name="connsiteY57" fmla="*/ 0 h 4476752"/>
                <a:gd name="connsiteX0" fmla="*/ 4093754 w 4094127"/>
                <a:gd name="connsiteY0" fmla="*/ 4444270 h 4476752"/>
                <a:gd name="connsiteX1" fmla="*/ 4090706 w 4094127"/>
                <a:gd name="connsiteY1" fmla="*/ 4466273 h 4476752"/>
                <a:gd name="connsiteX2" fmla="*/ 4015078 w 4094127"/>
                <a:gd name="connsiteY2" fmla="*/ 4473226 h 4476752"/>
                <a:gd name="connsiteX3" fmla="*/ 3905540 w 4094127"/>
                <a:gd name="connsiteY3" fmla="*/ 4473512 h 4476752"/>
                <a:gd name="connsiteX4" fmla="*/ 3656270 w 4094127"/>
                <a:gd name="connsiteY4" fmla="*/ 4476750 h 4476752"/>
                <a:gd name="connsiteX5" fmla="*/ 3633887 w 4094127"/>
                <a:gd name="connsiteY5" fmla="*/ 4420172 h 4476752"/>
                <a:gd name="connsiteX6" fmla="*/ 3619980 w 4094127"/>
                <a:gd name="connsiteY6" fmla="*/ 4319302 h 4476752"/>
                <a:gd name="connsiteX7" fmla="*/ 3592167 w 4094127"/>
                <a:gd name="connsiteY7" fmla="*/ 4117658 h 4476752"/>
                <a:gd name="connsiteX8" fmla="*/ 3536541 w 4094127"/>
                <a:gd name="connsiteY8" fmla="*/ 3714274 h 4476752"/>
                <a:gd name="connsiteX9" fmla="*/ 3426718 w 4094127"/>
                <a:gd name="connsiteY9" fmla="*/ 2924556 h 4476752"/>
                <a:gd name="connsiteX10" fmla="*/ 3392333 w 4094127"/>
                <a:gd name="connsiteY10" fmla="*/ 2670715 h 4476752"/>
                <a:gd name="connsiteX11" fmla="*/ 3355852 w 4094127"/>
                <a:gd name="connsiteY11" fmla="*/ 2434876 h 4476752"/>
                <a:gd name="connsiteX12" fmla="*/ 3352995 w 4094127"/>
                <a:gd name="connsiteY12" fmla="*/ 2437638 h 4476752"/>
                <a:gd name="connsiteX13" fmla="*/ 3343374 w 4094127"/>
                <a:gd name="connsiteY13" fmla="*/ 2446973 h 4476752"/>
                <a:gd name="connsiteX14" fmla="*/ 3336993 w 4094127"/>
                <a:gd name="connsiteY14" fmla="*/ 2452974 h 4476752"/>
                <a:gd name="connsiteX15" fmla="*/ 3278128 w 4094127"/>
                <a:gd name="connsiteY15" fmla="*/ 2509933 h 4476752"/>
                <a:gd name="connsiteX16" fmla="*/ 3204024 w 4094127"/>
                <a:gd name="connsiteY16" fmla="*/ 2579371 h 4476752"/>
                <a:gd name="connsiteX17" fmla="*/ 3055815 w 4094127"/>
                <a:gd name="connsiteY17" fmla="*/ 2718150 h 4476752"/>
                <a:gd name="connsiteX18" fmla="*/ 2759397 w 4094127"/>
                <a:gd name="connsiteY18" fmla="*/ 2995708 h 4476752"/>
                <a:gd name="connsiteX19" fmla="*/ 2600329 w 4094127"/>
                <a:gd name="connsiteY19" fmla="*/ 3143822 h 4476752"/>
                <a:gd name="connsiteX20" fmla="*/ 2420497 w 4094127"/>
                <a:gd name="connsiteY20" fmla="*/ 3314224 h 4476752"/>
                <a:gd name="connsiteX21" fmla="*/ 2199327 w 4094127"/>
                <a:gd name="connsiteY21" fmla="*/ 3519679 h 4476752"/>
                <a:gd name="connsiteX22" fmla="*/ 1775369 w 4094127"/>
                <a:gd name="connsiteY22" fmla="*/ 3663220 h 4476752"/>
                <a:gd name="connsiteX23" fmla="*/ 1410466 w 4094127"/>
                <a:gd name="connsiteY23" fmla="*/ 3654362 h 4476752"/>
                <a:gd name="connsiteX24" fmla="*/ 1125478 w 4094127"/>
                <a:gd name="connsiteY24" fmla="*/ 3558350 h 4476752"/>
                <a:gd name="connsiteX25" fmla="*/ 689995 w 4094127"/>
                <a:gd name="connsiteY25" fmla="*/ 3271171 h 4476752"/>
                <a:gd name="connsiteX26" fmla="*/ 543215 w 4094127"/>
                <a:gd name="connsiteY26" fmla="*/ 3154966 h 4476752"/>
                <a:gd name="connsiteX27" fmla="*/ 264037 w 4094127"/>
                <a:gd name="connsiteY27" fmla="*/ 2915508 h 4476752"/>
                <a:gd name="connsiteX28" fmla="*/ 98492 w 4094127"/>
                <a:gd name="connsiteY28" fmla="*/ 2739200 h 4476752"/>
                <a:gd name="connsiteX29" fmla="*/ 6671 w 4094127"/>
                <a:gd name="connsiteY29" fmla="*/ 2594420 h 4476752"/>
                <a:gd name="connsiteX30" fmla="*/ 21435 w 4094127"/>
                <a:gd name="connsiteY30" fmla="*/ 2434209 h 4476752"/>
                <a:gd name="connsiteX31" fmla="*/ 110399 w 4094127"/>
                <a:gd name="connsiteY31" fmla="*/ 2383155 h 4476752"/>
                <a:gd name="connsiteX32" fmla="*/ 141641 w 4094127"/>
                <a:gd name="connsiteY32" fmla="*/ 2396014 h 4476752"/>
                <a:gd name="connsiteX33" fmla="*/ 321663 w 4094127"/>
                <a:gd name="connsiteY33" fmla="*/ 2842737 h 4476752"/>
                <a:gd name="connsiteX34" fmla="*/ 554740 w 4094127"/>
                <a:gd name="connsiteY34" fmla="*/ 2943416 h 4476752"/>
                <a:gd name="connsiteX35" fmla="*/ 756194 w 4094127"/>
                <a:gd name="connsiteY35" fmla="*/ 2764822 h 4476752"/>
                <a:gd name="connsiteX36" fmla="*/ 1066137 w 4094127"/>
                <a:gd name="connsiteY36" fmla="*/ 2177416 h 4476752"/>
                <a:gd name="connsiteX37" fmla="*/ 1072805 w 4094127"/>
                <a:gd name="connsiteY37" fmla="*/ 1920621 h 4476752"/>
                <a:gd name="connsiteX38" fmla="*/ 1053279 w 4094127"/>
                <a:gd name="connsiteY38" fmla="*/ 1910334 h 4476752"/>
                <a:gd name="connsiteX39" fmla="*/ 1040134 w 4094127"/>
                <a:gd name="connsiteY39" fmla="*/ 1910620 h 4476752"/>
                <a:gd name="connsiteX40" fmla="*/ 1038801 w 4094127"/>
                <a:gd name="connsiteY40" fmla="*/ 1852137 h 4476752"/>
                <a:gd name="connsiteX41" fmla="*/ 1119954 w 4094127"/>
                <a:gd name="connsiteY41" fmla="*/ 1911477 h 4476752"/>
                <a:gd name="connsiteX42" fmla="*/ 1206060 w 4094127"/>
                <a:gd name="connsiteY42" fmla="*/ 1985677 h 4476752"/>
                <a:gd name="connsiteX43" fmla="*/ 1500572 w 4094127"/>
                <a:gd name="connsiteY43" fmla="*/ 2152841 h 4476752"/>
                <a:gd name="connsiteX44" fmla="*/ 1670213 w 4094127"/>
                <a:gd name="connsiteY44" fmla="*/ 2117503 h 4476752"/>
                <a:gd name="connsiteX45" fmla="*/ 1820232 w 4094127"/>
                <a:gd name="connsiteY45" fmla="*/ 2017872 h 4476752"/>
                <a:gd name="connsiteX46" fmla="*/ 1901956 w 4094127"/>
                <a:gd name="connsiteY46" fmla="*/ 1954340 h 4476752"/>
                <a:gd name="connsiteX47" fmla="*/ 2162941 w 4094127"/>
                <a:gd name="connsiteY47" fmla="*/ 1727740 h 4476752"/>
                <a:gd name="connsiteX48" fmla="*/ 2425260 w 4094127"/>
                <a:gd name="connsiteY48" fmla="*/ 1466279 h 4476752"/>
                <a:gd name="connsiteX49" fmla="*/ 2620903 w 4094127"/>
                <a:gd name="connsiteY49" fmla="*/ 1245108 h 4476752"/>
                <a:gd name="connsiteX50" fmla="*/ 2795877 w 4094127"/>
                <a:gd name="connsiteY50" fmla="*/ 1028415 h 4476752"/>
                <a:gd name="connsiteX51" fmla="*/ 2963327 w 4094127"/>
                <a:gd name="connsiteY51" fmla="*/ 733521 h 4476752"/>
                <a:gd name="connsiteX52" fmla="*/ 3094867 w 4094127"/>
                <a:gd name="connsiteY52" fmla="*/ 320993 h 4476752"/>
                <a:gd name="connsiteX53" fmla="*/ 3097534 w 4094127"/>
                <a:gd name="connsiteY53" fmla="*/ 307563 h 4476752"/>
                <a:gd name="connsiteX54" fmla="*/ 3103820 w 4094127"/>
                <a:gd name="connsiteY54" fmla="*/ 264795 h 4476752"/>
                <a:gd name="connsiteX55" fmla="*/ 3111250 w 4094127"/>
                <a:gd name="connsiteY55" fmla="*/ 258795 h 4476752"/>
                <a:gd name="connsiteX56" fmla="*/ 3738376 w 4094127"/>
                <a:gd name="connsiteY56" fmla="*/ 0 h 4476752"/>
                <a:gd name="connsiteX0" fmla="*/ 4093754 w 4105625"/>
                <a:gd name="connsiteY0" fmla="*/ 4444270 h 4476752"/>
                <a:gd name="connsiteX1" fmla="*/ 4090706 w 4105625"/>
                <a:gd name="connsiteY1" fmla="*/ 4466273 h 4476752"/>
                <a:gd name="connsiteX2" fmla="*/ 3905540 w 4105625"/>
                <a:gd name="connsiteY2" fmla="*/ 4473512 h 4476752"/>
                <a:gd name="connsiteX3" fmla="*/ 3656270 w 4105625"/>
                <a:gd name="connsiteY3" fmla="*/ 4476750 h 4476752"/>
                <a:gd name="connsiteX4" fmla="*/ 3633887 w 4105625"/>
                <a:gd name="connsiteY4" fmla="*/ 4420172 h 4476752"/>
                <a:gd name="connsiteX5" fmla="*/ 3619980 w 4105625"/>
                <a:gd name="connsiteY5" fmla="*/ 4319302 h 4476752"/>
                <a:gd name="connsiteX6" fmla="*/ 3592167 w 4105625"/>
                <a:gd name="connsiteY6" fmla="*/ 4117658 h 4476752"/>
                <a:gd name="connsiteX7" fmla="*/ 3536541 w 4105625"/>
                <a:gd name="connsiteY7" fmla="*/ 3714274 h 4476752"/>
                <a:gd name="connsiteX8" fmla="*/ 3426718 w 4105625"/>
                <a:gd name="connsiteY8" fmla="*/ 2924556 h 4476752"/>
                <a:gd name="connsiteX9" fmla="*/ 3392333 w 4105625"/>
                <a:gd name="connsiteY9" fmla="*/ 2670715 h 4476752"/>
                <a:gd name="connsiteX10" fmla="*/ 3355852 w 4105625"/>
                <a:gd name="connsiteY10" fmla="*/ 2434876 h 4476752"/>
                <a:gd name="connsiteX11" fmla="*/ 3352995 w 4105625"/>
                <a:gd name="connsiteY11" fmla="*/ 2437638 h 4476752"/>
                <a:gd name="connsiteX12" fmla="*/ 3343374 w 4105625"/>
                <a:gd name="connsiteY12" fmla="*/ 2446973 h 4476752"/>
                <a:gd name="connsiteX13" fmla="*/ 3336993 w 4105625"/>
                <a:gd name="connsiteY13" fmla="*/ 2452974 h 4476752"/>
                <a:gd name="connsiteX14" fmla="*/ 3278128 w 4105625"/>
                <a:gd name="connsiteY14" fmla="*/ 2509933 h 4476752"/>
                <a:gd name="connsiteX15" fmla="*/ 3204024 w 4105625"/>
                <a:gd name="connsiteY15" fmla="*/ 2579371 h 4476752"/>
                <a:gd name="connsiteX16" fmla="*/ 3055815 w 4105625"/>
                <a:gd name="connsiteY16" fmla="*/ 2718150 h 4476752"/>
                <a:gd name="connsiteX17" fmla="*/ 2759397 w 4105625"/>
                <a:gd name="connsiteY17" fmla="*/ 2995708 h 4476752"/>
                <a:gd name="connsiteX18" fmla="*/ 2600329 w 4105625"/>
                <a:gd name="connsiteY18" fmla="*/ 3143822 h 4476752"/>
                <a:gd name="connsiteX19" fmla="*/ 2420497 w 4105625"/>
                <a:gd name="connsiteY19" fmla="*/ 3314224 h 4476752"/>
                <a:gd name="connsiteX20" fmla="*/ 2199327 w 4105625"/>
                <a:gd name="connsiteY20" fmla="*/ 3519679 h 4476752"/>
                <a:gd name="connsiteX21" fmla="*/ 1775369 w 4105625"/>
                <a:gd name="connsiteY21" fmla="*/ 3663220 h 4476752"/>
                <a:gd name="connsiteX22" fmla="*/ 1410466 w 4105625"/>
                <a:gd name="connsiteY22" fmla="*/ 3654362 h 4476752"/>
                <a:gd name="connsiteX23" fmla="*/ 1125478 w 4105625"/>
                <a:gd name="connsiteY23" fmla="*/ 3558350 h 4476752"/>
                <a:gd name="connsiteX24" fmla="*/ 689995 w 4105625"/>
                <a:gd name="connsiteY24" fmla="*/ 3271171 h 4476752"/>
                <a:gd name="connsiteX25" fmla="*/ 543215 w 4105625"/>
                <a:gd name="connsiteY25" fmla="*/ 3154966 h 4476752"/>
                <a:gd name="connsiteX26" fmla="*/ 264037 w 4105625"/>
                <a:gd name="connsiteY26" fmla="*/ 2915508 h 4476752"/>
                <a:gd name="connsiteX27" fmla="*/ 98492 w 4105625"/>
                <a:gd name="connsiteY27" fmla="*/ 2739200 h 4476752"/>
                <a:gd name="connsiteX28" fmla="*/ 6671 w 4105625"/>
                <a:gd name="connsiteY28" fmla="*/ 2594420 h 4476752"/>
                <a:gd name="connsiteX29" fmla="*/ 21435 w 4105625"/>
                <a:gd name="connsiteY29" fmla="*/ 2434209 h 4476752"/>
                <a:gd name="connsiteX30" fmla="*/ 110399 w 4105625"/>
                <a:gd name="connsiteY30" fmla="*/ 2383155 h 4476752"/>
                <a:gd name="connsiteX31" fmla="*/ 141641 w 4105625"/>
                <a:gd name="connsiteY31" fmla="*/ 2396014 h 4476752"/>
                <a:gd name="connsiteX32" fmla="*/ 321663 w 4105625"/>
                <a:gd name="connsiteY32" fmla="*/ 2842737 h 4476752"/>
                <a:gd name="connsiteX33" fmla="*/ 554740 w 4105625"/>
                <a:gd name="connsiteY33" fmla="*/ 2943416 h 4476752"/>
                <a:gd name="connsiteX34" fmla="*/ 756194 w 4105625"/>
                <a:gd name="connsiteY34" fmla="*/ 2764822 h 4476752"/>
                <a:gd name="connsiteX35" fmla="*/ 1066137 w 4105625"/>
                <a:gd name="connsiteY35" fmla="*/ 2177416 h 4476752"/>
                <a:gd name="connsiteX36" fmla="*/ 1072805 w 4105625"/>
                <a:gd name="connsiteY36" fmla="*/ 1920621 h 4476752"/>
                <a:gd name="connsiteX37" fmla="*/ 1053279 w 4105625"/>
                <a:gd name="connsiteY37" fmla="*/ 1910334 h 4476752"/>
                <a:gd name="connsiteX38" fmla="*/ 1040134 w 4105625"/>
                <a:gd name="connsiteY38" fmla="*/ 1910620 h 4476752"/>
                <a:gd name="connsiteX39" fmla="*/ 1038801 w 4105625"/>
                <a:gd name="connsiteY39" fmla="*/ 1852137 h 4476752"/>
                <a:gd name="connsiteX40" fmla="*/ 1119954 w 4105625"/>
                <a:gd name="connsiteY40" fmla="*/ 1911477 h 4476752"/>
                <a:gd name="connsiteX41" fmla="*/ 1206060 w 4105625"/>
                <a:gd name="connsiteY41" fmla="*/ 1985677 h 4476752"/>
                <a:gd name="connsiteX42" fmla="*/ 1500572 w 4105625"/>
                <a:gd name="connsiteY42" fmla="*/ 2152841 h 4476752"/>
                <a:gd name="connsiteX43" fmla="*/ 1670213 w 4105625"/>
                <a:gd name="connsiteY43" fmla="*/ 2117503 h 4476752"/>
                <a:gd name="connsiteX44" fmla="*/ 1820232 w 4105625"/>
                <a:gd name="connsiteY44" fmla="*/ 2017872 h 4476752"/>
                <a:gd name="connsiteX45" fmla="*/ 1901956 w 4105625"/>
                <a:gd name="connsiteY45" fmla="*/ 1954340 h 4476752"/>
                <a:gd name="connsiteX46" fmla="*/ 2162941 w 4105625"/>
                <a:gd name="connsiteY46" fmla="*/ 1727740 h 4476752"/>
                <a:gd name="connsiteX47" fmla="*/ 2425260 w 4105625"/>
                <a:gd name="connsiteY47" fmla="*/ 1466279 h 4476752"/>
                <a:gd name="connsiteX48" fmla="*/ 2620903 w 4105625"/>
                <a:gd name="connsiteY48" fmla="*/ 1245108 h 4476752"/>
                <a:gd name="connsiteX49" fmla="*/ 2795877 w 4105625"/>
                <a:gd name="connsiteY49" fmla="*/ 1028415 h 4476752"/>
                <a:gd name="connsiteX50" fmla="*/ 2963327 w 4105625"/>
                <a:gd name="connsiteY50" fmla="*/ 733521 h 4476752"/>
                <a:gd name="connsiteX51" fmla="*/ 3094867 w 4105625"/>
                <a:gd name="connsiteY51" fmla="*/ 320993 h 4476752"/>
                <a:gd name="connsiteX52" fmla="*/ 3097534 w 4105625"/>
                <a:gd name="connsiteY52" fmla="*/ 307563 h 4476752"/>
                <a:gd name="connsiteX53" fmla="*/ 3103820 w 4105625"/>
                <a:gd name="connsiteY53" fmla="*/ 264795 h 4476752"/>
                <a:gd name="connsiteX54" fmla="*/ 3111250 w 4105625"/>
                <a:gd name="connsiteY54" fmla="*/ 258795 h 4476752"/>
                <a:gd name="connsiteX55" fmla="*/ 3738376 w 4105625"/>
                <a:gd name="connsiteY55" fmla="*/ 0 h 4476752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592167 w 4124054"/>
                <a:gd name="connsiteY5" fmla="*/ 4117658 h 4479150"/>
                <a:gd name="connsiteX6" fmla="*/ 3536541 w 4124054"/>
                <a:gd name="connsiteY6" fmla="*/ 3714274 h 4479150"/>
                <a:gd name="connsiteX7" fmla="*/ 3426718 w 4124054"/>
                <a:gd name="connsiteY7" fmla="*/ 2924556 h 4479150"/>
                <a:gd name="connsiteX8" fmla="*/ 3392333 w 4124054"/>
                <a:gd name="connsiteY8" fmla="*/ 2670715 h 4479150"/>
                <a:gd name="connsiteX9" fmla="*/ 3355852 w 4124054"/>
                <a:gd name="connsiteY9" fmla="*/ 2434876 h 4479150"/>
                <a:gd name="connsiteX10" fmla="*/ 3352995 w 4124054"/>
                <a:gd name="connsiteY10" fmla="*/ 2437638 h 4479150"/>
                <a:gd name="connsiteX11" fmla="*/ 3343374 w 4124054"/>
                <a:gd name="connsiteY11" fmla="*/ 2446973 h 4479150"/>
                <a:gd name="connsiteX12" fmla="*/ 3336993 w 4124054"/>
                <a:gd name="connsiteY12" fmla="*/ 2452974 h 4479150"/>
                <a:gd name="connsiteX13" fmla="*/ 3278128 w 4124054"/>
                <a:gd name="connsiteY13" fmla="*/ 2509933 h 4479150"/>
                <a:gd name="connsiteX14" fmla="*/ 3204024 w 4124054"/>
                <a:gd name="connsiteY14" fmla="*/ 2579371 h 4479150"/>
                <a:gd name="connsiteX15" fmla="*/ 3055815 w 4124054"/>
                <a:gd name="connsiteY15" fmla="*/ 2718150 h 4479150"/>
                <a:gd name="connsiteX16" fmla="*/ 2759397 w 4124054"/>
                <a:gd name="connsiteY16" fmla="*/ 2995708 h 4479150"/>
                <a:gd name="connsiteX17" fmla="*/ 2600329 w 4124054"/>
                <a:gd name="connsiteY17" fmla="*/ 3143822 h 4479150"/>
                <a:gd name="connsiteX18" fmla="*/ 2420497 w 4124054"/>
                <a:gd name="connsiteY18" fmla="*/ 3314224 h 4479150"/>
                <a:gd name="connsiteX19" fmla="*/ 2199327 w 4124054"/>
                <a:gd name="connsiteY19" fmla="*/ 3519679 h 4479150"/>
                <a:gd name="connsiteX20" fmla="*/ 1775369 w 4124054"/>
                <a:gd name="connsiteY20" fmla="*/ 3663220 h 4479150"/>
                <a:gd name="connsiteX21" fmla="*/ 1410466 w 4124054"/>
                <a:gd name="connsiteY21" fmla="*/ 3654362 h 4479150"/>
                <a:gd name="connsiteX22" fmla="*/ 1125478 w 4124054"/>
                <a:gd name="connsiteY22" fmla="*/ 3558350 h 4479150"/>
                <a:gd name="connsiteX23" fmla="*/ 689995 w 4124054"/>
                <a:gd name="connsiteY23" fmla="*/ 3271171 h 4479150"/>
                <a:gd name="connsiteX24" fmla="*/ 543215 w 4124054"/>
                <a:gd name="connsiteY24" fmla="*/ 3154966 h 4479150"/>
                <a:gd name="connsiteX25" fmla="*/ 264037 w 4124054"/>
                <a:gd name="connsiteY25" fmla="*/ 2915508 h 4479150"/>
                <a:gd name="connsiteX26" fmla="*/ 98492 w 4124054"/>
                <a:gd name="connsiteY26" fmla="*/ 2739200 h 4479150"/>
                <a:gd name="connsiteX27" fmla="*/ 6671 w 4124054"/>
                <a:gd name="connsiteY27" fmla="*/ 2594420 h 4479150"/>
                <a:gd name="connsiteX28" fmla="*/ 21435 w 4124054"/>
                <a:gd name="connsiteY28" fmla="*/ 2434209 h 4479150"/>
                <a:gd name="connsiteX29" fmla="*/ 110399 w 4124054"/>
                <a:gd name="connsiteY29" fmla="*/ 2383155 h 4479150"/>
                <a:gd name="connsiteX30" fmla="*/ 141641 w 4124054"/>
                <a:gd name="connsiteY30" fmla="*/ 2396014 h 4479150"/>
                <a:gd name="connsiteX31" fmla="*/ 321663 w 4124054"/>
                <a:gd name="connsiteY31" fmla="*/ 2842737 h 4479150"/>
                <a:gd name="connsiteX32" fmla="*/ 554740 w 4124054"/>
                <a:gd name="connsiteY32" fmla="*/ 2943416 h 4479150"/>
                <a:gd name="connsiteX33" fmla="*/ 756194 w 4124054"/>
                <a:gd name="connsiteY33" fmla="*/ 2764822 h 4479150"/>
                <a:gd name="connsiteX34" fmla="*/ 1066137 w 4124054"/>
                <a:gd name="connsiteY34" fmla="*/ 2177416 h 4479150"/>
                <a:gd name="connsiteX35" fmla="*/ 1072805 w 4124054"/>
                <a:gd name="connsiteY35" fmla="*/ 1920621 h 4479150"/>
                <a:gd name="connsiteX36" fmla="*/ 1053279 w 4124054"/>
                <a:gd name="connsiteY36" fmla="*/ 1910334 h 4479150"/>
                <a:gd name="connsiteX37" fmla="*/ 1040134 w 4124054"/>
                <a:gd name="connsiteY37" fmla="*/ 1910620 h 4479150"/>
                <a:gd name="connsiteX38" fmla="*/ 1038801 w 4124054"/>
                <a:gd name="connsiteY38" fmla="*/ 1852137 h 4479150"/>
                <a:gd name="connsiteX39" fmla="*/ 1119954 w 4124054"/>
                <a:gd name="connsiteY39" fmla="*/ 1911477 h 4479150"/>
                <a:gd name="connsiteX40" fmla="*/ 1206060 w 4124054"/>
                <a:gd name="connsiteY40" fmla="*/ 1985677 h 4479150"/>
                <a:gd name="connsiteX41" fmla="*/ 1500572 w 4124054"/>
                <a:gd name="connsiteY41" fmla="*/ 2152841 h 4479150"/>
                <a:gd name="connsiteX42" fmla="*/ 1670213 w 4124054"/>
                <a:gd name="connsiteY42" fmla="*/ 2117503 h 4479150"/>
                <a:gd name="connsiteX43" fmla="*/ 1820232 w 4124054"/>
                <a:gd name="connsiteY43" fmla="*/ 2017872 h 4479150"/>
                <a:gd name="connsiteX44" fmla="*/ 1901956 w 4124054"/>
                <a:gd name="connsiteY44" fmla="*/ 1954340 h 4479150"/>
                <a:gd name="connsiteX45" fmla="*/ 2162941 w 4124054"/>
                <a:gd name="connsiteY45" fmla="*/ 1727740 h 4479150"/>
                <a:gd name="connsiteX46" fmla="*/ 2425260 w 4124054"/>
                <a:gd name="connsiteY46" fmla="*/ 1466279 h 4479150"/>
                <a:gd name="connsiteX47" fmla="*/ 2620903 w 4124054"/>
                <a:gd name="connsiteY47" fmla="*/ 1245108 h 4479150"/>
                <a:gd name="connsiteX48" fmla="*/ 2795877 w 4124054"/>
                <a:gd name="connsiteY48" fmla="*/ 1028415 h 4479150"/>
                <a:gd name="connsiteX49" fmla="*/ 2963327 w 4124054"/>
                <a:gd name="connsiteY49" fmla="*/ 733521 h 4479150"/>
                <a:gd name="connsiteX50" fmla="*/ 3094867 w 4124054"/>
                <a:gd name="connsiteY50" fmla="*/ 320993 h 4479150"/>
                <a:gd name="connsiteX51" fmla="*/ 3097534 w 4124054"/>
                <a:gd name="connsiteY51" fmla="*/ 307563 h 4479150"/>
                <a:gd name="connsiteX52" fmla="*/ 3103820 w 4124054"/>
                <a:gd name="connsiteY52" fmla="*/ 264795 h 4479150"/>
                <a:gd name="connsiteX53" fmla="*/ 3111250 w 4124054"/>
                <a:gd name="connsiteY53" fmla="*/ 258795 h 4479150"/>
                <a:gd name="connsiteX54" fmla="*/ 3738376 w 4124054"/>
                <a:gd name="connsiteY54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536541 w 4124054"/>
                <a:gd name="connsiteY5" fmla="*/ 3714274 h 4479150"/>
                <a:gd name="connsiteX6" fmla="*/ 3426718 w 4124054"/>
                <a:gd name="connsiteY6" fmla="*/ 2924556 h 4479150"/>
                <a:gd name="connsiteX7" fmla="*/ 3392333 w 4124054"/>
                <a:gd name="connsiteY7" fmla="*/ 2670715 h 4479150"/>
                <a:gd name="connsiteX8" fmla="*/ 3355852 w 4124054"/>
                <a:gd name="connsiteY8" fmla="*/ 2434876 h 4479150"/>
                <a:gd name="connsiteX9" fmla="*/ 3352995 w 4124054"/>
                <a:gd name="connsiteY9" fmla="*/ 2437638 h 4479150"/>
                <a:gd name="connsiteX10" fmla="*/ 3343374 w 4124054"/>
                <a:gd name="connsiteY10" fmla="*/ 2446973 h 4479150"/>
                <a:gd name="connsiteX11" fmla="*/ 3336993 w 4124054"/>
                <a:gd name="connsiteY11" fmla="*/ 2452974 h 4479150"/>
                <a:gd name="connsiteX12" fmla="*/ 3278128 w 4124054"/>
                <a:gd name="connsiteY12" fmla="*/ 2509933 h 4479150"/>
                <a:gd name="connsiteX13" fmla="*/ 3204024 w 4124054"/>
                <a:gd name="connsiteY13" fmla="*/ 2579371 h 4479150"/>
                <a:gd name="connsiteX14" fmla="*/ 3055815 w 4124054"/>
                <a:gd name="connsiteY14" fmla="*/ 2718150 h 4479150"/>
                <a:gd name="connsiteX15" fmla="*/ 2759397 w 4124054"/>
                <a:gd name="connsiteY15" fmla="*/ 2995708 h 4479150"/>
                <a:gd name="connsiteX16" fmla="*/ 2600329 w 4124054"/>
                <a:gd name="connsiteY16" fmla="*/ 3143822 h 4479150"/>
                <a:gd name="connsiteX17" fmla="*/ 2420497 w 4124054"/>
                <a:gd name="connsiteY17" fmla="*/ 3314224 h 4479150"/>
                <a:gd name="connsiteX18" fmla="*/ 2199327 w 4124054"/>
                <a:gd name="connsiteY18" fmla="*/ 3519679 h 4479150"/>
                <a:gd name="connsiteX19" fmla="*/ 1775369 w 4124054"/>
                <a:gd name="connsiteY19" fmla="*/ 3663220 h 4479150"/>
                <a:gd name="connsiteX20" fmla="*/ 1410466 w 4124054"/>
                <a:gd name="connsiteY20" fmla="*/ 3654362 h 4479150"/>
                <a:gd name="connsiteX21" fmla="*/ 1125478 w 4124054"/>
                <a:gd name="connsiteY21" fmla="*/ 3558350 h 4479150"/>
                <a:gd name="connsiteX22" fmla="*/ 689995 w 4124054"/>
                <a:gd name="connsiteY22" fmla="*/ 3271171 h 4479150"/>
                <a:gd name="connsiteX23" fmla="*/ 543215 w 4124054"/>
                <a:gd name="connsiteY23" fmla="*/ 3154966 h 4479150"/>
                <a:gd name="connsiteX24" fmla="*/ 264037 w 4124054"/>
                <a:gd name="connsiteY24" fmla="*/ 2915508 h 4479150"/>
                <a:gd name="connsiteX25" fmla="*/ 98492 w 4124054"/>
                <a:gd name="connsiteY25" fmla="*/ 2739200 h 4479150"/>
                <a:gd name="connsiteX26" fmla="*/ 6671 w 4124054"/>
                <a:gd name="connsiteY26" fmla="*/ 2594420 h 4479150"/>
                <a:gd name="connsiteX27" fmla="*/ 21435 w 4124054"/>
                <a:gd name="connsiteY27" fmla="*/ 2434209 h 4479150"/>
                <a:gd name="connsiteX28" fmla="*/ 110399 w 4124054"/>
                <a:gd name="connsiteY28" fmla="*/ 2383155 h 4479150"/>
                <a:gd name="connsiteX29" fmla="*/ 141641 w 4124054"/>
                <a:gd name="connsiteY29" fmla="*/ 2396014 h 4479150"/>
                <a:gd name="connsiteX30" fmla="*/ 321663 w 4124054"/>
                <a:gd name="connsiteY30" fmla="*/ 2842737 h 4479150"/>
                <a:gd name="connsiteX31" fmla="*/ 554740 w 4124054"/>
                <a:gd name="connsiteY31" fmla="*/ 2943416 h 4479150"/>
                <a:gd name="connsiteX32" fmla="*/ 756194 w 4124054"/>
                <a:gd name="connsiteY32" fmla="*/ 2764822 h 4479150"/>
                <a:gd name="connsiteX33" fmla="*/ 1066137 w 4124054"/>
                <a:gd name="connsiteY33" fmla="*/ 2177416 h 4479150"/>
                <a:gd name="connsiteX34" fmla="*/ 1072805 w 4124054"/>
                <a:gd name="connsiteY34" fmla="*/ 1920621 h 4479150"/>
                <a:gd name="connsiteX35" fmla="*/ 1053279 w 4124054"/>
                <a:gd name="connsiteY35" fmla="*/ 1910334 h 4479150"/>
                <a:gd name="connsiteX36" fmla="*/ 1040134 w 4124054"/>
                <a:gd name="connsiteY36" fmla="*/ 1910620 h 4479150"/>
                <a:gd name="connsiteX37" fmla="*/ 1038801 w 4124054"/>
                <a:gd name="connsiteY37" fmla="*/ 1852137 h 4479150"/>
                <a:gd name="connsiteX38" fmla="*/ 1119954 w 4124054"/>
                <a:gd name="connsiteY38" fmla="*/ 1911477 h 4479150"/>
                <a:gd name="connsiteX39" fmla="*/ 1206060 w 4124054"/>
                <a:gd name="connsiteY39" fmla="*/ 1985677 h 4479150"/>
                <a:gd name="connsiteX40" fmla="*/ 1500572 w 4124054"/>
                <a:gd name="connsiteY40" fmla="*/ 2152841 h 4479150"/>
                <a:gd name="connsiteX41" fmla="*/ 1670213 w 4124054"/>
                <a:gd name="connsiteY41" fmla="*/ 2117503 h 4479150"/>
                <a:gd name="connsiteX42" fmla="*/ 1820232 w 4124054"/>
                <a:gd name="connsiteY42" fmla="*/ 2017872 h 4479150"/>
                <a:gd name="connsiteX43" fmla="*/ 1901956 w 4124054"/>
                <a:gd name="connsiteY43" fmla="*/ 1954340 h 4479150"/>
                <a:gd name="connsiteX44" fmla="*/ 2162941 w 4124054"/>
                <a:gd name="connsiteY44" fmla="*/ 1727740 h 4479150"/>
                <a:gd name="connsiteX45" fmla="*/ 2425260 w 4124054"/>
                <a:gd name="connsiteY45" fmla="*/ 1466279 h 4479150"/>
                <a:gd name="connsiteX46" fmla="*/ 2620903 w 4124054"/>
                <a:gd name="connsiteY46" fmla="*/ 1245108 h 4479150"/>
                <a:gd name="connsiteX47" fmla="*/ 2795877 w 4124054"/>
                <a:gd name="connsiteY47" fmla="*/ 1028415 h 4479150"/>
                <a:gd name="connsiteX48" fmla="*/ 2963327 w 4124054"/>
                <a:gd name="connsiteY48" fmla="*/ 733521 h 4479150"/>
                <a:gd name="connsiteX49" fmla="*/ 3094867 w 4124054"/>
                <a:gd name="connsiteY49" fmla="*/ 320993 h 4479150"/>
                <a:gd name="connsiteX50" fmla="*/ 3097534 w 4124054"/>
                <a:gd name="connsiteY50" fmla="*/ 307563 h 4479150"/>
                <a:gd name="connsiteX51" fmla="*/ 3103820 w 4124054"/>
                <a:gd name="connsiteY51" fmla="*/ 264795 h 4479150"/>
                <a:gd name="connsiteX52" fmla="*/ 3111250 w 4124054"/>
                <a:gd name="connsiteY52" fmla="*/ 258795 h 4479150"/>
                <a:gd name="connsiteX53" fmla="*/ 3738376 w 4124054"/>
                <a:gd name="connsiteY53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426718 w 4124054"/>
                <a:gd name="connsiteY5" fmla="*/ 2924556 h 4479150"/>
                <a:gd name="connsiteX6" fmla="*/ 3392333 w 4124054"/>
                <a:gd name="connsiteY6" fmla="*/ 2670715 h 4479150"/>
                <a:gd name="connsiteX7" fmla="*/ 3355852 w 4124054"/>
                <a:gd name="connsiteY7" fmla="*/ 2434876 h 4479150"/>
                <a:gd name="connsiteX8" fmla="*/ 3352995 w 4124054"/>
                <a:gd name="connsiteY8" fmla="*/ 2437638 h 4479150"/>
                <a:gd name="connsiteX9" fmla="*/ 3343374 w 4124054"/>
                <a:gd name="connsiteY9" fmla="*/ 2446973 h 4479150"/>
                <a:gd name="connsiteX10" fmla="*/ 3336993 w 4124054"/>
                <a:gd name="connsiteY10" fmla="*/ 2452974 h 4479150"/>
                <a:gd name="connsiteX11" fmla="*/ 3278128 w 4124054"/>
                <a:gd name="connsiteY11" fmla="*/ 2509933 h 4479150"/>
                <a:gd name="connsiteX12" fmla="*/ 3204024 w 4124054"/>
                <a:gd name="connsiteY12" fmla="*/ 2579371 h 4479150"/>
                <a:gd name="connsiteX13" fmla="*/ 3055815 w 4124054"/>
                <a:gd name="connsiteY13" fmla="*/ 2718150 h 4479150"/>
                <a:gd name="connsiteX14" fmla="*/ 2759397 w 4124054"/>
                <a:gd name="connsiteY14" fmla="*/ 2995708 h 4479150"/>
                <a:gd name="connsiteX15" fmla="*/ 2600329 w 4124054"/>
                <a:gd name="connsiteY15" fmla="*/ 3143822 h 4479150"/>
                <a:gd name="connsiteX16" fmla="*/ 2420497 w 4124054"/>
                <a:gd name="connsiteY16" fmla="*/ 3314224 h 4479150"/>
                <a:gd name="connsiteX17" fmla="*/ 2199327 w 4124054"/>
                <a:gd name="connsiteY17" fmla="*/ 3519679 h 4479150"/>
                <a:gd name="connsiteX18" fmla="*/ 1775369 w 4124054"/>
                <a:gd name="connsiteY18" fmla="*/ 3663220 h 4479150"/>
                <a:gd name="connsiteX19" fmla="*/ 1410466 w 4124054"/>
                <a:gd name="connsiteY19" fmla="*/ 3654362 h 4479150"/>
                <a:gd name="connsiteX20" fmla="*/ 1125478 w 4124054"/>
                <a:gd name="connsiteY20" fmla="*/ 3558350 h 4479150"/>
                <a:gd name="connsiteX21" fmla="*/ 689995 w 4124054"/>
                <a:gd name="connsiteY21" fmla="*/ 3271171 h 4479150"/>
                <a:gd name="connsiteX22" fmla="*/ 543215 w 4124054"/>
                <a:gd name="connsiteY22" fmla="*/ 3154966 h 4479150"/>
                <a:gd name="connsiteX23" fmla="*/ 264037 w 4124054"/>
                <a:gd name="connsiteY23" fmla="*/ 2915508 h 4479150"/>
                <a:gd name="connsiteX24" fmla="*/ 98492 w 4124054"/>
                <a:gd name="connsiteY24" fmla="*/ 2739200 h 4479150"/>
                <a:gd name="connsiteX25" fmla="*/ 6671 w 4124054"/>
                <a:gd name="connsiteY25" fmla="*/ 2594420 h 4479150"/>
                <a:gd name="connsiteX26" fmla="*/ 21435 w 4124054"/>
                <a:gd name="connsiteY26" fmla="*/ 2434209 h 4479150"/>
                <a:gd name="connsiteX27" fmla="*/ 110399 w 4124054"/>
                <a:gd name="connsiteY27" fmla="*/ 2383155 h 4479150"/>
                <a:gd name="connsiteX28" fmla="*/ 141641 w 4124054"/>
                <a:gd name="connsiteY28" fmla="*/ 2396014 h 4479150"/>
                <a:gd name="connsiteX29" fmla="*/ 321663 w 4124054"/>
                <a:gd name="connsiteY29" fmla="*/ 2842737 h 4479150"/>
                <a:gd name="connsiteX30" fmla="*/ 554740 w 4124054"/>
                <a:gd name="connsiteY30" fmla="*/ 2943416 h 4479150"/>
                <a:gd name="connsiteX31" fmla="*/ 756194 w 4124054"/>
                <a:gd name="connsiteY31" fmla="*/ 2764822 h 4479150"/>
                <a:gd name="connsiteX32" fmla="*/ 1066137 w 4124054"/>
                <a:gd name="connsiteY32" fmla="*/ 2177416 h 4479150"/>
                <a:gd name="connsiteX33" fmla="*/ 1072805 w 4124054"/>
                <a:gd name="connsiteY33" fmla="*/ 1920621 h 4479150"/>
                <a:gd name="connsiteX34" fmla="*/ 1053279 w 4124054"/>
                <a:gd name="connsiteY34" fmla="*/ 1910334 h 4479150"/>
                <a:gd name="connsiteX35" fmla="*/ 1040134 w 4124054"/>
                <a:gd name="connsiteY35" fmla="*/ 1910620 h 4479150"/>
                <a:gd name="connsiteX36" fmla="*/ 1038801 w 4124054"/>
                <a:gd name="connsiteY36" fmla="*/ 1852137 h 4479150"/>
                <a:gd name="connsiteX37" fmla="*/ 1119954 w 4124054"/>
                <a:gd name="connsiteY37" fmla="*/ 1911477 h 4479150"/>
                <a:gd name="connsiteX38" fmla="*/ 1206060 w 4124054"/>
                <a:gd name="connsiteY38" fmla="*/ 1985677 h 4479150"/>
                <a:gd name="connsiteX39" fmla="*/ 1500572 w 4124054"/>
                <a:gd name="connsiteY39" fmla="*/ 2152841 h 4479150"/>
                <a:gd name="connsiteX40" fmla="*/ 1670213 w 4124054"/>
                <a:gd name="connsiteY40" fmla="*/ 2117503 h 4479150"/>
                <a:gd name="connsiteX41" fmla="*/ 1820232 w 4124054"/>
                <a:gd name="connsiteY41" fmla="*/ 2017872 h 4479150"/>
                <a:gd name="connsiteX42" fmla="*/ 1901956 w 4124054"/>
                <a:gd name="connsiteY42" fmla="*/ 1954340 h 4479150"/>
                <a:gd name="connsiteX43" fmla="*/ 2162941 w 4124054"/>
                <a:gd name="connsiteY43" fmla="*/ 1727740 h 4479150"/>
                <a:gd name="connsiteX44" fmla="*/ 2425260 w 4124054"/>
                <a:gd name="connsiteY44" fmla="*/ 1466279 h 4479150"/>
                <a:gd name="connsiteX45" fmla="*/ 2620903 w 4124054"/>
                <a:gd name="connsiteY45" fmla="*/ 1245108 h 4479150"/>
                <a:gd name="connsiteX46" fmla="*/ 2795877 w 4124054"/>
                <a:gd name="connsiteY46" fmla="*/ 1028415 h 4479150"/>
                <a:gd name="connsiteX47" fmla="*/ 2963327 w 4124054"/>
                <a:gd name="connsiteY47" fmla="*/ 733521 h 4479150"/>
                <a:gd name="connsiteX48" fmla="*/ 3094867 w 4124054"/>
                <a:gd name="connsiteY48" fmla="*/ 320993 h 4479150"/>
                <a:gd name="connsiteX49" fmla="*/ 3097534 w 4124054"/>
                <a:gd name="connsiteY49" fmla="*/ 307563 h 4479150"/>
                <a:gd name="connsiteX50" fmla="*/ 3103820 w 4124054"/>
                <a:gd name="connsiteY50" fmla="*/ 264795 h 4479150"/>
                <a:gd name="connsiteX51" fmla="*/ 3111250 w 4124054"/>
                <a:gd name="connsiteY51" fmla="*/ 258795 h 4479150"/>
                <a:gd name="connsiteX52" fmla="*/ 3738376 w 4124054"/>
                <a:gd name="connsiteY52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392333 w 4124054"/>
                <a:gd name="connsiteY5" fmla="*/ 2670715 h 4479150"/>
                <a:gd name="connsiteX6" fmla="*/ 3355852 w 4124054"/>
                <a:gd name="connsiteY6" fmla="*/ 2434876 h 4479150"/>
                <a:gd name="connsiteX7" fmla="*/ 3352995 w 4124054"/>
                <a:gd name="connsiteY7" fmla="*/ 2437638 h 4479150"/>
                <a:gd name="connsiteX8" fmla="*/ 3343374 w 4124054"/>
                <a:gd name="connsiteY8" fmla="*/ 2446973 h 4479150"/>
                <a:gd name="connsiteX9" fmla="*/ 3336993 w 4124054"/>
                <a:gd name="connsiteY9" fmla="*/ 2452974 h 4479150"/>
                <a:gd name="connsiteX10" fmla="*/ 3278128 w 4124054"/>
                <a:gd name="connsiteY10" fmla="*/ 2509933 h 4479150"/>
                <a:gd name="connsiteX11" fmla="*/ 3204024 w 4124054"/>
                <a:gd name="connsiteY11" fmla="*/ 2579371 h 4479150"/>
                <a:gd name="connsiteX12" fmla="*/ 3055815 w 4124054"/>
                <a:gd name="connsiteY12" fmla="*/ 2718150 h 4479150"/>
                <a:gd name="connsiteX13" fmla="*/ 2759397 w 4124054"/>
                <a:gd name="connsiteY13" fmla="*/ 2995708 h 4479150"/>
                <a:gd name="connsiteX14" fmla="*/ 2600329 w 4124054"/>
                <a:gd name="connsiteY14" fmla="*/ 3143822 h 4479150"/>
                <a:gd name="connsiteX15" fmla="*/ 2420497 w 4124054"/>
                <a:gd name="connsiteY15" fmla="*/ 3314224 h 4479150"/>
                <a:gd name="connsiteX16" fmla="*/ 2199327 w 4124054"/>
                <a:gd name="connsiteY16" fmla="*/ 3519679 h 4479150"/>
                <a:gd name="connsiteX17" fmla="*/ 1775369 w 4124054"/>
                <a:gd name="connsiteY17" fmla="*/ 3663220 h 4479150"/>
                <a:gd name="connsiteX18" fmla="*/ 1410466 w 4124054"/>
                <a:gd name="connsiteY18" fmla="*/ 3654362 h 4479150"/>
                <a:gd name="connsiteX19" fmla="*/ 1125478 w 4124054"/>
                <a:gd name="connsiteY19" fmla="*/ 3558350 h 4479150"/>
                <a:gd name="connsiteX20" fmla="*/ 689995 w 4124054"/>
                <a:gd name="connsiteY20" fmla="*/ 3271171 h 4479150"/>
                <a:gd name="connsiteX21" fmla="*/ 543215 w 4124054"/>
                <a:gd name="connsiteY21" fmla="*/ 3154966 h 4479150"/>
                <a:gd name="connsiteX22" fmla="*/ 264037 w 4124054"/>
                <a:gd name="connsiteY22" fmla="*/ 2915508 h 4479150"/>
                <a:gd name="connsiteX23" fmla="*/ 98492 w 4124054"/>
                <a:gd name="connsiteY23" fmla="*/ 2739200 h 4479150"/>
                <a:gd name="connsiteX24" fmla="*/ 6671 w 4124054"/>
                <a:gd name="connsiteY24" fmla="*/ 2594420 h 4479150"/>
                <a:gd name="connsiteX25" fmla="*/ 21435 w 4124054"/>
                <a:gd name="connsiteY25" fmla="*/ 2434209 h 4479150"/>
                <a:gd name="connsiteX26" fmla="*/ 110399 w 4124054"/>
                <a:gd name="connsiteY26" fmla="*/ 2383155 h 4479150"/>
                <a:gd name="connsiteX27" fmla="*/ 141641 w 4124054"/>
                <a:gd name="connsiteY27" fmla="*/ 2396014 h 4479150"/>
                <a:gd name="connsiteX28" fmla="*/ 321663 w 4124054"/>
                <a:gd name="connsiteY28" fmla="*/ 2842737 h 4479150"/>
                <a:gd name="connsiteX29" fmla="*/ 554740 w 4124054"/>
                <a:gd name="connsiteY29" fmla="*/ 2943416 h 4479150"/>
                <a:gd name="connsiteX30" fmla="*/ 756194 w 4124054"/>
                <a:gd name="connsiteY30" fmla="*/ 2764822 h 4479150"/>
                <a:gd name="connsiteX31" fmla="*/ 1066137 w 4124054"/>
                <a:gd name="connsiteY31" fmla="*/ 2177416 h 4479150"/>
                <a:gd name="connsiteX32" fmla="*/ 1072805 w 4124054"/>
                <a:gd name="connsiteY32" fmla="*/ 1920621 h 4479150"/>
                <a:gd name="connsiteX33" fmla="*/ 1053279 w 4124054"/>
                <a:gd name="connsiteY33" fmla="*/ 1910334 h 4479150"/>
                <a:gd name="connsiteX34" fmla="*/ 1040134 w 4124054"/>
                <a:gd name="connsiteY34" fmla="*/ 1910620 h 4479150"/>
                <a:gd name="connsiteX35" fmla="*/ 1038801 w 4124054"/>
                <a:gd name="connsiteY35" fmla="*/ 1852137 h 4479150"/>
                <a:gd name="connsiteX36" fmla="*/ 1119954 w 4124054"/>
                <a:gd name="connsiteY36" fmla="*/ 1911477 h 4479150"/>
                <a:gd name="connsiteX37" fmla="*/ 1206060 w 4124054"/>
                <a:gd name="connsiteY37" fmla="*/ 1985677 h 4479150"/>
                <a:gd name="connsiteX38" fmla="*/ 1500572 w 4124054"/>
                <a:gd name="connsiteY38" fmla="*/ 2152841 h 4479150"/>
                <a:gd name="connsiteX39" fmla="*/ 1670213 w 4124054"/>
                <a:gd name="connsiteY39" fmla="*/ 2117503 h 4479150"/>
                <a:gd name="connsiteX40" fmla="*/ 1820232 w 4124054"/>
                <a:gd name="connsiteY40" fmla="*/ 2017872 h 4479150"/>
                <a:gd name="connsiteX41" fmla="*/ 1901956 w 4124054"/>
                <a:gd name="connsiteY41" fmla="*/ 1954340 h 4479150"/>
                <a:gd name="connsiteX42" fmla="*/ 2162941 w 4124054"/>
                <a:gd name="connsiteY42" fmla="*/ 1727740 h 4479150"/>
                <a:gd name="connsiteX43" fmla="*/ 2425260 w 4124054"/>
                <a:gd name="connsiteY43" fmla="*/ 1466279 h 4479150"/>
                <a:gd name="connsiteX44" fmla="*/ 2620903 w 4124054"/>
                <a:gd name="connsiteY44" fmla="*/ 1245108 h 4479150"/>
                <a:gd name="connsiteX45" fmla="*/ 2795877 w 4124054"/>
                <a:gd name="connsiteY45" fmla="*/ 1028415 h 4479150"/>
                <a:gd name="connsiteX46" fmla="*/ 2963327 w 4124054"/>
                <a:gd name="connsiteY46" fmla="*/ 733521 h 4479150"/>
                <a:gd name="connsiteX47" fmla="*/ 3094867 w 4124054"/>
                <a:gd name="connsiteY47" fmla="*/ 320993 h 4479150"/>
                <a:gd name="connsiteX48" fmla="*/ 3097534 w 4124054"/>
                <a:gd name="connsiteY48" fmla="*/ 307563 h 4479150"/>
                <a:gd name="connsiteX49" fmla="*/ 3103820 w 4124054"/>
                <a:gd name="connsiteY49" fmla="*/ 264795 h 4479150"/>
                <a:gd name="connsiteX50" fmla="*/ 3111250 w 4124054"/>
                <a:gd name="connsiteY50" fmla="*/ 258795 h 4479150"/>
                <a:gd name="connsiteX51" fmla="*/ 3738376 w 4124054"/>
                <a:gd name="connsiteY51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355852 w 4124054"/>
                <a:gd name="connsiteY5" fmla="*/ 2434876 h 4479150"/>
                <a:gd name="connsiteX6" fmla="*/ 3352995 w 4124054"/>
                <a:gd name="connsiteY6" fmla="*/ 2437638 h 4479150"/>
                <a:gd name="connsiteX7" fmla="*/ 3343374 w 4124054"/>
                <a:gd name="connsiteY7" fmla="*/ 2446973 h 4479150"/>
                <a:gd name="connsiteX8" fmla="*/ 3336993 w 4124054"/>
                <a:gd name="connsiteY8" fmla="*/ 2452974 h 4479150"/>
                <a:gd name="connsiteX9" fmla="*/ 3278128 w 4124054"/>
                <a:gd name="connsiteY9" fmla="*/ 2509933 h 4479150"/>
                <a:gd name="connsiteX10" fmla="*/ 3204024 w 4124054"/>
                <a:gd name="connsiteY10" fmla="*/ 2579371 h 4479150"/>
                <a:gd name="connsiteX11" fmla="*/ 3055815 w 4124054"/>
                <a:gd name="connsiteY11" fmla="*/ 2718150 h 4479150"/>
                <a:gd name="connsiteX12" fmla="*/ 2759397 w 4124054"/>
                <a:gd name="connsiteY12" fmla="*/ 2995708 h 4479150"/>
                <a:gd name="connsiteX13" fmla="*/ 2600329 w 4124054"/>
                <a:gd name="connsiteY13" fmla="*/ 3143822 h 4479150"/>
                <a:gd name="connsiteX14" fmla="*/ 2420497 w 4124054"/>
                <a:gd name="connsiteY14" fmla="*/ 3314224 h 4479150"/>
                <a:gd name="connsiteX15" fmla="*/ 2199327 w 4124054"/>
                <a:gd name="connsiteY15" fmla="*/ 3519679 h 4479150"/>
                <a:gd name="connsiteX16" fmla="*/ 1775369 w 4124054"/>
                <a:gd name="connsiteY16" fmla="*/ 3663220 h 4479150"/>
                <a:gd name="connsiteX17" fmla="*/ 1410466 w 4124054"/>
                <a:gd name="connsiteY17" fmla="*/ 3654362 h 4479150"/>
                <a:gd name="connsiteX18" fmla="*/ 1125478 w 4124054"/>
                <a:gd name="connsiteY18" fmla="*/ 3558350 h 4479150"/>
                <a:gd name="connsiteX19" fmla="*/ 689995 w 4124054"/>
                <a:gd name="connsiteY19" fmla="*/ 3271171 h 4479150"/>
                <a:gd name="connsiteX20" fmla="*/ 543215 w 4124054"/>
                <a:gd name="connsiteY20" fmla="*/ 3154966 h 4479150"/>
                <a:gd name="connsiteX21" fmla="*/ 264037 w 4124054"/>
                <a:gd name="connsiteY21" fmla="*/ 2915508 h 4479150"/>
                <a:gd name="connsiteX22" fmla="*/ 98492 w 4124054"/>
                <a:gd name="connsiteY22" fmla="*/ 2739200 h 4479150"/>
                <a:gd name="connsiteX23" fmla="*/ 6671 w 4124054"/>
                <a:gd name="connsiteY23" fmla="*/ 2594420 h 4479150"/>
                <a:gd name="connsiteX24" fmla="*/ 21435 w 4124054"/>
                <a:gd name="connsiteY24" fmla="*/ 2434209 h 4479150"/>
                <a:gd name="connsiteX25" fmla="*/ 110399 w 4124054"/>
                <a:gd name="connsiteY25" fmla="*/ 2383155 h 4479150"/>
                <a:gd name="connsiteX26" fmla="*/ 141641 w 4124054"/>
                <a:gd name="connsiteY26" fmla="*/ 2396014 h 4479150"/>
                <a:gd name="connsiteX27" fmla="*/ 321663 w 4124054"/>
                <a:gd name="connsiteY27" fmla="*/ 2842737 h 4479150"/>
                <a:gd name="connsiteX28" fmla="*/ 554740 w 4124054"/>
                <a:gd name="connsiteY28" fmla="*/ 2943416 h 4479150"/>
                <a:gd name="connsiteX29" fmla="*/ 756194 w 4124054"/>
                <a:gd name="connsiteY29" fmla="*/ 2764822 h 4479150"/>
                <a:gd name="connsiteX30" fmla="*/ 1066137 w 4124054"/>
                <a:gd name="connsiteY30" fmla="*/ 2177416 h 4479150"/>
                <a:gd name="connsiteX31" fmla="*/ 1072805 w 4124054"/>
                <a:gd name="connsiteY31" fmla="*/ 1920621 h 4479150"/>
                <a:gd name="connsiteX32" fmla="*/ 1053279 w 4124054"/>
                <a:gd name="connsiteY32" fmla="*/ 1910334 h 4479150"/>
                <a:gd name="connsiteX33" fmla="*/ 1040134 w 4124054"/>
                <a:gd name="connsiteY33" fmla="*/ 1910620 h 4479150"/>
                <a:gd name="connsiteX34" fmla="*/ 1038801 w 4124054"/>
                <a:gd name="connsiteY34" fmla="*/ 1852137 h 4479150"/>
                <a:gd name="connsiteX35" fmla="*/ 1119954 w 4124054"/>
                <a:gd name="connsiteY35" fmla="*/ 1911477 h 4479150"/>
                <a:gd name="connsiteX36" fmla="*/ 1206060 w 4124054"/>
                <a:gd name="connsiteY36" fmla="*/ 1985677 h 4479150"/>
                <a:gd name="connsiteX37" fmla="*/ 1500572 w 4124054"/>
                <a:gd name="connsiteY37" fmla="*/ 2152841 h 4479150"/>
                <a:gd name="connsiteX38" fmla="*/ 1670213 w 4124054"/>
                <a:gd name="connsiteY38" fmla="*/ 2117503 h 4479150"/>
                <a:gd name="connsiteX39" fmla="*/ 1820232 w 4124054"/>
                <a:gd name="connsiteY39" fmla="*/ 2017872 h 4479150"/>
                <a:gd name="connsiteX40" fmla="*/ 1901956 w 4124054"/>
                <a:gd name="connsiteY40" fmla="*/ 1954340 h 4479150"/>
                <a:gd name="connsiteX41" fmla="*/ 2162941 w 4124054"/>
                <a:gd name="connsiteY41" fmla="*/ 1727740 h 4479150"/>
                <a:gd name="connsiteX42" fmla="*/ 2425260 w 4124054"/>
                <a:gd name="connsiteY42" fmla="*/ 1466279 h 4479150"/>
                <a:gd name="connsiteX43" fmla="*/ 2620903 w 4124054"/>
                <a:gd name="connsiteY43" fmla="*/ 1245108 h 4479150"/>
                <a:gd name="connsiteX44" fmla="*/ 2795877 w 4124054"/>
                <a:gd name="connsiteY44" fmla="*/ 1028415 h 4479150"/>
                <a:gd name="connsiteX45" fmla="*/ 2963327 w 4124054"/>
                <a:gd name="connsiteY45" fmla="*/ 733521 h 4479150"/>
                <a:gd name="connsiteX46" fmla="*/ 3094867 w 4124054"/>
                <a:gd name="connsiteY46" fmla="*/ 320993 h 4479150"/>
                <a:gd name="connsiteX47" fmla="*/ 3097534 w 4124054"/>
                <a:gd name="connsiteY47" fmla="*/ 307563 h 4479150"/>
                <a:gd name="connsiteX48" fmla="*/ 3103820 w 4124054"/>
                <a:gd name="connsiteY48" fmla="*/ 264795 h 4479150"/>
                <a:gd name="connsiteX49" fmla="*/ 3111250 w 4124054"/>
                <a:gd name="connsiteY49" fmla="*/ 258795 h 4479150"/>
                <a:gd name="connsiteX50" fmla="*/ 3738376 w 4124054"/>
                <a:gd name="connsiteY50" fmla="*/ 0 h 4479150"/>
                <a:gd name="connsiteX0" fmla="*/ 4093754 w 4124054"/>
                <a:gd name="connsiteY0" fmla="*/ 4444270 h 4585616"/>
                <a:gd name="connsiteX1" fmla="*/ 4090706 w 4124054"/>
                <a:gd name="connsiteY1" fmla="*/ 4466273 h 4585616"/>
                <a:gd name="connsiteX2" fmla="*/ 3656270 w 4124054"/>
                <a:gd name="connsiteY2" fmla="*/ 4476750 h 4585616"/>
                <a:gd name="connsiteX3" fmla="*/ 3633887 w 4124054"/>
                <a:gd name="connsiteY3" fmla="*/ 4420172 h 4585616"/>
                <a:gd name="connsiteX4" fmla="*/ 3355852 w 4124054"/>
                <a:gd name="connsiteY4" fmla="*/ 2434876 h 4585616"/>
                <a:gd name="connsiteX5" fmla="*/ 3352995 w 4124054"/>
                <a:gd name="connsiteY5" fmla="*/ 2437638 h 4585616"/>
                <a:gd name="connsiteX6" fmla="*/ 3343374 w 4124054"/>
                <a:gd name="connsiteY6" fmla="*/ 2446973 h 4585616"/>
                <a:gd name="connsiteX7" fmla="*/ 3336993 w 4124054"/>
                <a:gd name="connsiteY7" fmla="*/ 2452974 h 4585616"/>
                <a:gd name="connsiteX8" fmla="*/ 3278128 w 4124054"/>
                <a:gd name="connsiteY8" fmla="*/ 2509933 h 4585616"/>
                <a:gd name="connsiteX9" fmla="*/ 3204024 w 4124054"/>
                <a:gd name="connsiteY9" fmla="*/ 2579371 h 4585616"/>
                <a:gd name="connsiteX10" fmla="*/ 3055815 w 4124054"/>
                <a:gd name="connsiteY10" fmla="*/ 2718150 h 4585616"/>
                <a:gd name="connsiteX11" fmla="*/ 2759397 w 4124054"/>
                <a:gd name="connsiteY11" fmla="*/ 2995708 h 4585616"/>
                <a:gd name="connsiteX12" fmla="*/ 2600329 w 4124054"/>
                <a:gd name="connsiteY12" fmla="*/ 3143822 h 4585616"/>
                <a:gd name="connsiteX13" fmla="*/ 2420497 w 4124054"/>
                <a:gd name="connsiteY13" fmla="*/ 3314224 h 4585616"/>
                <a:gd name="connsiteX14" fmla="*/ 2199327 w 4124054"/>
                <a:gd name="connsiteY14" fmla="*/ 3519679 h 4585616"/>
                <a:gd name="connsiteX15" fmla="*/ 1775369 w 4124054"/>
                <a:gd name="connsiteY15" fmla="*/ 3663220 h 4585616"/>
                <a:gd name="connsiteX16" fmla="*/ 1410466 w 4124054"/>
                <a:gd name="connsiteY16" fmla="*/ 3654362 h 4585616"/>
                <a:gd name="connsiteX17" fmla="*/ 1125478 w 4124054"/>
                <a:gd name="connsiteY17" fmla="*/ 3558350 h 4585616"/>
                <a:gd name="connsiteX18" fmla="*/ 689995 w 4124054"/>
                <a:gd name="connsiteY18" fmla="*/ 3271171 h 4585616"/>
                <a:gd name="connsiteX19" fmla="*/ 543215 w 4124054"/>
                <a:gd name="connsiteY19" fmla="*/ 3154966 h 4585616"/>
                <a:gd name="connsiteX20" fmla="*/ 264037 w 4124054"/>
                <a:gd name="connsiteY20" fmla="*/ 2915508 h 4585616"/>
                <a:gd name="connsiteX21" fmla="*/ 98492 w 4124054"/>
                <a:gd name="connsiteY21" fmla="*/ 2739200 h 4585616"/>
                <a:gd name="connsiteX22" fmla="*/ 6671 w 4124054"/>
                <a:gd name="connsiteY22" fmla="*/ 2594420 h 4585616"/>
                <a:gd name="connsiteX23" fmla="*/ 21435 w 4124054"/>
                <a:gd name="connsiteY23" fmla="*/ 2434209 h 4585616"/>
                <a:gd name="connsiteX24" fmla="*/ 110399 w 4124054"/>
                <a:gd name="connsiteY24" fmla="*/ 2383155 h 4585616"/>
                <a:gd name="connsiteX25" fmla="*/ 141641 w 4124054"/>
                <a:gd name="connsiteY25" fmla="*/ 2396014 h 4585616"/>
                <a:gd name="connsiteX26" fmla="*/ 321663 w 4124054"/>
                <a:gd name="connsiteY26" fmla="*/ 2842737 h 4585616"/>
                <a:gd name="connsiteX27" fmla="*/ 554740 w 4124054"/>
                <a:gd name="connsiteY27" fmla="*/ 2943416 h 4585616"/>
                <a:gd name="connsiteX28" fmla="*/ 756194 w 4124054"/>
                <a:gd name="connsiteY28" fmla="*/ 2764822 h 4585616"/>
                <a:gd name="connsiteX29" fmla="*/ 1066137 w 4124054"/>
                <a:gd name="connsiteY29" fmla="*/ 2177416 h 4585616"/>
                <a:gd name="connsiteX30" fmla="*/ 1072805 w 4124054"/>
                <a:gd name="connsiteY30" fmla="*/ 1920621 h 4585616"/>
                <a:gd name="connsiteX31" fmla="*/ 1053279 w 4124054"/>
                <a:gd name="connsiteY31" fmla="*/ 1910334 h 4585616"/>
                <a:gd name="connsiteX32" fmla="*/ 1040134 w 4124054"/>
                <a:gd name="connsiteY32" fmla="*/ 1910620 h 4585616"/>
                <a:gd name="connsiteX33" fmla="*/ 1038801 w 4124054"/>
                <a:gd name="connsiteY33" fmla="*/ 1852137 h 4585616"/>
                <a:gd name="connsiteX34" fmla="*/ 1119954 w 4124054"/>
                <a:gd name="connsiteY34" fmla="*/ 1911477 h 4585616"/>
                <a:gd name="connsiteX35" fmla="*/ 1206060 w 4124054"/>
                <a:gd name="connsiteY35" fmla="*/ 1985677 h 4585616"/>
                <a:gd name="connsiteX36" fmla="*/ 1500572 w 4124054"/>
                <a:gd name="connsiteY36" fmla="*/ 2152841 h 4585616"/>
                <a:gd name="connsiteX37" fmla="*/ 1670213 w 4124054"/>
                <a:gd name="connsiteY37" fmla="*/ 2117503 h 4585616"/>
                <a:gd name="connsiteX38" fmla="*/ 1820232 w 4124054"/>
                <a:gd name="connsiteY38" fmla="*/ 2017872 h 4585616"/>
                <a:gd name="connsiteX39" fmla="*/ 1901956 w 4124054"/>
                <a:gd name="connsiteY39" fmla="*/ 1954340 h 4585616"/>
                <a:gd name="connsiteX40" fmla="*/ 2162941 w 4124054"/>
                <a:gd name="connsiteY40" fmla="*/ 1727740 h 4585616"/>
                <a:gd name="connsiteX41" fmla="*/ 2425260 w 4124054"/>
                <a:gd name="connsiteY41" fmla="*/ 1466279 h 4585616"/>
                <a:gd name="connsiteX42" fmla="*/ 2620903 w 4124054"/>
                <a:gd name="connsiteY42" fmla="*/ 1245108 h 4585616"/>
                <a:gd name="connsiteX43" fmla="*/ 2795877 w 4124054"/>
                <a:gd name="connsiteY43" fmla="*/ 1028415 h 4585616"/>
                <a:gd name="connsiteX44" fmla="*/ 2963327 w 4124054"/>
                <a:gd name="connsiteY44" fmla="*/ 733521 h 4585616"/>
                <a:gd name="connsiteX45" fmla="*/ 3094867 w 4124054"/>
                <a:gd name="connsiteY45" fmla="*/ 320993 h 4585616"/>
                <a:gd name="connsiteX46" fmla="*/ 3097534 w 4124054"/>
                <a:gd name="connsiteY46" fmla="*/ 307563 h 4585616"/>
                <a:gd name="connsiteX47" fmla="*/ 3103820 w 4124054"/>
                <a:gd name="connsiteY47" fmla="*/ 264795 h 4585616"/>
                <a:gd name="connsiteX48" fmla="*/ 3111250 w 4124054"/>
                <a:gd name="connsiteY48" fmla="*/ 258795 h 4585616"/>
                <a:gd name="connsiteX49" fmla="*/ 3738376 w 4124054"/>
                <a:gd name="connsiteY49" fmla="*/ 0 h 4585616"/>
                <a:gd name="connsiteX0" fmla="*/ 4093754 w 4124054"/>
                <a:gd name="connsiteY0" fmla="*/ 4444270 h 4625728"/>
                <a:gd name="connsiteX1" fmla="*/ 4090706 w 4124054"/>
                <a:gd name="connsiteY1" fmla="*/ 4466273 h 4625728"/>
                <a:gd name="connsiteX2" fmla="*/ 3656270 w 4124054"/>
                <a:gd name="connsiteY2" fmla="*/ 4476750 h 4625728"/>
                <a:gd name="connsiteX3" fmla="*/ 3355852 w 4124054"/>
                <a:gd name="connsiteY3" fmla="*/ 2434876 h 4625728"/>
                <a:gd name="connsiteX4" fmla="*/ 3352995 w 4124054"/>
                <a:gd name="connsiteY4" fmla="*/ 2437638 h 4625728"/>
                <a:gd name="connsiteX5" fmla="*/ 3343374 w 4124054"/>
                <a:gd name="connsiteY5" fmla="*/ 2446973 h 4625728"/>
                <a:gd name="connsiteX6" fmla="*/ 3336993 w 4124054"/>
                <a:gd name="connsiteY6" fmla="*/ 2452974 h 4625728"/>
                <a:gd name="connsiteX7" fmla="*/ 3278128 w 4124054"/>
                <a:gd name="connsiteY7" fmla="*/ 2509933 h 4625728"/>
                <a:gd name="connsiteX8" fmla="*/ 3204024 w 4124054"/>
                <a:gd name="connsiteY8" fmla="*/ 2579371 h 4625728"/>
                <a:gd name="connsiteX9" fmla="*/ 3055815 w 4124054"/>
                <a:gd name="connsiteY9" fmla="*/ 2718150 h 4625728"/>
                <a:gd name="connsiteX10" fmla="*/ 2759397 w 4124054"/>
                <a:gd name="connsiteY10" fmla="*/ 2995708 h 4625728"/>
                <a:gd name="connsiteX11" fmla="*/ 2600329 w 4124054"/>
                <a:gd name="connsiteY11" fmla="*/ 3143822 h 4625728"/>
                <a:gd name="connsiteX12" fmla="*/ 2420497 w 4124054"/>
                <a:gd name="connsiteY12" fmla="*/ 3314224 h 4625728"/>
                <a:gd name="connsiteX13" fmla="*/ 2199327 w 4124054"/>
                <a:gd name="connsiteY13" fmla="*/ 3519679 h 4625728"/>
                <a:gd name="connsiteX14" fmla="*/ 1775369 w 4124054"/>
                <a:gd name="connsiteY14" fmla="*/ 3663220 h 4625728"/>
                <a:gd name="connsiteX15" fmla="*/ 1410466 w 4124054"/>
                <a:gd name="connsiteY15" fmla="*/ 3654362 h 4625728"/>
                <a:gd name="connsiteX16" fmla="*/ 1125478 w 4124054"/>
                <a:gd name="connsiteY16" fmla="*/ 3558350 h 4625728"/>
                <a:gd name="connsiteX17" fmla="*/ 689995 w 4124054"/>
                <a:gd name="connsiteY17" fmla="*/ 3271171 h 4625728"/>
                <a:gd name="connsiteX18" fmla="*/ 543215 w 4124054"/>
                <a:gd name="connsiteY18" fmla="*/ 3154966 h 4625728"/>
                <a:gd name="connsiteX19" fmla="*/ 264037 w 4124054"/>
                <a:gd name="connsiteY19" fmla="*/ 2915508 h 4625728"/>
                <a:gd name="connsiteX20" fmla="*/ 98492 w 4124054"/>
                <a:gd name="connsiteY20" fmla="*/ 2739200 h 4625728"/>
                <a:gd name="connsiteX21" fmla="*/ 6671 w 4124054"/>
                <a:gd name="connsiteY21" fmla="*/ 2594420 h 4625728"/>
                <a:gd name="connsiteX22" fmla="*/ 21435 w 4124054"/>
                <a:gd name="connsiteY22" fmla="*/ 2434209 h 4625728"/>
                <a:gd name="connsiteX23" fmla="*/ 110399 w 4124054"/>
                <a:gd name="connsiteY23" fmla="*/ 2383155 h 4625728"/>
                <a:gd name="connsiteX24" fmla="*/ 141641 w 4124054"/>
                <a:gd name="connsiteY24" fmla="*/ 2396014 h 4625728"/>
                <a:gd name="connsiteX25" fmla="*/ 321663 w 4124054"/>
                <a:gd name="connsiteY25" fmla="*/ 2842737 h 4625728"/>
                <a:gd name="connsiteX26" fmla="*/ 554740 w 4124054"/>
                <a:gd name="connsiteY26" fmla="*/ 2943416 h 4625728"/>
                <a:gd name="connsiteX27" fmla="*/ 756194 w 4124054"/>
                <a:gd name="connsiteY27" fmla="*/ 2764822 h 4625728"/>
                <a:gd name="connsiteX28" fmla="*/ 1066137 w 4124054"/>
                <a:gd name="connsiteY28" fmla="*/ 2177416 h 4625728"/>
                <a:gd name="connsiteX29" fmla="*/ 1072805 w 4124054"/>
                <a:gd name="connsiteY29" fmla="*/ 1920621 h 4625728"/>
                <a:gd name="connsiteX30" fmla="*/ 1053279 w 4124054"/>
                <a:gd name="connsiteY30" fmla="*/ 1910334 h 4625728"/>
                <a:gd name="connsiteX31" fmla="*/ 1040134 w 4124054"/>
                <a:gd name="connsiteY31" fmla="*/ 1910620 h 4625728"/>
                <a:gd name="connsiteX32" fmla="*/ 1038801 w 4124054"/>
                <a:gd name="connsiteY32" fmla="*/ 1852137 h 4625728"/>
                <a:gd name="connsiteX33" fmla="*/ 1119954 w 4124054"/>
                <a:gd name="connsiteY33" fmla="*/ 1911477 h 4625728"/>
                <a:gd name="connsiteX34" fmla="*/ 1206060 w 4124054"/>
                <a:gd name="connsiteY34" fmla="*/ 1985677 h 4625728"/>
                <a:gd name="connsiteX35" fmla="*/ 1500572 w 4124054"/>
                <a:gd name="connsiteY35" fmla="*/ 2152841 h 4625728"/>
                <a:gd name="connsiteX36" fmla="*/ 1670213 w 4124054"/>
                <a:gd name="connsiteY36" fmla="*/ 2117503 h 4625728"/>
                <a:gd name="connsiteX37" fmla="*/ 1820232 w 4124054"/>
                <a:gd name="connsiteY37" fmla="*/ 2017872 h 4625728"/>
                <a:gd name="connsiteX38" fmla="*/ 1901956 w 4124054"/>
                <a:gd name="connsiteY38" fmla="*/ 1954340 h 4625728"/>
                <a:gd name="connsiteX39" fmla="*/ 2162941 w 4124054"/>
                <a:gd name="connsiteY39" fmla="*/ 1727740 h 4625728"/>
                <a:gd name="connsiteX40" fmla="*/ 2425260 w 4124054"/>
                <a:gd name="connsiteY40" fmla="*/ 1466279 h 4625728"/>
                <a:gd name="connsiteX41" fmla="*/ 2620903 w 4124054"/>
                <a:gd name="connsiteY41" fmla="*/ 1245108 h 4625728"/>
                <a:gd name="connsiteX42" fmla="*/ 2795877 w 4124054"/>
                <a:gd name="connsiteY42" fmla="*/ 1028415 h 4625728"/>
                <a:gd name="connsiteX43" fmla="*/ 2963327 w 4124054"/>
                <a:gd name="connsiteY43" fmla="*/ 733521 h 4625728"/>
                <a:gd name="connsiteX44" fmla="*/ 3094867 w 4124054"/>
                <a:gd name="connsiteY44" fmla="*/ 320993 h 4625728"/>
                <a:gd name="connsiteX45" fmla="*/ 3097534 w 4124054"/>
                <a:gd name="connsiteY45" fmla="*/ 307563 h 4625728"/>
                <a:gd name="connsiteX46" fmla="*/ 3103820 w 4124054"/>
                <a:gd name="connsiteY46" fmla="*/ 264795 h 4625728"/>
                <a:gd name="connsiteX47" fmla="*/ 3111250 w 4124054"/>
                <a:gd name="connsiteY47" fmla="*/ 258795 h 4625728"/>
                <a:gd name="connsiteX48" fmla="*/ 3738376 w 4124054"/>
                <a:gd name="connsiteY48" fmla="*/ 0 h 4625728"/>
                <a:gd name="connsiteX0" fmla="*/ 4093754 w 4115033"/>
                <a:gd name="connsiteY0" fmla="*/ 4444270 h 5313685"/>
                <a:gd name="connsiteX1" fmla="*/ 4090706 w 4115033"/>
                <a:gd name="connsiteY1" fmla="*/ 4466273 h 5313685"/>
                <a:gd name="connsiteX2" fmla="*/ 3778190 w 4115033"/>
                <a:gd name="connsiteY2" fmla="*/ 5243104 h 5313685"/>
                <a:gd name="connsiteX3" fmla="*/ 3355852 w 4115033"/>
                <a:gd name="connsiteY3" fmla="*/ 2434876 h 5313685"/>
                <a:gd name="connsiteX4" fmla="*/ 3352995 w 4115033"/>
                <a:gd name="connsiteY4" fmla="*/ 2437638 h 5313685"/>
                <a:gd name="connsiteX5" fmla="*/ 3343374 w 4115033"/>
                <a:gd name="connsiteY5" fmla="*/ 2446973 h 5313685"/>
                <a:gd name="connsiteX6" fmla="*/ 3336993 w 4115033"/>
                <a:gd name="connsiteY6" fmla="*/ 2452974 h 5313685"/>
                <a:gd name="connsiteX7" fmla="*/ 3278128 w 4115033"/>
                <a:gd name="connsiteY7" fmla="*/ 2509933 h 5313685"/>
                <a:gd name="connsiteX8" fmla="*/ 3204024 w 4115033"/>
                <a:gd name="connsiteY8" fmla="*/ 2579371 h 5313685"/>
                <a:gd name="connsiteX9" fmla="*/ 3055815 w 4115033"/>
                <a:gd name="connsiteY9" fmla="*/ 2718150 h 5313685"/>
                <a:gd name="connsiteX10" fmla="*/ 2759397 w 4115033"/>
                <a:gd name="connsiteY10" fmla="*/ 2995708 h 5313685"/>
                <a:gd name="connsiteX11" fmla="*/ 2600329 w 4115033"/>
                <a:gd name="connsiteY11" fmla="*/ 3143822 h 5313685"/>
                <a:gd name="connsiteX12" fmla="*/ 2420497 w 4115033"/>
                <a:gd name="connsiteY12" fmla="*/ 3314224 h 5313685"/>
                <a:gd name="connsiteX13" fmla="*/ 2199327 w 4115033"/>
                <a:gd name="connsiteY13" fmla="*/ 3519679 h 5313685"/>
                <a:gd name="connsiteX14" fmla="*/ 1775369 w 4115033"/>
                <a:gd name="connsiteY14" fmla="*/ 3663220 h 5313685"/>
                <a:gd name="connsiteX15" fmla="*/ 1410466 w 4115033"/>
                <a:gd name="connsiteY15" fmla="*/ 3654362 h 5313685"/>
                <a:gd name="connsiteX16" fmla="*/ 1125478 w 4115033"/>
                <a:gd name="connsiteY16" fmla="*/ 3558350 h 5313685"/>
                <a:gd name="connsiteX17" fmla="*/ 689995 w 4115033"/>
                <a:gd name="connsiteY17" fmla="*/ 3271171 h 5313685"/>
                <a:gd name="connsiteX18" fmla="*/ 543215 w 4115033"/>
                <a:gd name="connsiteY18" fmla="*/ 3154966 h 5313685"/>
                <a:gd name="connsiteX19" fmla="*/ 264037 w 4115033"/>
                <a:gd name="connsiteY19" fmla="*/ 2915508 h 5313685"/>
                <a:gd name="connsiteX20" fmla="*/ 98492 w 4115033"/>
                <a:gd name="connsiteY20" fmla="*/ 2739200 h 5313685"/>
                <a:gd name="connsiteX21" fmla="*/ 6671 w 4115033"/>
                <a:gd name="connsiteY21" fmla="*/ 2594420 h 5313685"/>
                <a:gd name="connsiteX22" fmla="*/ 21435 w 4115033"/>
                <a:gd name="connsiteY22" fmla="*/ 2434209 h 5313685"/>
                <a:gd name="connsiteX23" fmla="*/ 110399 w 4115033"/>
                <a:gd name="connsiteY23" fmla="*/ 2383155 h 5313685"/>
                <a:gd name="connsiteX24" fmla="*/ 141641 w 4115033"/>
                <a:gd name="connsiteY24" fmla="*/ 2396014 h 5313685"/>
                <a:gd name="connsiteX25" fmla="*/ 321663 w 4115033"/>
                <a:gd name="connsiteY25" fmla="*/ 2842737 h 5313685"/>
                <a:gd name="connsiteX26" fmla="*/ 554740 w 4115033"/>
                <a:gd name="connsiteY26" fmla="*/ 2943416 h 5313685"/>
                <a:gd name="connsiteX27" fmla="*/ 756194 w 4115033"/>
                <a:gd name="connsiteY27" fmla="*/ 2764822 h 5313685"/>
                <a:gd name="connsiteX28" fmla="*/ 1066137 w 4115033"/>
                <a:gd name="connsiteY28" fmla="*/ 2177416 h 5313685"/>
                <a:gd name="connsiteX29" fmla="*/ 1072805 w 4115033"/>
                <a:gd name="connsiteY29" fmla="*/ 1920621 h 5313685"/>
                <a:gd name="connsiteX30" fmla="*/ 1053279 w 4115033"/>
                <a:gd name="connsiteY30" fmla="*/ 1910334 h 5313685"/>
                <a:gd name="connsiteX31" fmla="*/ 1040134 w 4115033"/>
                <a:gd name="connsiteY31" fmla="*/ 1910620 h 5313685"/>
                <a:gd name="connsiteX32" fmla="*/ 1038801 w 4115033"/>
                <a:gd name="connsiteY32" fmla="*/ 1852137 h 5313685"/>
                <a:gd name="connsiteX33" fmla="*/ 1119954 w 4115033"/>
                <a:gd name="connsiteY33" fmla="*/ 1911477 h 5313685"/>
                <a:gd name="connsiteX34" fmla="*/ 1206060 w 4115033"/>
                <a:gd name="connsiteY34" fmla="*/ 1985677 h 5313685"/>
                <a:gd name="connsiteX35" fmla="*/ 1500572 w 4115033"/>
                <a:gd name="connsiteY35" fmla="*/ 2152841 h 5313685"/>
                <a:gd name="connsiteX36" fmla="*/ 1670213 w 4115033"/>
                <a:gd name="connsiteY36" fmla="*/ 2117503 h 5313685"/>
                <a:gd name="connsiteX37" fmla="*/ 1820232 w 4115033"/>
                <a:gd name="connsiteY37" fmla="*/ 2017872 h 5313685"/>
                <a:gd name="connsiteX38" fmla="*/ 1901956 w 4115033"/>
                <a:gd name="connsiteY38" fmla="*/ 1954340 h 5313685"/>
                <a:gd name="connsiteX39" fmla="*/ 2162941 w 4115033"/>
                <a:gd name="connsiteY39" fmla="*/ 1727740 h 5313685"/>
                <a:gd name="connsiteX40" fmla="*/ 2425260 w 4115033"/>
                <a:gd name="connsiteY40" fmla="*/ 1466279 h 5313685"/>
                <a:gd name="connsiteX41" fmla="*/ 2620903 w 4115033"/>
                <a:gd name="connsiteY41" fmla="*/ 1245108 h 5313685"/>
                <a:gd name="connsiteX42" fmla="*/ 2795877 w 4115033"/>
                <a:gd name="connsiteY42" fmla="*/ 1028415 h 5313685"/>
                <a:gd name="connsiteX43" fmla="*/ 2963327 w 4115033"/>
                <a:gd name="connsiteY43" fmla="*/ 733521 h 5313685"/>
                <a:gd name="connsiteX44" fmla="*/ 3094867 w 4115033"/>
                <a:gd name="connsiteY44" fmla="*/ 320993 h 5313685"/>
                <a:gd name="connsiteX45" fmla="*/ 3097534 w 4115033"/>
                <a:gd name="connsiteY45" fmla="*/ 307563 h 5313685"/>
                <a:gd name="connsiteX46" fmla="*/ 3103820 w 4115033"/>
                <a:gd name="connsiteY46" fmla="*/ 264795 h 5313685"/>
                <a:gd name="connsiteX47" fmla="*/ 3111250 w 4115033"/>
                <a:gd name="connsiteY47" fmla="*/ 258795 h 5313685"/>
                <a:gd name="connsiteX48" fmla="*/ 3738376 w 4115033"/>
                <a:gd name="connsiteY48" fmla="*/ 0 h 5313685"/>
                <a:gd name="connsiteX0" fmla="*/ 4093754 w 4115033"/>
                <a:gd name="connsiteY0" fmla="*/ 4444270 h 5243104"/>
                <a:gd name="connsiteX1" fmla="*/ 4090706 w 4115033"/>
                <a:gd name="connsiteY1" fmla="*/ 4466273 h 5243104"/>
                <a:gd name="connsiteX2" fmla="*/ 3778190 w 4115033"/>
                <a:gd name="connsiteY2" fmla="*/ 5243104 h 5243104"/>
                <a:gd name="connsiteX3" fmla="*/ 3355852 w 4115033"/>
                <a:gd name="connsiteY3" fmla="*/ 2434876 h 5243104"/>
                <a:gd name="connsiteX4" fmla="*/ 3352995 w 4115033"/>
                <a:gd name="connsiteY4" fmla="*/ 2437638 h 5243104"/>
                <a:gd name="connsiteX5" fmla="*/ 3343374 w 4115033"/>
                <a:gd name="connsiteY5" fmla="*/ 2446973 h 5243104"/>
                <a:gd name="connsiteX6" fmla="*/ 3336993 w 4115033"/>
                <a:gd name="connsiteY6" fmla="*/ 2452974 h 5243104"/>
                <a:gd name="connsiteX7" fmla="*/ 3278128 w 4115033"/>
                <a:gd name="connsiteY7" fmla="*/ 2509933 h 5243104"/>
                <a:gd name="connsiteX8" fmla="*/ 3204024 w 4115033"/>
                <a:gd name="connsiteY8" fmla="*/ 2579371 h 5243104"/>
                <a:gd name="connsiteX9" fmla="*/ 3055815 w 4115033"/>
                <a:gd name="connsiteY9" fmla="*/ 2718150 h 5243104"/>
                <a:gd name="connsiteX10" fmla="*/ 2759397 w 4115033"/>
                <a:gd name="connsiteY10" fmla="*/ 2995708 h 5243104"/>
                <a:gd name="connsiteX11" fmla="*/ 2600329 w 4115033"/>
                <a:gd name="connsiteY11" fmla="*/ 3143822 h 5243104"/>
                <a:gd name="connsiteX12" fmla="*/ 2420497 w 4115033"/>
                <a:gd name="connsiteY12" fmla="*/ 3314224 h 5243104"/>
                <a:gd name="connsiteX13" fmla="*/ 2199327 w 4115033"/>
                <a:gd name="connsiteY13" fmla="*/ 3519679 h 5243104"/>
                <a:gd name="connsiteX14" fmla="*/ 1775369 w 4115033"/>
                <a:gd name="connsiteY14" fmla="*/ 3663220 h 5243104"/>
                <a:gd name="connsiteX15" fmla="*/ 1410466 w 4115033"/>
                <a:gd name="connsiteY15" fmla="*/ 3654362 h 5243104"/>
                <a:gd name="connsiteX16" fmla="*/ 1125478 w 4115033"/>
                <a:gd name="connsiteY16" fmla="*/ 3558350 h 5243104"/>
                <a:gd name="connsiteX17" fmla="*/ 689995 w 4115033"/>
                <a:gd name="connsiteY17" fmla="*/ 3271171 h 5243104"/>
                <a:gd name="connsiteX18" fmla="*/ 543215 w 4115033"/>
                <a:gd name="connsiteY18" fmla="*/ 3154966 h 5243104"/>
                <a:gd name="connsiteX19" fmla="*/ 264037 w 4115033"/>
                <a:gd name="connsiteY19" fmla="*/ 2915508 h 5243104"/>
                <a:gd name="connsiteX20" fmla="*/ 98492 w 4115033"/>
                <a:gd name="connsiteY20" fmla="*/ 2739200 h 5243104"/>
                <a:gd name="connsiteX21" fmla="*/ 6671 w 4115033"/>
                <a:gd name="connsiteY21" fmla="*/ 2594420 h 5243104"/>
                <a:gd name="connsiteX22" fmla="*/ 21435 w 4115033"/>
                <a:gd name="connsiteY22" fmla="*/ 2434209 h 5243104"/>
                <a:gd name="connsiteX23" fmla="*/ 110399 w 4115033"/>
                <a:gd name="connsiteY23" fmla="*/ 2383155 h 5243104"/>
                <a:gd name="connsiteX24" fmla="*/ 141641 w 4115033"/>
                <a:gd name="connsiteY24" fmla="*/ 2396014 h 5243104"/>
                <a:gd name="connsiteX25" fmla="*/ 321663 w 4115033"/>
                <a:gd name="connsiteY25" fmla="*/ 2842737 h 5243104"/>
                <a:gd name="connsiteX26" fmla="*/ 554740 w 4115033"/>
                <a:gd name="connsiteY26" fmla="*/ 2943416 h 5243104"/>
                <a:gd name="connsiteX27" fmla="*/ 756194 w 4115033"/>
                <a:gd name="connsiteY27" fmla="*/ 2764822 h 5243104"/>
                <a:gd name="connsiteX28" fmla="*/ 1066137 w 4115033"/>
                <a:gd name="connsiteY28" fmla="*/ 2177416 h 5243104"/>
                <a:gd name="connsiteX29" fmla="*/ 1072805 w 4115033"/>
                <a:gd name="connsiteY29" fmla="*/ 1920621 h 5243104"/>
                <a:gd name="connsiteX30" fmla="*/ 1053279 w 4115033"/>
                <a:gd name="connsiteY30" fmla="*/ 1910334 h 5243104"/>
                <a:gd name="connsiteX31" fmla="*/ 1040134 w 4115033"/>
                <a:gd name="connsiteY31" fmla="*/ 1910620 h 5243104"/>
                <a:gd name="connsiteX32" fmla="*/ 1038801 w 4115033"/>
                <a:gd name="connsiteY32" fmla="*/ 1852137 h 5243104"/>
                <a:gd name="connsiteX33" fmla="*/ 1119954 w 4115033"/>
                <a:gd name="connsiteY33" fmla="*/ 1911477 h 5243104"/>
                <a:gd name="connsiteX34" fmla="*/ 1206060 w 4115033"/>
                <a:gd name="connsiteY34" fmla="*/ 1985677 h 5243104"/>
                <a:gd name="connsiteX35" fmla="*/ 1500572 w 4115033"/>
                <a:gd name="connsiteY35" fmla="*/ 2152841 h 5243104"/>
                <a:gd name="connsiteX36" fmla="*/ 1670213 w 4115033"/>
                <a:gd name="connsiteY36" fmla="*/ 2117503 h 5243104"/>
                <a:gd name="connsiteX37" fmla="*/ 1820232 w 4115033"/>
                <a:gd name="connsiteY37" fmla="*/ 2017872 h 5243104"/>
                <a:gd name="connsiteX38" fmla="*/ 1901956 w 4115033"/>
                <a:gd name="connsiteY38" fmla="*/ 1954340 h 5243104"/>
                <a:gd name="connsiteX39" fmla="*/ 2162941 w 4115033"/>
                <a:gd name="connsiteY39" fmla="*/ 1727740 h 5243104"/>
                <a:gd name="connsiteX40" fmla="*/ 2425260 w 4115033"/>
                <a:gd name="connsiteY40" fmla="*/ 1466279 h 5243104"/>
                <a:gd name="connsiteX41" fmla="*/ 2620903 w 4115033"/>
                <a:gd name="connsiteY41" fmla="*/ 1245108 h 5243104"/>
                <a:gd name="connsiteX42" fmla="*/ 2795877 w 4115033"/>
                <a:gd name="connsiteY42" fmla="*/ 1028415 h 5243104"/>
                <a:gd name="connsiteX43" fmla="*/ 2963327 w 4115033"/>
                <a:gd name="connsiteY43" fmla="*/ 733521 h 5243104"/>
                <a:gd name="connsiteX44" fmla="*/ 3094867 w 4115033"/>
                <a:gd name="connsiteY44" fmla="*/ 320993 h 5243104"/>
                <a:gd name="connsiteX45" fmla="*/ 3097534 w 4115033"/>
                <a:gd name="connsiteY45" fmla="*/ 307563 h 5243104"/>
                <a:gd name="connsiteX46" fmla="*/ 3103820 w 4115033"/>
                <a:gd name="connsiteY46" fmla="*/ 264795 h 5243104"/>
                <a:gd name="connsiteX47" fmla="*/ 3111250 w 4115033"/>
                <a:gd name="connsiteY47" fmla="*/ 258795 h 5243104"/>
                <a:gd name="connsiteX48" fmla="*/ 3738376 w 4115033"/>
                <a:gd name="connsiteY48" fmla="*/ 0 h 5243104"/>
                <a:gd name="connsiteX0" fmla="*/ 4093754 w 4247676"/>
                <a:gd name="connsiteY0" fmla="*/ 4444270 h 5282024"/>
                <a:gd name="connsiteX1" fmla="*/ 4238752 w 4247676"/>
                <a:gd name="connsiteY1" fmla="*/ 5223919 h 5282024"/>
                <a:gd name="connsiteX2" fmla="*/ 3778190 w 4247676"/>
                <a:gd name="connsiteY2" fmla="*/ 5243104 h 5282024"/>
                <a:gd name="connsiteX3" fmla="*/ 3355852 w 4247676"/>
                <a:gd name="connsiteY3" fmla="*/ 2434876 h 5282024"/>
                <a:gd name="connsiteX4" fmla="*/ 3352995 w 4247676"/>
                <a:gd name="connsiteY4" fmla="*/ 2437638 h 5282024"/>
                <a:gd name="connsiteX5" fmla="*/ 3343374 w 4247676"/>
                <a:gd name="connsiteY5" fmla="*/ 2446973 h 5282024"/>
                <a:gd name="connsiteX6" fmla="*/ 3336993 w 4247676"/>
                <a:gd name="connsiteY6" fmla="*/ 2452974 h 5282024"/>
                <a:gd name="connsiteX7" fmla="*/ 3278128 w 4247676"/>
                <a:gd name="connsiteY7" fmla="*/ 2509933 h 5282024"/>
                <a:gd name="connsiteX8" fmla="*/ 3204024 w 4247676"/>
                <a:gd name="connsiteY8" fmla="*/ 2579371 h 5282024"/>
                <a:gd name="connsiteX9" fmla="*/ 3055815 w 4247676"/>
                <a:gd name="connsiteY9" fmla="*/ 2718150 h 5282024"/>
                <a:gd name="connsiteX10" fmla="*/ 2759397 w 4247676"/>
                <a:gd name="connsiteY10" fmla="*/ 2995708 h 5282024"/>
                <a:gd name="connsiteX11" fmla="*/ 2600329 w 4247676"/>
                <a:gd name="connsiteY11" fmla="*/ 3143822 h 5282024"/>
                <a:gd name="connsiteX12" fmla="*/ 2420497 w 4247676"/>
                <a:gd name="connsiteY12" fmla="*/ 3314224 h 5282024"/>
                <a:gd name="connsiteX13" fmla="*/ 2199327 w 4247676"/>
                <a:gd name="connsiteY13" fmla="*/ 3519679 h 5282024"/>
                <a:gd name="connsiteX14" fmla="*/ 1775369 w 4247676"/>
                <a:gd name="connsiteY14" fmla="*/ 3663220 h 5282024"/>
                <a:gd name="connsiteX15" fmla="*/ 1410466 w 4247676"/>
                <a:gd name="connsiteY15" fmla="*/ 3654362 h 5282024"/>
                <a:gd name="connsiteX16" fmla="*/ 1125478 w 4247676"/>
                <a:gd name="connsiteY16" fmla="*/ 3558350 h 5282024"/>
                <a:gd name="connsiteX17" fmla="*/ 689995 w 4247676"/>
                <a:gd name="connsiteY17" fmla="*/ 3271171 h 5282024"/>
                <a:gd name="connsiteX18" fmla="*/ 543215 w 4247676"/>
                <a:gd name="connsiteY18" fmla="*/ 3154966 h 5282024"/>
                <a:gd name="connsiteX19" fmla="*/ 264037 w 4247676"/>
                <a:gd name="connsiteY19" fmla="*/ 2915508 h 5282024"/>
                <a:gd name="connsiteX20" fmla="*/ 98492 w 4247676"/>
                <a:gd name="connsiteY20" fmla="*/ 2739200 h 5282024"/>
                <a:gd name="connsiteX21" fmla="*/ 6671 w 4247676"/>
                <a:gd name="connsiteY21" fmla="*/ 2594420 h 5282024"/>
                <a:gd name="connsiteX22" fmla="*/ 21435 w 4247676"/>
                <a:gd name="connsiteY22" fmla="*/ 2434209 h 5282024"/>
                <a:gd name="connsiteX23" fmla="*/ 110399 w 4247676"/>
                <a:gd name="connsiteY23" fmla="*/ 2383155 h 5282024"/>
                <a:gd name="connsiteX24" fmla="*/ 141641 w 4247676"/>
                <a:gd name="connsiteY24" fmla="*/ 2396014 h 5282024"/>
                <a:gd name="connsiteX25" fmla="*/ 321663 w 4247676"/>
                <a:gd name="connsiteY25" fmla="*/ 2842737 h 5282024"/>
                <a:gd name="connsiteX26" fmla="*/ 554740 w 4247676"/>
                <a:gd name="connsiteY26" fmla="*/ 2943416 h 5282024"/>
                <a:gd name="connsiteX27" fmla="*/ 756194 w 4247676"/>
                <a:gd name="connsiteY27" fmla="*/ 2764822 h 5282024"/>
                <a:gd name="connsiteX28" fmla="*/ 1066137 w 4247676"/>
                <a:gd name="connsiteY28" fmla="*/ 2177416 h 5282024"/>
                <a:gd name="connsiteX29" fmla="*/ 1072805 w 4247676"/>
                <a:gd name="connsiteY29" fmla="*/ 1920621 h 5282024"/>
                <a:gd name="connsiteX30" fmla="*/ 1053279 w 4247676"/>
                <a:gd name="connsiteY30" fmla="*/ 1910334 h 5282024"/>
                <a:gd name="connsiteX31" fmla="*/ 1040134 w 4247676"/>
                <a:gd name="connsiteY31" fmla="*/ 1910620 h 5282024"/>
                <a:gd name="connsiteX32" fmla="*/ 1038801 w 4247676"/>
                <a:gd name="connsiteY32" fmla="*/ 1852137 h 5282024"/>
                <a:gd name="connsiteX33" fmla="*/ 1119954 w 4247676"/>
                <a:gd name="connsiteY33" fmla="*/ 1911477 h 5282024"/>
                <a:gd name="connsiteX34" fmla="*/ 1206060 w 4247676"/>
                <a:gd name="connsiteY34" fmla="*/ 1985677 h 5282024"/>
                <a:gd name="connsiteX35" fmla="*/ 1500572 w 4247676"/>
                <a:gd name="connsiteY35" fmla="*/ 2152841 h 5282024"/>
                <a:gd name="connsiteX36" fmla="*/ 1670213 w 4247676"/>
                <a:gd name="connsiteY36" fmla="*/ 2117503 h 5282024"/>
                <a:gd name="connsiteX37" fmla="*/ 1820232 w 4247676"/>
                <a:gd name="connsiteY37" fmla="*/ 2017872 h 5282024"/>
                <a:gd name="connsiteX38" fmla="*/ 1901956 w 4247676"/>
                <a:gd name="connsiteY38" fmla="*/ 1954340 h 5282024"/>
                <a:gd name="connsiteX39" fmla="*/ 2162941 w 4247676"/>
                <a:gd name="connsiteY39" fmla="*/ 1727740 h 5282024"/>
                <a:gd name="connsiteX40" fmla="*/ 2425260 w 4247676"/>
                <a:gd name="connsiteY40" fmla="*/ 1466279 h 5282024"/>
                <a:gd name="connsiteX41" fmla="*/ 2620903 w 4247676"/>
                <a:gd name="connsiteY41" fmla="*/ 1245108 h 5282024"/>
                <a:gd name="connsiteX42" fmla="*/ 2795877 w 4247676"/>
                <a:gd name="connsiteY42" fmla="*/ 1028415 h 5282024"/>
                <a:gd name="connsiteX43" fmla="*/ 2963327 w 4247676"/>
                <a:gd name="connsiteY43" fmla="*/ 733521 h 5282024"/>
                <a:gd name="connsiteX44" fmla="*/ 3094867 w 4247676"/>
                <a:gd name="connsiteY44" fmla="*/ 320993 h 5282024"/>
                <a:gd name="connsiteX45" fmla="*/ 3097534 w 4247676"/>
                <a:gd name="connsiteY45" fmla="*/ 307563 h 5282024"/>
                <a:gd name="connsiteX46" fmla="*/ 3103820 w 4247676"/>
                <a:gd name="connsiteY46" fmla="*/ 264795 h 5282024"/>
                <a:gd name="connsiteX47" fmla="*/ 3111250 w 4247676"/>
                <a:gd name="connsiteY47" fmla="*/ 258795 h 5282024"/>
                <a:gd name="connsiteX48" fmla="*/ 3738376 w 4247676"/>
                <a:gd name="connsiteY48" fmla="*/ 0 h 5282024"/>
                <a:gd name="connsiteX0" fmla="*/ 4093754 w 4247676"/>
                <a:gd name="connsiteY0" fmla="*/ 4444270 h 5243104"/>
                <a:gd name="connsiteX1" fmla="*/ 4238752 w 4247676"/>
                <a:gd name="connsiteY1" fmla="*/ 5223919 h 5243104"/>
                <a:gd name="connsiteX2" fmla="*/ 3778190 w 4247676"/>
                <a:gd name="connsiteY2" fmla="*/ 5243104 h 5243104"/>
                <a:gd name="connsiteX3" fmla="*/ 3355852 w 4247676"/>
                <a:gd name="connsiteY3" fmla="*/ 2434876 h 5243104"/>
                <a:gd name="connsiteX4" fmla="*/ 3352995 w 4247676"/>
                <a:gd name="connsiteY4" fmla="*/ 2437638 h 5243104"/>
                <a:gd name="connsiteX5" fmla="*/ 3343374 w 4247676"/>
                <a:gd name="connsiteY5" fmla="*/ 2446973 h 5243104"/>
                <a:gd name="connsiteX6" fmla="*/ 3336993 w 4247676"/>
                <a:gd name="connsiteY6" fmla="*/ 2452974 h 5243104"/>
                <a:gd name="connsiteX7" fmla="*/ 3278128 w 4247676"/>
                <a:gd name="connsiteY7" fmla="*/ 2509933 h 5243104"/>
                <a:gd name="connsiteX8" fmla="*/ 3204024 w 4247676"/>
                <a:gd name="connsiteY8" fmla="*/ 2579371 h 5243104"/>
                <a:gd name="connsiteX9" fmla="*/ 3055815 w 4247676"/>
                <a:gd name="connsiteY9" fmla="*/ 2718150 h 5243104"/>
                <a:gd name="connsiteX10" fmla="*/ 2759397 w 4247676"/>
                <a:gd name="connsiteY10" fmla="*/ 2995708 h 5243104"/>
                <a:gd name="connsiteX11" fmla="*/ 2600329 w 4247676"/>
                <a:gd name="connsiteY11" fmla="*/ 3143822 h 5243104"/>
                <a:gd name="connsiteX12" fmla="*/ 2420497 w 4247676"/>
                <a:gd name="connsiteY12" fmla="*/ 3314224 h 5243104"/>
                <a:gd name="connsiteX13" fmla="*/ 2199327 w 4247676"/>
                <a:gd name="connsiteY13" fmla="*/ 3519679 h 5243104"/>
                <a:gd name="connsiteX14" fmla="*/ 1775369 w 4247676"/>
                <a:gd name="connsiteY14" fmla="*/ 3663220 h 5243104"/>
                <a:gd name="connsiteX15" fmla="*/ 1410466 w 4247676"/>
                <a:gd name="connsiteY15" fmla="*/ 3654362 h 5243104"/>
                <a:gd name="connsiteX16" fmla="*/ 1125478 w 4247676"/>
                <a:gd name="connsiteY16" fmla="*/ 3558350 h 5243104"/>
                <a:gd name="connsiteX17" fmla="*/ 689995 w 4247676"/>
                <a:gd name="connsiteY17" fmla="*/ 3271171 h 5243104"/>
                <a:gd name="connsiteX18" fmla="*/ 543215 w 4247676"/>
                <a:gd name="connsiteY18" fmla="*/ 3154966 h 5243104"/>
                <a:gd name="connsiteX19" fmla="*/ 264037 w 4247676"/>
                <a:gd name="connsiteY19" fmla="*/ 2915508 h 5243104"/>
                <a:gd name="connsiteX20" fmla="*/ 98492 w 4247676"/>
                <a:gd name="connsiteY20" fmla="*/ 2739200 h 5243104"/>
                <a:gd name="connsiteX21" fmla="*/ 6671 w 4247676"/>
                <a:gd name="connsiteY21" fmla="*/ 2594420 h 5243104"/>
                <a:gd name="connsiteX22" fmla="*/ 21435 w 4247676"/>
                <a:gd name="connsiteY22" fmla="*/ 2434209 h 5243104"/>
                <a:gd name="connsiteX23" fmla="*/ 110399 w 4247676"/>
                <a:gd name="connsiteY23" fmla="*/ 2383155 h 5243104"/>
                <a:gd name="connsiteX24" fmla="*/ 141641 w 4247676"/>
                <a:gd name="connsiteY24" fmla="*/ 2396014 h 5243104"/>
                <a:gd name="connsiteX25" fmla="*/ 321663 w 4247676"/>
                <a:gd name="connsiteY25" fmla="*/ 2842737 h 5243104"/>
                <a:gd name="connsiteX26" fmla="*/ 554740 w 4247676"/>
                <a:gd name="connsiteY26" fmla="*/ 2943416 h 5243104"/>
                <a:gd name="connsiteX27" fmla="*/ 756194 w 4247676"/>
                <a:gd name="connsiteY27" fmla="*/ 2764822 h 5243104"/>
                <a:gd name="connsiteX28" fmla="*/ 1066137 w 4247676"/>
                <a:gd name="connsiteY28" fmla="*/ 2177416 h 5243104"/>
                <a:gd name="connsiteX29" fmla="*/ 1072805 w 4247676"/>
                <a:gd name="connsiteY29" fmla="*/ 1920621 h 5243104"/>
                <a:gd name="connsiteX30" fmla="*/ 1053279 w 4247676"/>
                <a:gd name="connsiteY30" fmla="*/ 1910334 h 5243104"/>
                <a:gd name="connsiteX31" fmla="*/ 1040134 w 4247676"/>
                <a:gd name="connsiteY31" fmla="*/ 1910620 h 5243104"/>
                <a:gd name="connsiteX32" fmla="*/ 1038801 w 4247676"/>
                <a:gd name="connsiteY32" fmla="*/ 1852137 h 5243104"/>
                <a:gd name="connsiteX33" fmla="*/ 1119954 w 4247676"/>
                <a:gd name="connsiteY33" fmla="*/ 1911477 h 5243104"/>
                <a:gd name="connsiteX34" fmla="*/ 1206060 w 4247676"/>
                <a:gd name="connsiteY34" fmla="*/ 1985677 h 5243104"/>
                <a:gd name="connsiteX35" fmla="*/ 1500572 w 4247676"/>
                <a:gd name="connsiteY35" fmla="*/ 2152841 h 5243104"/>
                <a:gd name="connsiteX36" fmla="*/ 1670213 w 4247676"/>
                <a:gd name="connsiteY36" fmla="*/ 2117503 h 5243104"/>
                <a:gd name="connsiteX37" fmla="*/ 1820232 w 4247676"/>
                <a:gd name="connsiteY37" fmla="*/ 2017872 h 5243104"/>
                <a:gd name="connsiteX38" fmla="*/ 1901956 w 4247676"/>
                <a:gd name="connsiteY38" fmla="*/ 1954340 h 5243104"/>
                <a:gd name="connsiteX39" fmla="*/ 2162941 w 4247676"/>
                <a:gd name="connsiteY39" fmla="*/ 1727740 h 5243104"/>
                <a:gd name="connsiteX40" fmla="*/ 2425260 w 4247676"/>
                <a:gd name="connsiteY40" fmla="*/ 1466279 h 5243104"/>
                <a:gd name="connsiteX41" fmla="*/ 2620903 w 4247676"/>
                <a:gd name="connsiteY41" fmla="*/ 1245108 h 5243104"/>
                <a:gd name="connsiteX42" fmla="*/ 2795877 w 4247676"/>
                <a:gd name="connsiteY42" fmla="*/ 1028415 h 5243104"/>
                <a:gd name="connsiteX43" fmla="*/ 2963327 w 4247676"/>
                <a:gd name="connsiteY43" fmla="*/ 733521 h 5243104"/>
                <a:gd name="connsiteX44" fmla="*/ 3094867 w 4247676"/>
                <a:gd name="connsiteY44" fmla="*/ 320993 h 5243104"/>
                <a:gd name="connsiteX45" fmla="*/ 3097534 w 4247676"/>
                <a:gd name="connsiteY45" fmla="*/ 307563 h 5243104"/>
                <a:gd name="connsiteX46" fmla="*/ 3103820 w 4247676"/>
                <a:gd name="connsiteY46" fmla="*/ 264795 h 5243104"/>
                <a:gd name="connsiteX47" fmla="*/ 3111250 w 4247676"/>
                <a:gd name="connsiteY47" fmla="*/ 258795 h 5243104"/>
                <a:gd name="connsiteX48" fmla="*/ 3738376 w 4247676"/>
                <a:gd name="connsiteY48" fmla="*/ 0 h 5243104"/>
                <a:gd name="connsiteX0" fmla="*/ 4238752 w 4238752"/>
                <a:gd name="connsiteY0" fmla="*/ 5223919 h 5243104"/>
                <a:gd name="connsiteX1" fmla="*/ 3778190 w 4238752"/>
                <a:gd name="connsiteY1" fmla="*/ 5243104 h 5243104"/>
                <a:gd name="connsiteX2" fmla="*/ 3355852 w 4238752"/>
                <a:gd name="connsiteY2" fmla="*/ 2434876 h 5243104"/>
                <a:gd name="connsiteX3" fmla="*/ 3352995 w 4238752"/>
                <a:gd name="connsiteY3" fmla="*/ 2437638 h 5243104"/>
                <a:gd name="connsiteX4" fmla="*/ 3343374 w 4238752"/>
                <a:gd name="connsiteY4" fmla="*/ 2446973 h 5243104"/>
                <a:gd name="connsiteX5" fmla="*/ 3336993 w 4238752"/>
                <a:gd name="connsiteY5" fmla="*/ 2452974 h 5243104"/>
                <a:gd name="connsiteX6" fmla="*/ 3278128 w 4238752"/>
                <a:gd name="connsiteY6" fmla="*/ 2509933 h 5243104"/>
                <a:gd name="connsiteX7" fmla="*/ 3204024 w 4238752"/>
                <a:gd name="connsiteY7" fmla="*/ 2579371 h 5243104"/>
                <a:gd name="connsiteX8" fmla="*/ 3055815 w 4238752"/>
                <a:gd name="connsiteY8" fmla="*/ 2718150 h 5243104"/>
                <a:gd name="connsiteX9" fmla="*/ 2759397 w 4238752"/>
                <a:gd name="connsiteY9" fmla="*/ 2995708 h 5243104"/>
                <a:gd name="connsiteX10" fmla="*/ 2600329 w 4238752"/>
                <a:gd name="connsiteY10" fmla="*/ 3143822 h 5243104"/>
                <a:gd name="connsiteX11" fmla="*/ 2420497 w 4238752"/>
                <a:gd name="connsiteY11" fmla="*/ 3314224 h 5243104"/>
                <a:gd name="connsiteX12" fmla="*/ 2199327 w 4238752"/>
                <a:gd name="connsiteY12" fmla="*/ 3519679 h 5243104"/>
                <a:gd name="connsiteX13" fmla="*/ 1775369 w 4238752"/>
                <a:gd name="connsiteY13" fmla="*/ 3663220 h 5243104"/>
                <a:gd name="connsiteX14" fmla="*/ 1410466 w 4238752"/>
                <a:gd name="connsiteY14" fmla="*/ 3654362 h 5243104"/>
                <a:gd name="connsiteX15" fmla="*/ 1125478 w 4238752"/>
                <a:gd name="connsiteY15" fmla="*/ 3558350 h 5243104"/>
                <a:gd name="connsiteX16" fmla="*/ 689995 w 4238752"/>
                <a:gd name="connsiteY16" fmla="*/ 3271171 h 5243104"/>
                <a:gd name="connsiteX17" fmla="*/ 543215 w 4238752"/>
                <a:gd name="connsiteY17" fmla="*/ 3154966 h 5243104"/>
                <a:gd name="connsiteX18" fmla="*/ 264037 w 4238752"/>
                <a:gd name="connsiteY18" fmla="*/ 2915508 h 5243104"/>
                <a:gd name="connsiteX19" fmla="*/ 98492 w 4238752"/>
                <a:gd name="connsiteY19" fmla="*/ 2739200 h 5243104"/>
                <a:gd name="connsiteX20" fmla="*/ 6671 w 4238752"/>
                <a:gd name="connsiteY20" fmla="*/ 2594420 h 5243104"/>
                <a:gd name="connsiteX21" fmla="*/ 21435 w 4238752"/>
                <a:gd name="connsiteY21" fmla="*/ 2434209 h 5243104"/>
                <a:gd name="connsiteX22" fmla="*/ 110399 w 4238752"/>
                <a:gd name="connsiteY22" fmla="*/ 2383155 h 5243104"/>
                <a:gd name="connsiteX23" fmla="*/ 141641 w 4238752"/>
                <a:gd name="connsiteY23" fmla="*/ 2396014 h 5243104"/>
                <a:gd name="connsiteX24" fmla="*/ 321663 w 4238752"/>
                <a:gd name="connsiteY24" fmla="*/ 2842737 h 5243104"/>
                <a:gd name="connsiteX25" fmla="*/ 554740 w 4238752"/>
                <a:gd name="connsiteY25" fmla="*/ 2943416 h 5243104"/>
                <a:gd name="connsiteX26" fmla="*/ 756194 w 4238752"/>
                <a:gd name="connsiteY26" fmla="*/ 2764822 h 5243104"/>
                <a:gd name="connsiteX27" fmla="*/ 1066137 w 4238752"/>
                <a:gd name="connsiteY27" fmla="*/ 2177416 h 5243104"/>
                <a:gd name="connsiteX28" fmla="*/ 1072805 w 4238752"/>
                <a:gd name="connsiteY28" fmla="*/ 1920621 h 5243104"/>
                <a:gd name="connsiteX29" fmla="*/ 1053279 w 4238752"/>
                <a:gd name="connsiteY29" fmla="*/ 1910334 h 5243104"/>
                <a:gd name="connsiteX30" fmla="*/ 1040134 w 4238752"/>
                <a:gd name="connsiteY30" fmla="*/ 1910620 h 5243104"/>
                <a:gd name="connsiteX31" fmla="*/ 1038801 w 4238752"/>
                <a:gd name="connsiteY31" fmla="*/ 1852137 h 5243104"/>
                <a:gd name="connsiteX32" fmla="*/ 1119954 w 4238752"/>
                <a:gd name="connsiteY32" fmla="*/ 1911477 h 5243104"/>
                <a:gd name="connsiteX33" fmla="*/ 1206060 w 4238752"/>
                <a:gd name="connsiteY33" fmla="*/ 1985677 h 5243104"/>
                <a:gd name="connsiteX34" fmla="*/ 1500572 w 4238752"/>
                <a:gd name="connsiteY34" fmla="*/ 2152841 h 5243104"/>
                <a:gd name="connsiteX35" fmla="*/ 1670213 w 4238752"/>
                <a:gd name="connsiteY35" fmla="*/ 2117503 h 5243104"/>
                <a:gd name="connsiteX36" fmla="*/ 1820232 w 4238752"/>
                <a:gd name="connsiteY36" fmla="*/ 2017872 h 5243104"/>
                <a:gd name="connsiteX37" fmla="*/ 1901956 w 4238752"/>
                <a:gd name="connsiteY37" fmla="*/ 1954340 h 5243104"/>
                <a:gd name="connsiteX38" fmla="*/ 2162941 w 4238752"/>
                <a:gd name="connsiteY38" fmla="*/ 1727740 h 5243104"/>
                <a:gd name="connsiteX39" fmla="*/ 2425260 w 4238752"/>
                <a:gd name="connsiteY39" fmla="*/ 1466279 h 5243104"/>
                <a:gd name="connsiteX40" fmla="*/ 2620903 w 4238752"/>
                <a:gd name="connsiteY40" fmla="*/ 1245108 h 5243104"/>
                <a:gd name="connsiteX41" fmla="*/ 2795877 w 4238752"/>
                <a:gd name="connsiteY41" fmla="*/ 1028415 h 5243104"/>
                <a:gd name="connsiteX42" fmla="*/ 2963327 w 4238752"/>
                <a:gd name="connsiteY42" fmla="*/ 733521 h 5243104"/>
                <a:gd name="connsiteX43" fmla="*/ 3094867 w 4238752"/>
                <a:gd name="connsiteY43" fmla="*/ 320993 h 5243104"/>
                <a:gd name="connsiteX44" fmla="*/ 3097534 w 4238752"/>
                <a:gd name="connsiteY44" fmla="*/ 307563 h 5243104"/>
                <a:gd name="connsiteX45" fmla="*/ 3103820 w 4238752"/>
                <a:gd name="connsiteY45" fmla="*/ 264795 h 5243104"/>
                <a:gd name="connsiteX46" fmla="*/ 3111250 w 4238752"/>
                <a:gd name="connsiteY46" fmla="*/ 258795 h 5243104"/>
                <a:gd name="connsiteX47" fmla="*/ 3738376 w 4238752"/>
                <a:gd name="connsiteY47" fmla="*/ 0 h 5243104"/>
                <a:gd name="connsiteX0" fmla="*/ 4238752 w 4269599"/>
                <a:gd name="connsiteY0" fmla="*/ 5502593 h 5521778"/>
                <a:gd name="connsiteX1" fmla="*/ 3778190 w 4269599"/>
                <a:gd name="connsiteY1" fmla="*/ 5521778 h 5521778"/>
                <a:gd name="connsiteX2" fmla="*/ 3355852 w 4269599"/>
                <a:gd name="connsiteY2" fmla="*/ 2713550 h 5521778"/>
                <a:gd name="connsiteX3" fmla="*/ 3352995 w 4269599"/>
                <a:gd name="connsiteY3" fmla="*/ 2716312 h 5521778"/>
                <a:gd name="connsiteX4" fmla="*/ 3343374 w 4269599"/>
                <a:gd name="connsiteY4" fmla="*/ 2725647 h 5521778"/>
                <a:gd name="connsiteX5" fmla="*/ 3336993 w 4269599"/>
                <a:gd name="connsiteY5" fmla="*/ 2731648 h 5521778"/>
                <a:gd name="connsiteX6" fmla="*/ 3278128 w 4269599"/>
                <a:gd name="connsiteY6" fmla="*/ 2788607 h 5521778"/>
                <a:gd name="connsiteX7" fmla="*/ 3204024 w 4269599"/>
                <a:gd name="connsiteY7" fmla="*/ 2858045 h 5521778"/>
                <a:gd name="connsiteX8" fmla="*/ 3055815 w 4269599"/>
                <a:gd name="connsiteY8" fmla="*/ 2996824 h 5521778"/>
                <a:gd name="connsiteX9" fmla="*/ 2759397 w 4269599"/>
                <a:gd name="connsiteY9" fmla="*/ 3274382 h 5521778"/>
                <a:gd name="connsiteX10" fmla="*/ 2600329 w 4269599"/>
                <a:gd name="connsiteY10" fmla="*/ 3422496 h 5521778"/>
                <a:gd name="connsiteX11" fmla="*/ 2420497 w 4269599"/>
                <a:gd name="connsiteY11" fmla="*/ 3592898 h 5521778"/>
                <a:gd name="connsiteX12" fmla="*/ 2199327 w 4269599"/>
                <a:gd name="connsiteY12" fmla="*/ 3798353 h 5521778"/>
                <a:gd name="connsiteX13" fmla="*/ 1775369 w 4269599"/>
                <a:gd name="connsiteY13" fmla="*/ 3941894 h 5521778"/>
                <a:gd name="connsiteX14" fmla="*/ 1410466 w 4269599"/>
                <a:gd name="connsiteY14" fmla="*/ 3933036 h 5521778"/>
                <a:gd name="connsiteX15" fmla="*/ 1125478 w 4269599"/>
                <a:gd name="connsiteY15" fmla="*/ 3837024 h 5521778"/>
                <a:gd name="connsiteX16" fmla="*/ 689995 w 4269599"/>
                <a:gd name="connsiteY16" fmla="*/ 3549845 h 5521778"/>
                <a:gd name="connsiteX17" fmla="*/ 543215 w 4269599"/>
                <a:gd name="connsiteY17" fmla="*/ 3433640 h 5521778"/>
                <a:gd name="connsiteX18" fmla="*/ 264037 w 4269599"/>
                <a:gd name="connsiteY18" fmla="*/ 3194182 h 5521778"/>
                <a:gd name="connsiteX19" fmla="*/ 98492 w 4269599"/>
                <a:gd name="connsiteY19" fmla="*/ 3017874 h 5521778"/>
                <a:gd name="connsiteX20" fmla="*/ 6671 w 4269599"/>
                <a:gd name="connsiteY20" fmla="*/ 2873094 h 5521778"/>
                <a:gd name="connsiteX21" fmla="*/ 21435 w 4269599"/>
                <a:gd name="connsiteY21" fmla="*/ 2712883 h 5521778"/>
                <a:gd name="connsiteX22" fmla="*/ 110399 w 4269599"/>
                <a:gd name="connsiteY22" fmla="*/ 2661829 h 5521778"/>
                <a:gd name="connsiteX23" fmla="*/ 141641 w 4269599"/>
                <a:gd name="connsiteY23" fmla="*/ 2674688 h 5521778"/>
                <a:gd name="connsiteX24" fmla="*/ 321663 w 4269599"/>
                <a:gd name="connsiteY24" fmla="*/ 3121411 h 5521778"/>
                <a:gd name="connsiteX25" fmla="*/ 554740 w 4269599"/>
                <a:gd name="connsiteY25" fmla="*/ 3222090 h 5521778"/>
                <a:gd name="connsiteX26" fmla="*/ 756194 w 4269599"/>
                <a:gd name="connsiteY26" fmla="*/ 3043496 h 5521778"/>
                <a:gd name="connsiteX27" fmla="*/ 1066137 w 4269599"/>
                <a:gd name="connsiteY27" fmla="*/ 2456090 h 5521778"/>
                <a:gd name="connsiteX28" fmla="*/ 1072805 w 4269599"/>
                <a:gd name="connsiteY28" fmla="*/ 2199295 h 5521778"/>
                <a:gd name="connsiteX29" fmla="*/ 1053279 w 4269599"/>
                <a:gd name="connsiteY29" fmla="*/ 2189008 h 5521778"/>
                <a:gd name="connsiteX30" fmla="*/ 1040134 w 4269599"/>
                <a:gd name="connsiteY30" fmla="*/ 2189294 h 5521778"/>
                <a:gd name="connsiteX31" fmla="*/ 1038801 w 4269599"/>
                <a:gd name="connsiteY31" fmla="*/ 2130811 h 5521778"/>
                <a:gd name="connsiteX32" fmla="*/ 1119954 w 4269599"/>
                <a:gd name="connsiteY32" fmla="*/ 2190151 h 5521778"/>
                <a:gd name="connsiteX33" fmla="*/ 1206060 w 4269599"/>
                <a:gd name="connsiteY33" fmla="*/ 2264351 h 5521778"/>
                <a:gd name="connsiteX34" fmla="*/ 1500572 w 4269599"/>
                <a:gd name="connsiteY34" fmla="*/ 2431515 h 5521778"/>
                <a:gd name="connsiteX35" fmla="*/ 1670213 w 4269599"/>
                <a:gd name="connsiteY35" fmla="*/ 2396177 h 5521778"/>
                <a:gd name="connsiteX36" fmla="*/ 1820232 w 4269599"/>
                <a:gd name="connsiteY36" fmla="*/ 2296546 h 5521778"/>
                <a:gd name="connsiteX37" fmla="*/ 1901956 w 4269599"/>
                <a:gd name="connsiteY37" fmla="*/ 2233014 h 5521778"/>
                <a:gd name="connsiteX38" fmla="*/ 2162941 w 4269599"/>
                <a:gd name="connsiteY38" fmla="*/ 2006414 h 5521778"/>
                <a:gd name="connsiteX39" fmla="*/ 2425260 w 4269599"/>
                <a:gd name="connsiteY39" fmla="*/ 1744953 h 5521778"/>
                <a:gd name="connsiteX40" fmla="*/ 2620903 w 4269599"/>
                <a:gd name="connsiteY40" fmla="*/ 1523782 h 5521778"/>
                <a:gd name="connsiteX41" fmla="*/ 2795877 w 4269599"/>
                <a:gd name="connsiteY41" fmla="*/ 1307089 h 5521778"/>
                <a:gd name="connsiteX42" fmla="*/ 2963327 w 4269599"/>
                <a:gd name="connsiteY42" fmla="*/ 1012195 h 5521778"/>
                <a:gd name="connsiteX43" fmla="*/ 3094867 w 4269599"/>
                <a:gd name="connsiteY43" fmla="*/ 599667 h 5521778"/>
                <a:gd name="connsiteX44" fmla="*/ 3097534 w 4269599"/>
                <a:gd name="connsiteY44" fmla="*/ 586237 h 5521778"/>
                <a:gd name="connsiteX45" fmla="*/ 3103820 w 4269599"/>
                <a:gd name="connsiteY45" fmla="*/ 543469 h 5521778"/>
                <a:gd name="connsiteX46" fmla="*/ 3111250 w 4269599"/>
                <a:gd name="connsiteY46" fmla="*/ 537469 h 5521778"/>
                <a:gd name="connsiteX47" fmla="*/ 4269599 w 4269599"/>
                <a:gd name="connsiteY47" fmla="*/ 0 h 5521778"/>
                <a:gd name="connsiteX0" fmla="*/ 4291003 w 4291003"/>
                <a:gd name="connsiteY0" fmla="*/ 5650639 h 5652216"/>
                <a:gd name="connsiteX1" fmla="*/ 3778190 w 4291003"/>
                <a:gd name="connsiteY1" fmla="*/ 5521778 h 5652216"/>
                <a:gd name="connsiteX2" fmla="*/ 3355852 w 4291003"/>
                <a:gd name="connsiteY2" fmla="*/ 2713550 h 5652216"/>
                <a:gd name="connsiteX3" fmla="*/ 3352995 w 4291003"/>
                <a:gd name="connsiteY3" fmla="*/ 2716312 h 5652216"/>
                <a:gd name="connsiteX4" fmla="*/ 3343374 w 4291003"/>
                <a:gd name="connsiteY4" fmla="*/ 2725647 h 5652216"/>
                <a:gd name="connsiteX5" fmla="*/ 3336993 w 4291003"/>
                <a:gd name="connsiteY5" fmla="*/ 2731648 h 5652216"/>
                <a:gd name="connsiteX6" fmla="*/ 3278128 w 4291003"/>
                <a:gd name="connsiteY6" fmla="*/ 2788607 h 5652216"/>
                <a:gd name="connsiteX7" fmla="*/ 3204024 w 4291003"/>
                <a:gd name="connsiteY7" fmla="*/ 2858045 h 5652216"/>
                <a:gd name="connsiteX8" fmla="*/ 3055815 w 4291003"/>
                <a:gd name="connsiteY8" fmla="*/ 2996824 h 5652216"/>
                <a:gd name="connsiteX9" fmla="*/ 2759397 w 4291003"/>
                <a:gd name="connsiteY9" fmla="*/ 3274382 h 5652216"/>
                <a:gd name="connsiteX10" fmla="*/ 2600329 w 4291003"/>
                <a:gd name="connsiteY10" fmla="*/ 3422496 h 5652216"/>
                <a:gd name="connsiteX11" fmla="*/ 2420497 w 4291003"/>
                <a:gd name="connsiteY11" fmla="*/ 3592898 h 5652216"/>
                <a:gd name="connsiteX12" fmla="*/ 2199327 w 4291003"/>
                <a:gd name="connsiteY12" fmla="*/ 3798353 h 5652216"/>
                <a:gd name="connsiteX13" fmla="*/ 1775369 w 4291003"/>
                <a:gd name="connsiteY13" fmla="*/ 3941894 h 5652216"/>
                <a:gd name="connsiteX14" fmla="*/ 1410466 w 4291003"/>
                <a:gd name="connsiteY14" fmla="*/ 3933036 h 5652216"/>
                <a:gd name="connsiteX15" fmla="*/ 1125478 w 4291003"/>
                <a:gd name="connsiteY15" fmla="*/ 3837024 h 5652216"/>
                <a:gd name="connsiteX16" fmla="*/ 689995 w 4291003"/>
                <a:gd name="connsiteY16" fmla="*/ 3549845 h 5652216"/>
                <a:gd name="connsiteX17" fmla="*/ 543215 w 4291003"/>
                <a:gd name="connsiteY17" fmla="*/ 3433640 h 5652216"/>
                <a:gd name="connsiteX18" fmla="*/ 264037 w 4291003"/>
                <a:gd name="connsiteY18" fmla="*/ 3194182 h 5652216"/>
                <a:gd name="connsiteX19" fmla="*/ 98492 w 4291003"/>
                <a:gd name="connsiteY19" fmla="*/ 3017874 h 5652216"/>
                <a:gd name="connsiteX20" fmla="*/ 6671 w 4291003"/>
                <a:gd name="connsiteY20" fmla="*/ 2873094 h 5652216"/>
                <a:gd name="connsiteX21" fmla="*/ 21435 w 4291003"/>
                <a:gd name="connsiteY21" fmla="*/ 2712883 h 5652216"/>
                <a:gd name="connsiteX22" fmla="*/ 110399 w 4291003"/>
                <a:gd name="connsiteY22" fmla="*/ 2661829 h 5652216"/>
                <a:gd name="connsiteX23" fmla="*/ 141641 w 4291003"/>
                <a:gd name="connsiteY23" fmla="*/ 2674688 h 5652216"/>
                <a:gd name="connsiteX24" fmla="*/ 321663 w 4291003"/>
                <a:gd name="connsiteY24" fmla="*/ 3121411 h 5652216"/>
                <a:gd name="connsiteX25" fmla="*/ 554740 w 4291003"/>
                <a:gd name="connsiteY25" fmla="*/ 3222090 h 5652216"/>
                <a:gd name="connsiteX26" fmla="*/ 756194 w 4291003"/>
                <a:gd name="connsiteY26" fmla="*/ 3043496 h 5652216"/>
                <a:gd name="connsiteX27" fmla="*/ 1066137 w 4291003"/>
                <a:gd name="connsiteY27" fmla="*/ 2456090 h 5652216"/>
                <a:gd name="connsiteX28" fmla="*/ 1072805 w 4291003"/>
                <a:gd name="connsiteY28" fmla="*/ 2199295 h 5652216"/>
                <a:gd name="connsiteX29" fmla="*/ 1053279 w 4291003"/>
                <a:gd name="connsiteY29" fmla="*/ 2189008 h 5652216"/>
                <a:gd name="connsiteX30" fmla="*/ 1040134 w 4291003"/>
                <a:gd name="connsiteY30" fmla="*/ 2189294 h 5652216"/>
                <a:gd name="connsiteX31" fmla="*/ 1038801 w 4291003"/>
                <a:gd name="connsiteY31" fmla="*/ 2130811 h 5652216"/>
                <a:gd name="connsiteX32" fmla="*/ 1119954 w 4291003"/>
                <a:gd name="connsiteY32" fmla="*/ 2190151 h 5652216"/>
                <a:gd name="connsiteX33" fmla="*/ 1206060 w 4291003"/>
                <a:gd name="connsiteY33" fmla="*/ 2264351 h 5652216"/>
                <a:gd name="connsiteX34" fmla="*/ 1500572 w 4291003"/>
                <a:gd name="connsiteY34" fmla="*/ 2431515 h 5652216"/>
                <a:gd name="connsiteX35" fmla="*/ 1670213 w 4291003"/>
                <a:gd name="connsiteY35" fmla="*/ 2396177 h 5652216"/>
                <a:gd name="connsiteX36" fmla="*/ 1820232 w 4291003"/>
                <a:gd name="connsiteY36" fmla="*/ 2296546 h 5652216"/>
                <a:gd name="connsiteX37" fmla="*/ 1901956 w 4291003"/>
                <a:gd name="connsiteY37" fmla="*/ 2233014 h 5652216"/>
                <a:gd name="connsiteX38" fmla="*/ 2162941 w 4291003"/>
                <a:gd name="connsiteY38" fmla="*/ 2006414 h 5652216"/>
                <a:gd name="connsiteX39" fmla="*/ 2425260 w 4291003"/>
                <a:gd name="connsiteY39" fmla="*/ 1744953 h 5652216"/>
                <a:gd name="connsiteX40" fmla="*/ 2620903 w 4291003"/>
                <a:gd name="connsiteY40" fmla="*/ 1523782 h 5652216"/>
                <a:gd name="connsiteX41" fmla="*/ 2795877 w 4291003"/>
                <a:gd name="connsiteY41" fmla="*/ 1307089 h 5652216"/>
                <a:gd name="connsiteX42" fmla="*/ 2963327 w 4291003"/>
                <a:gd name="connsiteY42" fmla="*/ 1012195 h 5652216"/>
                <a:gd name="connsiteX43" fmla="*/ 3094867 w 4291003"/>
                <a:gd name="connsiteY43" fmla="*/ 599667 h 5652216"/>
                <a:gd name="connsiteX44" fmla="*/ 3097534 w 4291003"/>
                <a:gd name="connsiteY44" fmla="*/ 586237 h 5652216"/>
                <a:gd name="connsiteX45" fmla="*/ 3103820 w 4291003"/>
                <a:gd name="connsiteY45" fmla="*/ 543469 h 5652216"/>
                <a:gd name="connsiteX46" fmla="*/ 3111250 w 4291003"/>
                <a:gd name="connsiteY46" fmla="*/ 537469 h 5652216"/>
                <a:gd name="connsiteX47" fmla="*/ 4269599 w 4291003"/>
                <a:gd name="connsiteY47" fmla="*/ 0 h 5652216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278128 w 4282295"/>
                <a:gd name="connsiteY5" fmla="*/ 2788607 h 5521778"/>
                <a:gd name="connsiteX6" fmla="*/ 3204024 w 4282295"/>
                <a:gd name="connsiteY6" fmla="*/ 2858045 h 5521778"/>
                <a:gd name="connsiteX7" fmla="*/ 3055815 w 4282295"/>
                <a:gd name="connsiteY7" fmla="*/ 2996824 h 5521778"/>
                <a:gd name="connsiteX8" fmla="*/ 2759397 w 4282295"/>
                <a:gd name="connsiteY8" fmla="*/ 3274382 h 5521778"/>
                <a:gd name="connsiteX9" fmla="*/ 2600329 w 4282295"/>
                <a:gd name="connsiteY9" fmla="*/ 3422496 h 5521778"/>
                <a:gd name="connsiteX10" fmla="*/ 2420497 w 4282295"/>
                <a:gd name="connsiteY10" fmla="*/ 3592898 h 5521778"/>
                <a:gd name="connsiteX11" fmla="*/ 2199327 w 4282295"/>
                <a:gd name="connsiteY11" fmla="*/ 3798353 h 5521778"/>
                <a:gd name="connsiteX12" fmla="*/ 1775369 w 4282295"/>
                <a:gd name="connsiteY12" fmla="*/ 3941894 h 5521778"/>
                <a:gd name="connsiteX13" fmla="*/ 1410466 w 4282295"/>
                <a:gd name="connsiteY13" fmla="*/ 3933036 h 5521778"/>
                <a:gd name="connsiteX14" fmla="*/ 1125478 w 4282295"/>
                <a:gd name="connsiteY14" fmla="*/ 3837024 h 5521778"/>
                <a:gd name="connsiteX15" fmla="*/ 689995 w 4282295"/>
                <a:gd name="connsiteY15" fmla="*/ 3549845 h 5521778"/>
                <a:gd name="connsiteX16" fmla="*/ 543215 w 4282295"/>
                <a:gd name="connsiteY16" fmla="*/ 3433640 h 5521778"/>
                <a:gd name="connsiteX17" fmla="*/ 264037 w 4282295"/>
                <a:gd name="connsiteY17" fmla="*/ 3194182 h 5521778"/>
                <a:gd name="connsiteX18" fmla="*/ 98492 w 4282295"/>
                <a:gd name="connsiteY18" fmla="*/ 3017874 h 5521778"/>
                <a:gd name="connsiteX19" fmla="*/ 6671 w 4282295"/>
                <a:gd name="connsiteY19" fmla="*/ 2873094 h 5521778"/>
                <a:gd name="connsiteX20" fmla="*/ 21435 w 4282295"/>
                <a:gd name="connsiteY20" fmla="*/ 2712883 h 5521778"/>
                <a:gd name="connsiteX21" fmla="*/ 110399 w 4282295"/>
                <a:gd name="connsiteY21" fmla="*/ 2661829 h 5521778"/>
                <a:gd name="connsiteX22" fmla="*/ 141641 w 4282295"/>
                <a:gd name="connsiteY22" fmla="*/ 2674688 h 5521778"/>
                <a:gd name="connsiteX23" fmla="*/ 321663 w 4282295"/>
                <a:gd name="connsiteY23" fmla="*/ 3121411 h 5521778"/>
                <a:gd name="connsiteX24" fmla="*/ 554740 w 4282295"/>
                <a:gd name="connsiteY24" fmla="*/ 3222090 h 5521778"/>
                <a:gd name="connsiteX25" fmla="*/ 756194 w 4282295"/>
                <a:gd name="connsiteY25" fmla="*/ 3043496 h 5521778"/>
                <a:gd name="connsiteX26" fmla="*/ 1066137 w 4282295"/>
                <a:gd name="connsiteY26" fmla="*/ 2456090 h 5521778"/>
                <a:gd name="connsiteX27" fmla="*/ 1072805 w 4282295"/>
                <a:gd name="connsiteY27" fmla="*/ 2199295 h 5521778"/>
                <a:gd name="connsiteX28" fmla="*/ 1053279 w 4282295"/>
                <a:gd name="connsiteY28" fmla="*/ 2189008 h 5521778"/>
                <a:gd name="connsiteX29" fmla="*/ 1040134 w 4282295"/>
                <a:gd name="connsiteY29" fmla="*/ 2189294 h 5521778"/>
                <a:gd name="connsiteX30" fmla="*/ 1038801 w 4282295"/>
                <a:gd name="connsiteY30" fmla="*/ 2130811 h 5521778"/>
                <a:gd name="connsiteX31" fmla="*/ 1119954 w 4282295"/>
                <a:gd name="connsiteY31" fmla="*/ 2190151 h 5521778"/>
                <a:gd name="connsiteX32" fmla="*/ 1206060 w 4282295"/>
                <a:gd name="connsiteY32" fmla="*/ 2264351 h 5521778"/>
                <a:gd name="connsiteX33" fmla="*/ 1500572 w 4282295"/>
                <a:gd name="connsiteY33" fmla="*/ 2431515 h 5521778"/>
                <a:gd name="connsiteX34" fmla="*/ 1670213 w 4282295"/>
                <a:gd name="connsiteY34" fmla="*/ 2396177 h 5521778"/>
                <a:gd name="connsiteX35" fmla="*/ 1820232 w 4282295"/>
                <a:gd name="connsiteY35" fmla="*/ 2296546 h 5521778"/>
                <a:gd name="connsiteX36" fmla="*/ 1901956 w 4282295"/>
                <a:gd name="connsiteY36" fmla="*/ 2233014 h 5521778"/>
                <a:gd name="connsiteX37" fmla="*/ 2162941 w 4282295"/>
                <a:gd name="connsiteY37" fmla="*/ 2006414 h 5521778"/>
                <a:gd name="connsiteX38" fmla="*/ 2425260 w 4282295"/>
                <a:gd name="connsiteY38" fmla="*/ 1744953 h 5521778"/>
                <a:gd name="connsiteX39" fmla="*/ 2620903 w 4282295"/>
                <a:gd name="connsiteY39" fmla="*/ 1523782 h 5521778"/>
                <a:gd name="connsiteX40" fmla="*/ 2795877 w 4282295"/>
                <a:gd name="connsiteY40" fmla="*/ 1307089 h 5521778"/>
                <a:gd name="connsiteX41" fmla="*/ 2963327 w 4282295"/>
                <a:gd name="connsiteY41" fmla="*/ 1012195 h 5521778"/>
                <a:gd name="connsiteX42" fmla="*/ 3094867 w 4282295"/>
                <a:gd name="connsiteY42" fmla="*/ 599667 h 5521778"/>
                <a:gd name="connsiteX43" fmla="*/ 3097534 w 4282295"/>
                <a:gd name="connsiteY43" fmla="*/ 586237 h 5521778"/>
                <a:gd name="connsiteX44" fmla="*/ 3103820 w 4282295"/>
                <a:gd name="connsiteY44" fmla="*/ 543469 h 5521778"/>
                <a:gd name="connsiteX45" fmla="*/ 3111250 w 4282295"/>
                <a:gd name="connsiteY45" fmla="*/ 537469 h 5521778"/>
                <a:gd name="connsiteX46" fmla="*/ 4269599 w 4282295"/>
                <a:gd name="connsiteY46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278128 w 4282295"/>
                <a:gd name="connsiteY4" fmla="*/ 2788607 h 5521778"/>
                <a:gd name="connsiteX5" fmla="*/ 3204024 w 4282295"/>
                <a:gd name="connsiteY5" fmla="*/ 2858045 h 5521778"/>
                <a:gd name="connsiteX6" fmla="*/ 3055815 w 4282295"/>
                <a:gd name="connsiteY6" fmla="*/ 2996824 h 5521778"/>
                <a:gd name="connsiteX7" fmla="*/ 2759397 w 4282295"/>
                <a:gd name="connsiteY7" fmla="*/ 3274382 h 5521778"/>
                <a:gd name="connsiteX8" fmla="*/ 2600329 w 4282295"/>
                <a:gd name="connsiteY8" fmla="*/ 3422496 h 5521778"/>
                <a:gd name="connsiteX9" fmla="*/ 2420497 w 4282295"/>
                <a:gd name="connsiteY9" fmla="*/ 3592898 h 5521778"/>
                <a:gd name="connsiteX10" fmla="*/ 2199327 w 4282295"/>
                <a:gd name="connsiteY10" fmla="*/ 3798353 h 5521778"/>
                <a:gd name="connsiteX11" fmla="*/ 1775369 w 4282295"/>
                <a:gd name="connsiteY11" fmla="*/ 3941894 h 5521778"/>
                <a:gd name="connsiteX12" fmla="*/ 1410466 w 4282295"/>
                <a:gd name="connsiteY12" fmla="*/ 3933036 h 5521778"/>
                <a:gd name="connsiteX13" fmla="*/ 1125478 w 4282295"/>
                <a:gd name="connsiteY13" fmla="*/ 3837024 h 5521778"/>
                <a:gd name="connsiteX14" fmla="*/ 689995 w 4282295"/>
                <a:gd name="connsiteY14" fmla="*/ 3549845 h 5521778"/>
                <a:gd name="connsiteX15" fmla="*/ 543215 w 4282295"/>
                <a:gd name="connsiteY15" fmla="*/ 3433640 h 5521778"/>
                <a:gd name="connsiteX16" fmla="*/ 264037 w 4282295"/>
                <a:gd name="connsiteY16" fmla="*/ 3194182 h 5521778"/>
                <a:gd name="connsiteX17" fmla="*/ 98492 w 4282295"/>
                <a:gd name="connsiteY17" fmla="*/ 3017874 h 5521778"/>
                <a:gd name="connsiteX18" fmla="*/ 6671 w 4282295"/>
                <a:gd name="connsiteY18" fmla="*/ 2873094 h 5521778"/>
                <a:gd name="connsiteX19" fmla="*/ 21435 w 4282295"/>
                <a:gd name="connsiteY19" fmla="*/ 2712883 h 5521778"/>
                <a:gd name="connsiteX20" fmla="*/ 110399 w 4282295"/>
                <a:gd name="connsiteY20" fmla="*/ 2661829 h 5521778"/>
                <a:gd name="connsiteX21" fmla="*/ 141641 w 4282295"/>
                <a:gd name="connsiteY21" fmla="*/ 2674688 h 5521778"/>
                <a:gd name="connsiteX22" fmla="*/ 321663 w 4282295"/>
                <a:gd name="connsiteY22" fmla="*/ 3121411 h 5521778"/>
                <a:gd name="connsiteX23" fmla="*/ 554740 w 4282295"/>
                <a:gd name="connsiteY23" fmla="*/ 3222090 h 5521778"/>
                <a:gd name="connsiteX24" fmla="*/ 756194 w 4282295"/>
                <a:gd name="connsiteY24" fmla="*/ 3043496 h 5521778"/>
                <a:gd name="connsiteX25" fmla="*/ 1066137 w 4282295"/>
                <a:gd name="connsiteY25" fmla="*/ 2456090 h 5521778"/>
                <a:gd name="connsiteX26" fmla="*/ 1072805 w 4282295"/>
                <a:gd name="connsiteY26" fmla="*/ 2199295 h 5521778"/>
                <a:gd name="connsiteX27" fmla="*/ 1053279 w 4282295"/>
                <a:gd name="connsiteY27" fmla="*/ 2189008 h 5521778"/>
                <a:gd name="connsiteX28" fmla="*/ 1040134 w 4282295"/>
                <a:gd name="connsiteY28" fmla="*/ 2189294 h 5521778"/>
                <a:gd name="connsiteX29" fmla="*/ 1038801 w 4282295"/>
                <a:gd name="connsiteY29" fmla="*/ 2130811 h 5521778"/>
                <a:gd name="connsiteX30" fmla="*/ 1119954 w 4282295"/>
                <a:gd name="connsiteY30" fmla="*/ 2190151 h 5521778"/>
                <a:gd name="connsiteX31" fmla="*/ 1206060 w 4282295"/>
                <a:gd name="connsiteY31" fmla="*/ 2264351 h 5521778"/>
                <a:gd name="connsiteX32" fmla="*/ 1500572 w 4282295"/>
                <a:gd name="connsiteY32" fmla="*/ 2431515 h 5521778"/>
                <a:gd name="connsiteX33" fmla="*/ 1670213 w 4282295"/>
                <a:gd name="connsiteY33" fmla="*/ 2396177 h 5521778"/>
                <a:gd name="connsiteX34" fmla="*/ 1820232 w 4282295"/>
                <a:gd name="connsiteY34" fmla="*/ 2296546 h 5521778"/>
                <a:gd name="connsiteX35" fmla="*/ 1901956 w 4282295"/>
                <a:gd name="connsiteY35" fmla="*/ 2233014 h 5521778"/>
                <a:gd name="connsiteX36" fmla="*/ 2162941 w 4282295"/>
                <a:gd name="connsiteY36" fmla="*/ 2006414 h 5521778"/>
                <a:gd name="connsiteX37" fmla="*/ 2425260 w 4282295"/>
                <a:gd name="connsiteY37" fmla="*/ 1744953 h 5521778"/>
                <a:gd name="connsiteX38" fmla="*/ 2620903 w 4282295"/>
                <a:gd name="connsiteY38" fmla="*/ 1523782 h 5521778"/>
                <a:gd name="connsiteX39" fmla="*/ 2795877 w 4282295"/>
                <a:gd name="connsiteY39" fmla="*/ 1307089 h 5521778"/>
                <a:gd name="connsiteX40" fmla="*/ 2963327 w 4282295"/>
                <a:gd name="connsiteY40" fmla="*/ 1012195 h 5521778"/>
                <a:gd name="connsiteX41" fmla="*/ 3094867 w 4282295"/>
                <a:gd name="connsiteY41" fmla="*/ 599667 h 5521778"/>
                <a:gd name="connsiteX42" fmla="*/ 3097534 w 4282295"/>
                <a:gd name="connsiteY42" fmla="*/ 586237 h 5521778"/>
                <a:gd name="connsiteX43" fmla="*/ 3103820 w 4282295"/>
                <a:gd name="connsiteY43" fmla="*/ 543469 h 5521778"/>
                <a:gd name="connsiteX44" fmla="*/ 3111250 w 4282295"/>
                <a:gd name="connsiteY44" fmla="*/ 537469 h 5521778"/>
                <a:gd name="connsiteX45" fmla="*/ 4269599 w 4282295"/>
                <a:gd name="connsiteY45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78128 w 4282295"/>
                <a:gd name="connsiteY3" fmla="*/ 2788607 h 5521778"/>
                <a:gd name="connsiteX4" fmla="*/ 3204024 w 4282295"/>
                <a:gd name="connsiteY4" fmla="*/ 2858045 h 5521778"/>
                <a:gd name="connsiteX5" fmla="*/ 3055815 w 4282295"/>
                <a:gd name="connsiteY5" fmla="*/ 2996824 h 5521778"/>
                <a:gd name="connsiteX6" fmla="*/ 2759397 w 4282295"/>
                <a:gd name="connsiteY6" fmla="*/ 3274382 h 5521778"/>
                <a:gd name="connsiteX7" fmla="*/ 2600329 w 4282295"/>
                <a:gd name="connsiteY7" fmla="*/ 3422496 h 5521778"/>
                <a:gd name="connsiteX8" fmla="*/ 2420497 w 4282295"/>
                <a:gd name="connsiteY8" fmla="*/ 3592898 h 5521778"/>
                <a:gd name="connsiteX9" fmla="*/ 2199327 w 4282295"/>
                <a:gd name="connsiteY9" fmla="*/ 3798353 h 5521778"/>
                <a:gd name="connsiteX10" fmla="*/ 1775369 w 4282295"/>
                <a:gd name="connsiteY10" fmla="*/ 3941894 h 5521778"/>
                <a:gd name="connsiteX11" fmla="*/ 1410466 w 4282295"/>
                <a:gd name="connsiteY11" fmla="*/ 3933036 h 5521778"/>
                <a:gd name="connsiteX12" fmla="*/ 1125478 w 4282295"/>
                <a:gd name="connsiteY12" fmla="*/ 3837024 h 5521778"/>
                <a:gd name="connsiteX13" fmla="*/ 689995 w 4282295"/>
                <a:gd name="connsiteY13" fmla="*/ 3549845 h 5521778"/>
                <a:gd name="connsiteX14" fmla="*/ 543215 w 4282295"/>
                <a:gd name="connsiteY14" fmla="*/ 3433640 h 5521778"/>
                <a:gd name="connsiteX15" fmla="*/ 264037 w 4282295"/>
                <a:gd name="connsiteY15" fmla="*/ 3194182 h 5521778"/>
                <a:gd name="connsiteX16" fmla="*/ 98492 w 4282295"/>
                <a:gd name="connsiteY16" fmla="*/ 3017874 h 5521778"/>
                <a:gd name="connsiteX17" fmla="*/ 6671 w 4282295"/>
                <a:gd name="connsiteY17" fmla="*/ 2873094 h 5521778"/>
                <a:gd name="connsiteX18" fmla="*/ 21435 w 4282295"/>
                <a:gd name="connsiteY18" fmla="*/ 2712883 h 5521778"/>
                <a:gd name="connsiteX19" fmla="*/ 110399 w 4282295"/>
                <a:gd name="connsiteY19" fmla="*/ 2661829 h 5521778"/>
                <a:gd name="connsiteX20" fmla="*/ 141641 w 4282295"/>
                <a:gd name="connsiteY20" fmla="*/ 2674688 h 5521778"/>
                <a:gd name="connsiteX21" fmla="*/ 321663 w 4282295"/>
                <a:gd name="connsiteY21" fmla="*/ 3121411 h 5521778"/>
                <a:gd name="connsiteX22" fmla="*/ 554740 w 4282295"/>
                <a:gd name="connsiteY22" fmla="*/ 3222090 h 5521778"/>
                <a:gd name="connsiteX23" fmla="*/ 756194 w 4282295"/>
                <a:gd name="connsiteY23" fmla="*/ 3043496 h 5521778"/>
                <a:gd name="connsiteX24" fmla="*/ 1066137 w 4282295"/>
                <a:gd name="connsiteY24" fmla="*/ 2456090 h 5521778"/>
                <a:gd name="connsiteX25" fmla="*/ 1072805 w 4282295"/>
                <a:gd name="connsiteY25" fmla="*/ 2199295 h 5521778"/>
                <a:gd name="connsiteX26" fmla="*/ 1053279 w 4282295"/>
                <a:gd name="connsiteY26" fmla="*/ 2189008 h 5521778"/>
                <a:gd name="connsiteX27" fmla="*/ 1040134 w 4282295"/>
                <a:gd name="connsiteY27" fmla="*/ 2189294 h 5521778"/>
                <a:gd name="connsiteX28" fmla="*/ 1038801 w 4282295"/>
                <a:gd name="connsiteY28" fmla="*/ 2130811 h 5521778"/>
                <a:gd name="connsiteX29" fmla="*/ 1119954 w 4282295"/>
                <a:gd name="connsiteY29" fmla="*/ 2190151 h 5521778"/>
                <a:gd name="connsiteX30" fmla="*/ 1206060 w 4282295"/>
                <a:gd name="connsiteY30" fmla="*/ 2264351 h 5521778"/>
                <a:gd name="connsiteX31" fmla="*/ 1500572 w 4282295"/>
                <a:gd name="connsiteY31" fmla="*/ 2431515 h 5521778"/>
                <a:gd name="connsiteX32" fmla="*/ 1670213 w 4282295"/>
                <a:gd name="connsiteY32" fmla="*/ 2396177 h 5521778"/>
                <a:gd name="connsiteX33" fmla="*/ 1820232 w 4282295"/>
                <a:gd name="connsiteY33" fmla="*/ 2296546 h 5521778"/>
                <a:gd name="connsiteX34" fmla="*/ 1901956 w 4282295"/>
                <a:gd name="connsiteY34" fmla="*/ 2233014 h 5521778"/>
                <a:gd name="connsiteX35" fmla="*/ 2162941 w 4282295"/>
                <a:gd name="connsiteY35" fmla="*/ 2006414 h 5521778"/>
                <a:gd name="connsiteX36" fmla="*/ 2425260 w 4282295"/>
                <a:gd name="connsiteY36" fmla="*/ 1744953 h 5521778"/>
                <a:gd name="connsiteX37" fmla="*/ 2620903 w 4282295"/>
                <a:gd name="connsiteY37" fmla="*/ 1523782 h 5521778"/>
                <a:gd name="connsiteX38" fmla="*/ 2795877 w 4282295"/>
                <a:gd name="connsiteY38" fmla="*/ 1307089 h 5521778"/>
                <a:gd name="connsiteX39" fmla="*/ 2963327 w 4282295"/>
                <a:gd name="connsiteY39" fmla="*/ 1012195 h 5521778"/>
                <a:gd name="connsiteX40" fmla="*/ 3094867 w 4282295"/>
                <a:gd name="connsiteY40" fmla="*/ 599667 h 5521778"/>
                <a:gd name="connsiteX41" fmla="*/ 3097534 w 4282295"/>
                <a:gd name="connsiteY41" fmla="*/ 586237 h 5521778"/>
                <a:gd name="connsiteX42" fmla="*/ 3103820 w 4282295"/>
                <a:gd name="connsiteY42" fmla="*/ 543469 h 5521778"/>
                <a:gd name="connsiteX43" fmla="*/ 3111250 w 4282295"/>
                <a:gd name="connsiteY43" fmla="*/ 537469 h 5521778"/>
                <a:gd name="connsiteX44" fmla="*/ 4269599 w 4282295"/>
                <a:gd name="connsiteY4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78128 w 4282295"/>
                <a:gd name="connsiteY3" fmla="*/ 2788607 h 5521778"/>
                <a:gd name="connsiteX4" fmla="*/ 3204024 w 4282295"/>
                <a:gd name="connsiteY4" fmla="*/ 2858045 h 5521778"/>
                <a:gd name="connsiteX5" fmla="*/ 3055815 w 4282295"/>
                <a:gd name="connsiteY5" fmla="*/ 2996824 h 5521778"/>
                <a:gd name="connsiteX6" fmla="*/ 2759397 w 4282295"/>
                <a:gd name="connsiteY6" fmla="*/ 3274382 h 5521778"/>
                <a:gd name="connsiteX7" fmla="*/ 2600329 w 4282295"/>
                <a:gd name="connsiteY7" fmla="*/ 3422496 h 5521778"/>
                <a:gd name="connsiteX8" fmla="*/ 2420497 w 4282295"/>
                <a:gd name="connsiteY8" fmla="*/ 3592898 h 5521778"/>
                <a:gd name="connsiteX9" fmla="*/ 2199327 w 4282295"/>
                <a:gd name="connsiteY9" fmla="*/ 3798353 h 5521778"/>
                <a:gd name="connsiteX10" fmla="*/ 1775369 w 4282295"/>
                <a:gd name="connsiteY10" fmla="*/ 3941894 h 5521778"/>
                <a:gd name="connsiteX11" fmla="*/ 1410466 w 4282295"/>
                <a:gd name="connsiteY11" fmla="*/ 3933036 h 5521778"/>
                <a:gd name="connsiteX12" fmla="*/ 1125478 w 4282295"/>
                <a:gd name="connsiteY12" fmla="*/ 3837024 h 5521778"/>
                <a:gd name="connsiteX13" fmla="*/ 689995 w 4282295"/>
                <a:gd name="connsiteY13" fmla="*/ 3549845 h 5521778"/>
                <a:gd name="connsiteX14" fmla="*/ 543215 w 4282295"/>
                <a:gd name="connsiteY14" fmla="*/ 3433640 h 5521778"/>
                <a:gd name="connsiteX15" fmla="*/ 264037 w 4282295"/>
                <a:gd name="connsiteY15" fmla="*/ 3194182 h 5521778"/>
                <a:gd name="connsiteX16" fmla="*/ 98492 w 4282295"/>
                <a:gd name="connsiteY16" fmla="*/ 3017874 h 5521778"/>
                <a:gd name="connsiteX17" fmla="*/ 6671 w 4282295"/>
                <a:gd name="connsiteY17" fmla="*/ 2873094 h 5521778"/>
                <a:gd name="connsiteX18" fmla="*/ 21435 w 4282295"/>
                <a:gd name="connsiteY18" fmla="*/ 2712883 h 5521778"/>
                <a:gd name="connsiteX19" fmla="*/ 110399 w 4282295"/>
                <a:gd name="connsiteY19" fmla="*/ 2661829 h 5521778"/>
                <a:gd name="connsiteX20" fmla="*/ 141641 w 4282295"/>
                <a:gd name="connsiteY20" fmla="*/ 2674688 h 5521778"/>
                <a:gd name="connsiteX21" fmla="*/ 321663 w 4282295"/>
                <a:gd name="connsiteY21" fmla="*/ 3121411 h 5521778"/>
                <a:gd name="connsiteX22" fmla="*/ 554740 w 4282295"/>
                <a:gd name="connsiteY22" fmla="*/ 3222090 h 5521778"/>
                <a:gd name="connsiteX23" fmla="*/ 756194 w 4282295"/>
                <a:gd name="connsiteY23" fmla="*/ 3043496 h 5521778"/>
                <a:gd name="connsiteX24" fmla="*/ 1066137 w 4282295"/>
                <a:gd name="connsiteY24" fmla="*/ 2456090 h 5521778"/>
                <a:gd name="connsiteX25" fmla="*/ 1072805 w 4282295"/>
                <a:gd name="connsiteY25" fmla="*/ 2199295 h 5521778"/>
                <a:gd name="connsiteX26" fmla="*/ 1053279 w 4282295"/>
                <a:gd name="connsiteY26" fmla="*/ 2189008 h 5521778"/>
                <a:gd name="connsiteX27" fmla="*/ 1040134 w 4282295"/>
                <a:gd name="connsiteY27" fmla="*/ 2189294 h 5521778"/>
                <a:gd name="connsiteX28" fmla="*/ 1038801 w 4282295"/>
                <a:gd name="connsiteY28" fmla="*/ 2130811 h 5521778"/>
                <a:gd name="connsiteX29" fmla="*/ 1119954 w 4282295"/>
                <a:gd name="connsiteY29" fmla="*/ 2190151 h 5521778"/>
                <a:gd name="connsiteX30" fmla="*/ 1206060 w 4282295"/>
                <a:gd name="connsiteY30" fmla="*/ 2264351 h 5521778"/>
                <a:gd name="connsiteX31" fmla="*/ 1500572 w 4282295"/>
                <a:gd name="connsiteY31" fmla="*/ 2431515 h 5521778"/>
                <a:gd name="connsiteX32" fmla="*/ 1670213 w 4282295"/>
                <a:gd name="connsiteY32" fmla="*/ 2396177 h 5521778"/>
                <a:gd name="connsiteX33" fmla="*/ 1820232 w 4282295"/>
                <a:gd name="connsiteY33" fmla="*/ 2296546 h 5521778"/>
                <a:gd name="connsiteX34" fmla="*/ 1901956 w 4282295"/>
                <a:gd name="connsiteY34" fmla="*/ 2233014 h 5521778"/>
                <a:gd name="connsiteX35" fmla="*/ 2162941 w 4282295"/>
                <a:gd name="connsiteY35" fmla="*/ 2006414 h 5521778"/>
                <a:gd name="connsiteX36" fmla="*/ 2425260 w 4282295"/>
                <a:gd name="connsiteY36" fmla="*/ 1744953 h 5521778"/>
                <a:gd name="connsiteX37" fmla="*/ 2620903 w 4282295"/>
                <a:gd name="connsiteY37" fmla="*/ 1523782 h 5521778"/>
                <a:gd name="connsiteX38" fmla="*/ 2795877 w 4282295"/>
                <a:gd name="connsiteY38" fmla="*/ 1307089 h 5521778"/>
                <a:gd name="connsiteX39" fmla="*/ 2963327 w 4282295"/>
                <a:gd name="connsiteY39" fmla="*/ 1012195 h 5521778"/>
                <a:gd name="connsiteX40" fmla="*/ 3094867 w 4282295"/>
                <a:gd name="connsiteY40" fmla="*/ 599667 h 5521778"/>
                <a:gd name="connsiteX41" fmla="*/ 3097534 w 4282295"/>
                <a:gd name="connsiteY41" fmla="*/ 586237 h 5521778"/>
                <a:gd name="connsiteX42" fmla="*/ 3103820 w 4282295"/>
                <a:gd name="connsiteY42" fmla="*/ 543469 h 5521778"/>
                <a:gd name="connsiteX43" fmla="*/ 3111250 w 4282295"/>
                <a:gd name="connsiteY43" fmla="*/ 537469 h 5521778"/>
                <a:gd name="connsiteX44" fmla="*/ 4269599 w 4282295"/>
                <a:gd name="connsiteY4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04024 w 4282295"/>
                <a:gd name="connsiteY3" fmla="*/ 2858045 h 5521778"/>
                <a:gd name="connsiteX4" fmla="*/ 3055815 w 4282295"/>
                <a:gd name="connsiteY4" fmla="*/ 2996824 h 5521778"/>
                <a:gd name="connsiteX5" fmla="*/ 2759397 w 4282295"/>
                <a:gd name="connsiteY5" fmla="*/ 3274382 h 5521778"/>
                <a:gd name="connsiteX6" fmla="*/ 2600329 w 4282295"/>
                <a:gd name="connsiteY6" fmla="*/ 3422496 h 5521778"/>
                <a:gd name="connsiteX7" fmla="*/ 2420497 w 4282295"/>
                <a:gd name="connsiteY7" fmla="*/ 3592898 h 5521778"/>
                <a:gd name="connsiteX8" fmla="*/ 2199327 w 4282295"/>
                <a:gd name="connsiteY8" fmla="*/ 3798353 h 5521778"/>
                <a:gd name="connsiteX9" fmla="*/ 1775369 w 4282295"/>
                <a:gd name="connsiteY9" fmla="*/ 3941894 h 5521778"/>
                <a:gd name="connsiteX10" fmla="*/ 1410466 w 4282295"/>
                <a:gd name="connsiteY10" fmla="*/ 3933036 h 5521778"/>
                <a:gd name="connsiteX11" fmla="*/ 1125478 w 4282295"/>
                <a:gd name="connsiteY11" fmla="*/ 3837024 h 5521778"/>
                <a:gd name="connsiteX12" fmla="*/ 689995 w 4282295"/>
                <a:gd name="connsiteY12" fmla="*/ 3549845 h 5521778"/>
                <a:gd name="connsiteX13" fmla="*/ 543215 w 4282295"/>
                <a:gd name="connsiteY13" fmla="*/ 3433640 h 5521778"/>
                <a:gd name="connsiteX14" fmla="*/ 264037 w 4282295"/>
                <a:gd name="connsiteY14" fmla="*/ 3194182 h 5521778"/>
                <a:gd name="connsiteX15" fmla="*/ 98492 w 4282295"/>
                <a:gd name="connsiteY15" fmla="*/ 3017874 h 5521778"/>
                <a:gd name="connsiteX16" fmla="*/ 6671 w 4282295"/>
                <a:gd name="connsiteY16" fmla="*/ 2873094 h 5521778"/>
                <a:gd name="connsiteX17" fmla="*/ 21435 w 4282295"/>
                <a:gd name="connsiteY17" fmla="*/ 2712883 h 5521778"/>
                <a:gd name="connsiteX18" fmla="*/ 110399 w 4282295"/>
                <a:gd name="connsiteY18" fmla="*/ 2661829 h 5521778"/>
                <a:gd name="connsiteX19" fmla="*/ 141641 w 4282295"/>
                <a:gd name="connsiteY19" fmla="*/ 2674688 h 5521778"/>
                <a:gd name="connsiteX20" fmla="*/ 321663 w 4282295"/>
                <a:gd name="connsiteY20" fmla="*/ 3121411 h 5521778"/>
                <a:gd name="connsiteX21" fmla="*/ 554740 w 4282295"/>
                <a:gd name="connsiteY21" fmla="*/ 3222090 h 5521778"/>
                <a:gd name="connsiteX22" fmla="*/ 756194 w 4282295"/>
                <a:gd name="connsiteY22" fmla="*/ 3043496 h 5521778"/>
                <a:gd name="connsiteX23" fmla="*/ 1066137 w 4282295"/>
                <a:gd name="connsiteY23" fmla="*/ 2456090 h 5521778"/>
                <a:gd name="connsiteX24" fmla="*/ 1072805 w 4282295"/>
                <a:gd name="connsiteY24" fmla="*/ 2199295 h 5521778"/>
                <a:gd name="connsiteX25" fmla="*/ 1053279 w 4282295"/>
                <a:gd name="connsiteY25" fmla="*/ 2189008 h 5521778"/>
                <a:gd name="connsiteX26" fmla="*/ 1040134 w 4282295"/>
                <a:gd name="connsiteY26" fmla="*/ 2189294 h 5521778"/>
                <a:gd name="connsiteX27" fmla="*/ 1038801 w 4282295"/>
                <a:gd name="connsiteY27" fmla="*/ 2130811 h 5521778"/>
                <a:gd name="connsiteX28" fmla="*/ 1119954 w 4282295"/>
                <a:gd name="connsiteY28" fmla="*/ 2190151 h 5521778"/>
                <a:gd name="connsiteX29" fmla="*/ 1206060 w 4282295"/>
                <a:gd name="connsiteY29" fmla="*/ 2264351 h 5521778"/>
                <a:gd name="connsiteX30" fmla="*/ 1500572 w 4282295"/>
                <a:gd name="connsiteY30" fmla="*/ 2431515 h 5521778"/>
                <a:gd name="connsiteX31" fmla="*/ 1670213 w 4282295"/>
                <a:gd name="connsiteY31" fmla="*/ 2396177 h 5521778"/>
                <a:gd name="connsiteX32" fmla="*/ 1820232 w 4282295"/>
                <a:gd name="connsiteY32" fmla="*/ 2296546 h 5521778"/>
                <a:gd name="connsiteX33" fmla="*/ 1901956 w 4282295"/>
                <a:gd name="connsiteY33" fmla="*/ 2233014 h 5521778"/>
                <a:gd name="connsiteX34" fmla="*/ 2162941 w 4282295"/>
                <a:gd name="connsiteY34" fmla="*/ 2006414 h 5521778"/>
                <a:gd name="connsiteX35" fmla="*/ 2425260 w 4282295"/>
                <a:gd name="connsiteY35" fmla="*/ 1744953 h 5521778"/>
                <a:gd name="connsiteX36" fmla="*/ 2620903 w 4282295"/>
                <a:gd name="connsiteY36" fmla="*/ 1523782 h 5521778"/>
                <a:gd name="connsiteX37" fmla="*/ 2795877 w 4282295"/>
                <a:gd name="connsiteY37" fmla="*/ 1307089 h 5521778"/>
                <a:gd name="connsiteX38" fmla="*/ 2963327 w 4282295"/>
                <a:gd name="connsiteY38" fmla="*/ 1012195 h 5521778"/>
                <a:gd name="connsiteX39" fmla="*/ 3094867 w 4282295"/>
                <a:gd name="connsiteY39" fmla="*/ 599667 h 5521778"/>
                <a:gd name="connsiteX40" fmla="*/ 3097534 w 4282295"/>
                <a:gd name="connsiteY40" fmla="*/ 586237 h 5521778"/>
                <a:gd name="connsiteX41" fmla="*/ 3103820 w 4282295"/>
                <a:gd name="connsiteY41" fmla="*/ 543469 h 5521778"/>
                <a:gd name="connsiteX42" fmla="*/ 3111250 w 4282295"/>
                <a:gd name="connsiteY42" fmla="*/ 537469 h 5521778"/>
                <a:gd name="connsiteX43" fmla="*/ 4269599 w 4282295"/>
                <a:gd name="connsiteY43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04024 w 4282295"/>
                <a:gd name="connsiteY3" fmla="*/ 2858045 h 5521778"/>
                <a:gd name="connsiteX4" fmla="*/ 3055815 w 4282295"/>
                <a:gd name="connsiteY4" fmla="*/ 2996824 h 5521778"/>
                <a:gd name="connsiteX5" fmla="*/ 2759397 w 4282295"/>
                <a:gd name="connsiteY5" fmla="*/ 3274382 h 5521778"/>
                <a:gd name="connsiteX6" fmla="*/ 2600329 w 4282295"/>
                <a:gd name="connsiteY6" fmla="*/ 3422496 h 5521778"/>
                <a:gd name="connsiteX7" fmla="*/ 2420497 w 4282295"/>
                <a:gd name="connsiteY7" fmla="*/ 3592898 h 5521778"/>
                <a:gd name="connsiteX8" fmla="*/ 2199327 w 4282295"/>
                <a:gd name="connsiteY8" fmla="*/ 3798353 h 5521778"/>
                <a:gd name="connsiteX9" fmla="*/ 1775369 w 4282295"/>
                <a:gd name="connsiteY9" fmla="*/ 3941894 h 5521778"/>
                <a:gd name="connsiteX10" fmla="*/ 1410466 w 4282295"/>
                <a:gd name="connsiteY10" fmla="*/ 3933036 h 5521778"/>
                <a:gd name="connsiteX11" fmla="*/ 1125478 w 4282295"/>
                <a:gd name="connsiteY11" fmla="*/ 3837024 h 5521778"/>
                <a:gd name="connsiteX12" fmla="*/ 689995 w 4282295"/>
                <a:gd name="connsiteY12" fmla="*/ 3549845 h 5521778"/>
                <a:gd name="connsiteX13" fmla="*/ 543215 w 4282295"/>
                <a:gd name="connsiteY13" fmla="*/ 3433640 h 5521778"/>
                <a:gd name="connsiteX14" fmla="*/ 264037 w 4282295"/>
                <a:gd name="connsiteY14" fmla="*/ 3194182 h 5521778"/>
                <a:gd name="connsiteX15" fmla="*/ 98492 w 4282295"/>
                <a:gd name="connsiteY15" fmla="*/ 3017874 h 5521778"/>
                <a:gd name="connsiteX16" fmla="*/ 6671 w 4282295"/>
                <a:gd name="connsiteY16" fmla="*/ 2873094 h 5521778"/>
                <a:gd name="connsiteX17" fmla="*/ 21435 w 4282295"/>
                <a:gd name="connsiteY17" fmla="*/ 2712883 h 5521778"/>
                <a:gd name="connsiteX18" fmla="*/ 110399 w 4282295"/>
                <a:gd name="connsiteY18" fmla="*/ 2661829 h 5521778"/>
                <a:gd name="connsiteX19" fmla="*/ 141641 w 4282295"/>
                <a:gd name="connsiteY19" fmla="*/ 2674688 h 5521778"/>
                <a:gd name="connsiteX20" fmla="*/ 321663 w 4282295"/>
                <a:gd name="connsiteY20" fmla="*/ 3121411 h 5521778"/>
                <a:gd name="connsiteX21" fmla="*/ 554740 w 4282295"/>
                <a:gd name="connsiteY21" fmla="*/ 3222090 h 5521778"/>
                <a:gd name="connsiteX22" fmla="*/ 756194 w 4282295"/>
                <a:gd name="connsiteY22" fmla="*/ 3043496 h 5521778"/>
                <a:gd name="connsiteX23" fmla="*/ 1066137 w 4282295"/>
                <a:gd name="connsiteY23" fmla="*/ 2456090 h 5521778"/>
                <a:gd name="connsiteX24" fmla="*/ 1072805 w 4282295"/>
                <a:gd name="connsiteY24" fmla="*/ 2199295 h 5521778"/>
                <a:gd name="connsiteX25" fmla="*/ 1053279 w 4282295"/>
                <a:gd name="connsiteY25" fmla="*/ 2189008 h 5521778"/>
                <a:gd name="connsiteX26" fmla="*/ 1040134 w 4282295"/>
                <a:gd name="connsiteY26" fmla="*/ 2189294 h 5521778"/>
                <a:gd name="connsiteX27" fmla="*/ 1038801 w 4282295"/>
                <a:gd name="connsiteY27" fmla="*/ 2130811 h 5521778"/>
                <a:gd name="connsiteX28" fmla="*/ 1119954 w 4282295"/>
                <a:gd name="connsiteY28" fmla="*/ 2190151 h 5521778"/>
                <a:gd name="connsiteX29" fmla="*/ 1206060 w 4282295"/>
                <a:gd name="connsiteY29" fmla="*/ 2264351 h 5521778"/>
                <a:gd name="connsiteX30" fmla="*/ 1500572 w 4282295"/>
                <a:gd name="connsiteY30" fmla="*/ 2431515 h 5521778"/>
                <a:gd name="connsiteX31" fmla="*/ 1670213 w 4282295"/>
                <a:gd name="connsiteY31" fmla="*/ 2396177 h 5521778"/>
                <a:gd name="connsiteX32" fmla="*/ 1820232 w 4282295"/>
                <a:gd name="connsiteY32" fmla="*/ 2296546 h 5521778"/>
                <a:gd name="connsiteX33" fmla="*/ 1901956 w 4282295"/>
                <a:gd name="connsiteY33" fmla="*/ 2233014 h 5521778"/>
                <a:gd name="connsiteX34" fmla="*/ 2162941 w 4282295"/>
                <a:gd name="connsiteY34" fmla="*/ 2006414 h 5521778"/>
                <a:gd name="connsiteX35" fmla="*/ 2425260 w 4282295"/>
                <a:gd name="connsiteY35" fmla="*/ 1744953 h 5521778"/>
                <a:gd name="connsiteX36" fmla="*/ 2620903 w 4282295"/>
                <a:gd name="connsiteY36" fmla="*/ 1523782 h 5521778"/>
                <a:gd name="connsiteX37" fmla="*/ 2795877 w 4282295"/>
                <a:gd name="connsiteY37" fmla="*/ 1307089 h 5521778"/>
                <a:gd name="connsiteX38" fmla="*/ 2963327 w 4282295"/>
                <a:gd name="connsiteY38" fmla="*/ 1012195 h 5521778"/>
                <a:gd name="connsiteX39" fmla="*/ 3094867 w 4282295"/>
                <a:gd name="connsiteY39" fmla="*/ 599667 h 5521778"/>
                <a:gd name="connsiteX40" fmla="*/ 3097534 w 4282295"/>
                <a:gd name="connsiteY40" fmla="*/ 586237 h 5521778"/>
                <a:gd name="connsiteX41" fmla="*/ 3103820 w 4282295"/>
                <a:gd name="connsiteY41" fmla="*/ 543469 h 5521778"/>
                <a:gd name="connsiteX42" fmla="*/ 3111250 w 4282295"/>
                <a:gd name="connsiteY42" fmla="*/ 537469 h 5521778"/>
                <a:gd name="connsiteX43" fmla="*/ 4269599 w 4282295"/>
                <a:gd name="connsiteY43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055815 w 4282295"/>
                <a:gd name="connsiteY3" fmla="*/ 2996824 h 5521778"/>
                <a:gd name="connsiteX4" fmla="*/ 2759397 w 4282295"/>
                <a:gd name="connsiteY4" fmla="*/ 3274382 h 5521778"/>
                <a:gd name="connsiteX5" fmla="*/ 2600329 w 4282295"/>
                <a:gd name="connsiteY5" fmla="*/ 3422496 h 5521778"/>
                <a:gd name="connsiteX6" fmla="*/ 2420497 w 4282295"/>
                <a:gd name="connsiteY6" fmla="*/ 3592898 h 5521778"/>
                <a:gd name="connsiteX7" fmla="*/ 2199327 w 4282295"/>
                <a:gd name="connsiteY7" fmla="*/ 3798353 h 5521778"/>
                <a:gd name="connsiteX8" fmla="*/ 1775369 w 4282295"/>
                <a:gd name="connsiteY8" fmla="*/ 3941894 h 5521778"/>
                <a:gd name="connsiteX9" fmla="*/ 1410466 w 4282295"/>
                <a:gd name="connsiteY9" fmla="*/ 3933036 h 5521778"/>
                <a:gd name="connsiteX10" fmla="*/ 1125478 w 4282295"/>
                <a:gd name="connsiteY10" fmla="*/ 3837024 h 5521778"/>
                <a:gd name="connsiteX11" fmla="*/ 689995 w 4282295"/>
                <a:gd name="connsiteY11" fmla="*/ 3549845 h 5521778"/>
                <a:gd name="connsiteX12" fmla="*/ 543215 w 4282295"/>
                <a:gd name="connsiteY12" fmla="*/ 3433640 h 5521778"/>
                <a:gd name="connsiteX13" fmla="*/ 264037 w 4282295"/>
                <a:gd name="connsiteY13" fmla="*/ 3194182 h 5521778"/>
                <a:gd name="connsiteX14" fmla="*/ 98492 w 4282295"/>
                <a:gd name="connsiteY14" fmla="*/ 3017874 h 5521778"/>
                <a:gd name="connsiteX15" fmla="*/ 6671 w 4282295"/>
                <a:gd name="connsiteY15" fmla="*/ 2873094 h 5521778"/>
                <a:gd name="connsiteX16" fmla="*/ 21435 w 4282295"/>
                <a:gd name="connsiteY16" fmla="*/ 2712883 h 5521778"/>
                <a:gd name="connsiteX17" fmla="*/ 110399 w 4282295"/>
                <a:gd name="connsiteY17" fmla="*/ 2661829 h 5521778"/>
                <a:gd name="connsiteX18" fmla="*/ 141641 w 4282295"/>
                <a:gd name="connsiteY18" fmla="*/ 2674688 h 5521778"/>
                <a:gd name="connsiteX19" fmla="*/ 321663 w 4282295"/>
                <a:gd name="connsiteY19" fmla="*/ 3121411 h 5521778"/>
                <a:gd name="connsiteX20" fmla="*/ 554740 w 4282295"/>
                <a:gd name="connsiteY20" fmla="*/ 3222090 h 5521778"/>
                <a:gd name="connsiteX21" fmla="*/ 756194 w 4282295"/>
                <a:gd name="connsiteY21" fmla="*/ 3043496 h 5521778"/>
                <a:gd name="connsiteX22" fmla="*/ 1066137 w 4282295"/>
                <a:gd name="connsiteY22" fmla="*/ 2456090 h 5521778"/>
                <a:gd name="connsiteX23" fmla="*/ 1072805 w 4282295"/>
                <a:gd name="connsiteY23" fmla="*/ 2199295 h 5521778"/>
                <a:gd name="connsiteX24" fmla="*/ 1053279 w 4282295"/>
                <a:gd name="connsiteY24" fmla="*/ 2189008 h 5521778"/>
                <a:gd name="connsiteX25" fmla="*/ 1040134 w 4282295"/>
                <a:gd name="connsiteY25" fmla="*/ 2189294 h 5521778"/>
                <a:gd name="connsiteX26" fmla="*/ 1038801 w 4282295"/>
                <a:gd name="connsiteY26" fmla="*/ 2130811 h 5521778"/>
                <a:gd name="connsiteX27" fmla="*/ 1119954 w 4282295"/>
                <a:gd name="connsiteY27" fmla="*/ 2190151 h 5521778"/>
                <a:gd name="connsiteX28" fmla="*/ 1206060 w 4282295"/>
                <a:gd name="connsiteY28" fmla="*/ 2264351 h 5521778"/>
                <a:gd name="connsiteX29" fmla="*/ 1500572 w 4282295"/>
                <a:gd name="connsiteY29" fmla="*/ 2431515 h 5521778"/>
                <a:gd name="connsiteX30" fmla="*/ 1670213 w 4282295"/>
                <a:gd name="connsiteY30" fmla="*/ 2396177 h 5521778"/>
                <a:gd name="connsiteX31" fmla="*/ 1820232 w 4282295"/>
                <a:gd name="connsiteY31" fmla="*/ 2296546 h 5521778"/>
                <a:gd name="connsiteX32" fmla="*/ 1901956 w 4282295"/>
                <a:gd name="connsiteY32" fmla="*/ 2233014 h 5521778"/>
                <a:gd name="connsiteX33" fmla="*/ 2162941 w 4282295"/>
                <a:gd name="connsiteY33" fmla="*/ 2006414 h 5521778"/>
                <a:gd name="connsiteX34" fmla="*/ 2425260 w 4282295"/>
                <a:gd name="connsiteY34" fmla="*/ 1744953 h 5521778"/>
                <a:gd name="connsiteX35" fmla="*/ 2620903 w 4282295"/>
                <a:gd name="connsiteY35" fmla="*/ 1523782 h 5521778"/>
                <a:gd name="connsiteX36" fmla="*/ 2795877 w 4282295"/>
                <a:gd name="connsiteY36" fmla="*/ 1307089 h 5521778"/>
                <a:gd name="connsiteX37" fmla="*/ 2963327 w 4282295"/>
                <a:gd name="connsiteY37" fmla="*/ 1012195 h 5521778"/>
                <a:gd name="connsiteX38" fmla="*/ 3094867 w 4282295"/>
                <a:gd name="connsiteY38" fmla="*/ 599667 h 5521778"/>
                <a:gd name="connsiteX39" fmla="*/ 3097534 w 4282295"/>
                <a:gd name="connsiteY39" fmla="*/ 586237 h 5521778"/>
                <a:gd name="connsiteX40" fmla="*/ 3103820 w 4282295"/>
                <a:gd name="connsiteY40" fmla="*/ 543469 h 5521778"/>
                <a:gd name="connsiteX41" fmla="*/ 3111250 w 4282295"/>
                <a:gd name="connsiteY41" fmla="*/ 537469 h 5521778"/>
                <a:gd name="connsiteX42" fmla="*/ 4269599 w 4282295"/>
                <a:gd name="connsiteY42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759397 w 4282295"/>
                <a:gd name="connsiteY3" fmla="*/ 3274382 h 5521778"/>
                <a:gd name="connsiteX4" fmla="*/ 2600329 w 4282295"/>
                <a:gd name="connsiteY4" fmla="*/ 3422496 h 5521778"/>
                <a:gd name="connsiteX5" fmla="*/ 2420497 w 4282295"/>
                <a:gd name="connsiteY5" fmla="*/ 3592898 h 5521778"/>
                <a:gd name="connsiteX6" fmla="*/ 2199327 w 4282295"/>
                <a:gd name="connsiteY6" fmla="*/ 3798353 h 5521778"/>
                <a:gd name="connsiteX7" fmla="*/ 1775369 w 4282295"/>
                <a:gd name="connsiteY7" fmla="*/ 3941894 h 5521778"/>
                <a:gd name="connsiteX8" fmla="*/ 1410466 w 4282295"/>
                <a:gd name="connsiteY8" fmla="*/ 3933036 h 5521778"/>
                <a:gd name="connsiteX9" fmla="*/ 1125478 w 4282295"/>
                <a:gd name="connsiteY9" fmla="*/ 3837024 h 5521778"/>
                <a:gd name="connsiteX10" fmla="*/ 689995 w 4282295"/>
                <a:gd name="connsiteY10" fmla="*/ 3549845 h 5521778"/>
                <a:gd name="connsiteX11" fmla="*/ 543215 w 4282295"/>
                <a:gd name="connsiteY11" fmla="*/ 3433640 h 5521778"/>
                <a:gd name="connsiteX12" fmla="*/ 264037 w 4282295"/>
                <a:gd name="connsiteY12" fmla="*/ 3194182 h 5521778"/>
                <a:gd name="connsiteX13" fmla="*/ 98492 w 4282295"/>
                <a:gd name="connsiteY13" fmla="*/ 3017874 h 5521778"/>
                <a:gd name="connsiteX14" fmla="*/ 6671 w 4282295"/>
                <a:gd name="connsiteY14" fmla="*/ 2873094 h 5521778"/>
                <a:gd name="connsiteX15" fmla="*/ 21435 w 4282295"/>
                <a:gd name="connsiteY15" fmla="*/ 2712883 h 5521778"/>
                <a:gd name="connsiteX16" fmla="*/ 110399 w 4282295"/>
                <a:gd name="connsiteY16" fmla="*/ 2661829 h 5521778"/>
                <a:gd name="connsiteX17" fmla="*/ 141641 w 4282295"/>
                <a:gd name="connsiteY17" fmla="*/ 2674688 h 5521778"/>
                <a:gd name="connsiteX18" fmla="*/ 321663 w 4282295"/>
                <a:gd name="connsiteY18" fmla="*/ 3121411 h 5521778"/>
                <a:gd name="connsiteX19" fmla="*/ 554740 w 4282295"/>
                <a:gd name="connsiteY19" fmla="*/ 3222090 h 5521778"/>
                <a:gd name="connsiteX20" fmla="*/ 756194 w 4282295"/>
                <a:gd name="connsiteY20" fmla="*/ 3043496 h 5521778"/>
                <a:gd name="connsiteX21" fmla="*/ 1066137 w 4282295"/>
                <a:gd name="connsiteY21" fmla="*/ 2456090 h 5521778"/>
                <a:gd name="connsiteX22" fmla="*/ 1072805 w 4282295"/>
                <a:gd name="connsiteY22" fmla="*/ 2199295 h 5521778"/>
                <a:gd name="connsiteX23" fmla="*/ 1053279 w 4282295"/>
                <a:gd name="connsiteY23" fmla="*/ 2189008 h 5521778"/>
                <a:gd name="connsiteX24" fmla="*/ 1040134 w 4282295"/>
                <a:gd name="connsiteY24" fmla="*/ 2189294 h 5521778"/>
                <a:gd name="connsiteX25" fmla="*/ 1038801 w 4282295"/>
                <a:gd name="connsiteY25" fmla="*/ 2130811 h 5521778"/>
                <a:gd name="connsiteX26" fmla="*/ 1119954 w 4282295"/>
                <a:gd name="connsiteY26" fmla="*/ 2190151 h 5521778"/>
                <a:gd name="connsiteX27" fmla="*/ 1206060 w 4282295"/>
                <a:gd name="connsiteY27" fmla="*/ 2264351 h 5521778"/>
                <a:gd name="connsiteX28" fmla="*/ 1500572 w 4282295"/>
                <a:gd name="connsiteY28" fmla="*/ 2431515 h 5521778"/>
                <a:gd name="connsiteX29" fmla="*/ 1670213 w 4282295"/>
                <a:gd name="connsiteY29" fmla="*/ 2396177 h 5521778"/>
                <a:gd name="connsiteX30" fmla="*/ 1820232 w 4282295"/>
                <a:gd name="connsiteY30" fmla="*/ 2296546 h 5521778"/>
                <a:gd name="connsiteX31" fmla="*/ 1901956 w 4282295"/>
                <a:gd name="connsiteY31" fmla="*/ 2233014 h 5521778"/>
                <a:gd name="connsiteX32" fmla="*/ 2162941 w 4282295"/>
                <a:gd name="connsiteY32" fmla="*/ 2006414 h 5521778"/>
                <a:gd name="connsiteX33" fmla="*/ 2425260 w 4282295"/>
                <a:gd name="connsiteY33" fmla="*/ 1744953 h 5521778"/>
                <a:gd name="connsiteX34" fmla="*/ 2620903 w 4282295"/>
                <a:gd name="connsiteY34" fmla="*/ 1523782 h 5521778"/>
                <a:gd name="connsiteX35" fmla="*/ 2795877 w 4282295"/>
                <a:gd name="connsiteY35" fmla="*/ 1307089 h 5521778"/>
                <a:gd name="connsiteX36" fmla="*/ 2963327 w 4282295"/>
                <a:gd name="connsiteY36" fmla="*/ 1012195 h 5521778"/>
                <a:gd name="connsiteX37" fmla="*/ 3094867 w 4282295"/>
                <a:gd name="connsiteY37" fmla="*/ 599667 h 5521778"/>
                <a:gd name="connsiteX38" fmla="*/ 3097534 w 4282295"/>
                <a:gd name="connsiteY38" fmla="*/ 586237 h 5521778"/>
                <a:gd name="connsiteX39" fmla="*/ 3103820 w 4282295"/>
                <a:gd name="connsiteY39" fmla="*/ 543469 h 5521778"/>
                <a:gd name="connsiteX40" fmla="*/ 3111250 w 4282295"/>
                <a:gd name="connsiteY40" fmla="*/ 537469 h 5521778"/>
                <a:gd name="connsiteX41" fmla="*/ 4269599 w 4282295"/>
                <a:gd name="connsiteY41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600329 w 4282295"/>
                <a:gd name="connsiteY3" fmla="*/ 3422496 h 5521778"/>
                <a:gd name="connsiteX4" fmla="*/ 2420497 w 4282295"/>
                <a:gd name="connsiteY4" fmla="*/ 3592898 h 5521778"/>
                <a:gd name="connsiteX5" fmla="*/ 2199327 w 4282295"/>
                <a:gd name="connsiteY5" fmla="*/ 3798353 h 5521778"/>
                <a:gd name="connsiteX6" fmla="*/ 1775369 w 4282295"/>
                <a:gd name="connsiteY6" fmla="*/ 3941894 h 5521778"/>
                <a:gd name="connsiteX7" fmla="*/ 1410466 w 4282295"/>
                <a:gd name="connsiteY7" fmla="*/ 3933036 h 5521778"/>
                <a:gd name="connsiteX8" fmla="*/ 1125478 w 4282295"/>
                <a:gd name="connsiteY8" fmla="*/ 3837024 h 5521778"/>
                <a:gd name="connsiteX9" fmla="*/ 689995 w 4282295"/>
                <a:gd name="connsiteY9" fmla="*/ 3549845 h 5521778"/>
                <a:gd name="connsiteX10" fmla="*/ 543215 w 4282295"/>
                <a:gd name="connsiteY10" fmla="*/ 3433640 h 5521778"/>
                <a:gd name="connsiteX11" fmla="*/ 264037 w 4282295"/>
                <a:gd name="connsiteY11" fmla="*/ 3194182 h 5521778"/>
                <a:gd name="connsiteX12" fmla="*/ 98492 w 4282295"/>
                <a:gd name="connsiteY12" fmla="*/ 3017874 h 5521778"/>
                <a:gd name="connsiteX13" fmla="*/ 6671 w 4282295"/>
                <a:gd name="connsiteY13" fmla="*/ 2873094 h 5521778"/>
                <a:gd name="connsiteX14" fmla="*/ 21435 w 4282295"/>
                <a:gd name="connsiteY14" fmla="*/ 2712883 h 5521778"/>
                <a:gd name="connsiteX15" fmla="*/ 110399 w 4282295"/>
                <a:gd name="connsiteY15" fmla="*/ 2661829 h 5521778"/>
                <a:gd name="connsiteX16" fmla="*/ 141641 w 4282295"/>
                <a:gd name="connsiteY16" fmla="*/ 2674688 h 5521778"/>
                <a:gd name="connsiteX17" fmla="*/ 321663 w 4282295"/>
                <a:gd name="connsiteY17" fmla="*/ 3121411 h 5521778"/>
                <a:gd name="connsiteX18" fmla="*/ 554740 w 4282295"/>
                <a:gd name="connsiteY18" fmla="*/ 3222090 h 5521778"/>
                <a:gd name="connsiteX19" fmla="*/ 756194 w 4282295"/>
                <a:gd name="connsiteY19" fmla="*/ 3043496 h 5521778"/>
                <a:gd name="connsiteX20" fmla="*/ 1066137 w 4282295"/>
                <a:gd name="connsiteY20" fmla="*/ 2456090 h 5521778"/>
                <a:gd name="connsiteX21" fmla="*/ 1072805 w 4282295"/>
                <a:gd name="connsiteY21" fmla="*/ 2199295 h 5521778"/>
                <a:gd name="connsiteX22" fmla="*/ 1053279 w 4282295"/>
                <a:gd name="connsiteY22" fmla="*/ 2189008 h 5521778"/>
                <a:gd name="connsiteX23" fmla="*/ 1040134 w 4282295"/>
                <a:gd name="connsiteY23" fmla="*/ 2189294 h 5521778"/>
                <a:gd name="connsiteX24" fmla="*/ 1038801 w 4282295"/>
                <a:gd name="connsiteY24" fmla="*/ 2130811 h 5521778"/>
                <a:gd name="connsiteX25" fmla="*/ 1119954 w 4282295"/>
                <a:gd name="connsiteY25" fmla="*/ 2190151 h 5521778"/>
                <a:gd name="connsiteX26" fmla="*/ 1206060 w 4282295"/>
                <a:gd name="connsiteY26" fmla="*/ 2264351 h 5521778"/>
                <a:gd name="connsiteX27" fmla="*/ 1500572 w 4282295"/>
                <a:gd name="connsiteY27" fmla="*/ 2431515 h 5521778"/>
                <a:gd name="connsiteX28" fmla="*/ 1670213 w 4282295"/>
                <a:gd name="connsiteY28" fmla="*/ 2396177 h 5521778"/>
                <a:gd name="connsiteX29" fmla="*/ 1820232 w 4282295"/>
                <a:gd name="connsiteY29" fmla="*/ 2296546 h 5521778"/>
                <a:gd name="connsiteX30" fmla="*/ 1901956 w 4282295"/>
                <a:gd name="connsiteY30" fmla="*/ 2233014 h 5521778"/>
                <a:gd name="connsiteX31" fmla="*/ 2162941 w 4282295"/>
                <a:gd name="connsiteY31" fmla="*/ 2006414 h 5521778"/>
                <a:gd name="connsiteX32" fmla="*/ 2425260 w 4282295"/>
                <a:gd name="connsiteY32" fmla="*/ 1744953 h 5521778"/>
                <a:gd name="connsiteX33" fmla="*/ 2620903 w 4282295"/>
                <a:gd name="connsiteY33" fmla="*/ 1523782 h 5521778"/>
                <a:gd name="connsiteX34" fmla="*/ 2795877 w 4282295"/>
                <a:gd name="connsiteY34" fmla="*/ 1307089 h 5521778"/>
                <a:gd name="connsiteX35" fmla="*/ 2963327 w 4282295"/>
                <a:gd name="connsiteY35" fmla="*/ 1012195 h 5521778"/>
                <a:gd name="connsiteX36" fmla="*/ 3094867 w 4282295"/>
                <a:gd name="connsiteY36" fmla="*/ 599667 h 5521778"/>
                <a:gd name="connsiteX37" fmla="*/ 3097534 w 4282295"/>
                <a:gd name="connsiteY37" fmla="*/ 586237 h 5521778"/>
                <a:gd name="connsiteX38" fmla="*/ 3103820 w 4282295"/>
                <a:gd name="connsiteY38" fmla="*/ 543469 h 5521778"/>
                <a:gd name="connsiteX39" fmla="*/ 3111250 w 4282295"/>
                <a:gd name="connsiteY39" fmla="*/ 537469 h 5521778"/>
                <a:gd name="connsiteX40" fmla="*/ 4269599 w 4282295"/>
                <a:gd name="connsiteY40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543215 w 4282295"/>
                <a:gd name="connsiteY9" fmla="*/ 3433640 h 5521778"/>
                <a:gd name="connsiteX10" fmla="*/ 264037 w 4282295"/>
                <a:gd name="connsiteY10" fmla="*/ 3194182 h 5521778"/>
                <a:gd name="connsiteX11" fmla="*/ 98492 w 4282295"/>
                <a:gd name="connsiteY11" fmla="*/ 3017874 h 5521778"/>
                <a:gd name="connsiteX12" fmla="*/ 6671 w 4282295"/>
                <a:gd name="connsiteY12" fmla="*/ 2873094 h 5521778"/>
                <a:gd name="connsiteX13" fmla="*/ 21435 w 4282295"/>
                <a:gd name="connsiteY13" fmla="*/ 2712883 h 5521778"/>
                <a:gd name="connsiteX14" fmla="*/ 110399 w 4282295"/>
                <a:gd name="connsiteY14" fmla="*/ 2661829 h 5521778"/>
                <a:gd name="connsiteX15" fmla="*/ 141641 w 4282295"/>
                <a:gd name="connsiteY15" fmla="*/ 2674688 h 5521778"/>
                <a:gd name="connsiteX16" fmla="*/ 321663 w 4282295"/>
                <a:gd name="connsiteY16" fmla="*/ 3121411 h 5521778"/>
                <a:gd name="connsiteX17" fmla="*/ 554740 w 4282295"/>
                <a:gd name="connsiteY17" fmla="*/ 3222090 h 5521778"/>
                <a:gd name="connsiteX18" fmla="*/ 756194 w 4282295"/>
                <a:gd name="connsiteY18" fmla="*/ 3043496 h 5521778"/>
                <a:gd name="connsiteX19" fmla="*/ 1066137 w 4282295"/>
                <a:gd name="connsiteY19" fmla="*/ 2456090 h 5521778"/>
                <a:gd name="connsiteX20" fmla="*/ 1072805 w 4282295"/>
                <a:gd name="connsiteY20" fmla="*/ 2199295 h 5521778"/>
                <a:gd name="connsiteX21" fmla="*/ 1053279 w 4282295"/>
                <a:gd name="connsiteY21" fmla="*/ 2189008 h 5521778"/>
                <a:gd name="connsiteX22" fmla="*/ 1040134 w 4282295"/>
                <a:gd name="connsiteY22" fmla="*/ 2189294 h 5521778"/>
                <a:gd name="connsiteX23" fmla="*/ 1038801 w 4282295"/>
                <a:gd name="connsiteY23" fmla="*/ 2130811 h 5521778"/>
                <a:gd name="connsiteX24" fmla="*/ 1119954 w 4282295"/>
                <a:gd name="connsiteY24" fmla="*/ 2190151 h 5521778"/>
                <a:gd name="connsiteX25" fmla="*/ 1206060 w 4282295"/>
                <a:gd name="connsiteY25" fmla="*/ 2264351 h 5521778"/>
                <a:gd name="connsiteX26" fmla="*/ 1500572 w 4282295"/>
                <a:gd name="connsiteY26" fmla="*/ 2431515 h 5521778"/>
                <a:gd name="connsiteX27" fmla="*/ 1670213 w 4282295"/>
                <a:gd name="connsiteY27" fmla="*/ 2396177 h 5521778"/>
                <a:gd name="connsiteX28" fmla="*/ 1820232 w 4282295"/>
                <a:gd name="connsiteY28" fmla="*/ 2296546 h 5521778"/>
                <a:gd name="connsiteX29" fmla="*/ 1901956 w 4282295"/>
                <a:gd name="connsiteY29" fmla="*/ 2233014 h 5521778"/>
                <a:gd name="connsiteX30" fmla="*/ 2162941 w 4282295"/>
                <a:gd name="connsiteY30" fmla="*/ 2006414 h 5521778"/>
                <a:gd name="connsiteX31" fmla="*/ 2425260 w 4282295"/>
                <a:gd name="connsiteY31" fmla="*/ 1744953 h 5521778"/>
                <a:gd name="connsiteX32" fmla="*/ 2620903 w 4282295"/>
                <a:gd name="connsiteY32" fmla="*/ 1523782 h 5521778"/>
                <a:gd name="connsiteX33" fmla="*/ 2795877 w 4282295"/>
                <a:gd name="connsiteY33" fmla="*/ 1307089 h 5521778"/>
                <a:gd name="connsiteX34" fmla="*/ 2963327 w 4282295"/>
                <a:gd name="connsiteY34" fmla="*/ 1012195 h 5521778"/>
                <a:gd name="connsiteX35" fmla="*/ 3094867 w 4282295"/>
                <a:gd name="connsiteY35" fmla="*/ 599667 h 5521778"/>
                <a:gd name="connsiteX36" fmla="*/ 3097534 w 4282295"/>
                <a:gd name="connsiteY36" fmla="*/ 586237 h 5521778"/>
                <a:gd name="connsiteX37" fmla="*/ 3103820 w 4282295"/>
                <a:gd name="connsiteY37" fmla="*/ 543469 h 5521778"/>
                <a:gd name="connsiteX38" fmla="*/ 3111250 w 4282295"/>
                <a:gd name="connsiteY38" fmla="*/ 537469 h 5521778"/>
                <a:gd name="connsiteX39" fmla="*/ 4269599 w 4282295"/>
                <a:gd name="connsiteY39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543215 w 4282295"/>
                <a:gd name="connsiteY9" fmla="*/ 3433640 h 5521778"/>
                <a:gd name="connsiteX10" fmla="*/ 264037 w 4282295"/>
                <a:gd name="connsiteY10" fmla="*/ 3194182 h 5521778"/>
                <a:gd name="connsiteX11" fmla="*/ 98492 w 4282295"/>
                <a:gd name="connsiteY11" fmla="*/ 3017874 h 5521778"/>
                <a:gd name="connsiteX12" fmla="*/ 6671 w 4282295"/>
                <a:gd name="connsiteY12" fmla="*/ 2873094 h 5521778"/>
                <a:gd name="connsiteX13" fmla="*/ 21435 w 4282295"/>
                <a:gd name="connsiteY13" fmla="*/ 2712883 h 5521778"/>
                <a:gd name="connsiteX14" fmla="*/ 110399 w 4282295"/>
                <a:gd name="connsiteY14" fmla="*/ 2661829 h 5521778"/>
                <a:gd name="connsiteX15" fmla="*/ 141641 w 4282295"/>
                <a:gd name="connsiteY15" fmla="*/ 2674688 h 5521778"/>
                <a:gd name="connsiteX16" fmla="*/ 321663 w 4282295"/>
                <a:gd name="connsiteY16" fmla="*/ 3121411 h 5521778"/>
                <a:gd name="connsiteX17" fmla="*/ 554740 w 4282295"/>
                <a:gd name="connsiteY17" fmla="*/ 3222090 h 5521778"/>
                <a:gd name="connsiteX18" fmla="*/ 756194 w 4282295"/>
                <a:gd name="connsiteY18" fmla="*/ 3043496 h 5521778"/>
                <a:gd name="connsiteX19" fmla="*/ 1066137 w 4282295"/>
                <a:gd name="connsiteY19" fmla="*/ 2456090 h 5521778"/>
                <a:gd name="connsiteX20" fmla="*/ 1072805 w 4282295"/>
                <a:gd name="connsiteY20" fmla="*/ 2199295 h 5521778"/>
                <a:gd name="connsiteX21" fmla="*/ 1053279 w 4282295"/>
                <a:gd name="connsiteY21" fmla="*/ 2189008 h 5521778"/>
                <a:gd name="connsiteX22" fmla="*/ 1040134 w 4282295"/>
                <a:gd name="connsiteY22" fmla="*/ 2189294 h 5521778"/>
                <a:gd name="connsiteX23" fmla="*/ 1038801 w 4282295"/>
                <a:gd name="connsiteY23" fmla="*/ 2130811 h 5521778"/>
                <a:gd name="connsiteX24" fmla="*/ 1119954 w 4282295"/>
                <a:gd name="connsiteY24" fmla="*/ 2190151 h 5521778"/>
                <a:gd name="connsiteX25" fmla="*/ 1206060 w 4282295"/>
                <a:gd name="connsiteY25" fmla="*/ 2264351 h 5521778"/>
                <a:gd name="connsiteX26" fmla="*/ 1500572 w 4282295"/>
                <a:gd name="connsiteY26" fmla="*/ 2431515 h 5521778"/>
                <a:gd name="connsiteX27" fmla="*/ 1670213 w 4282295"/>
                <a:gd name="connsiteY27" fmla="*/ 2396177 h 5521778"/>
                <a:gd name="connsiteX28" fmla="*/ 1820232 w 4282295"/>
                <a:gd name="connsiteY28" fmla="*/ 2296546 h 5521778"/>
                <a:gd name="connsiteX29" fmla="*/ 1901956 w 4282295"/>
                <a:gd name="connsiteY29" fmla="*/ 2233014 h 5521778"/>
                <a:gd name="connsiteX30" fmla="*/ 2162941 w 4282295"/>
                <a:gd name="connsiteY30" fmla="*/ 2006414 h 5521778"/>
                <a:gd name="connsiteX31" fmla="*/ 2425260 w 4282295"/>
                <a:gd name="connsiteY31" fmla="*/ 1744953 h 5521778"/>
                <a:gd name="connsiteX32" fmla="*/ 2620903 w 4282295"/>
                <a:gd name="connsiteY32" fmla="*/ 1523782 h 5521778"/>
                <a:gd name="connsiteX33" fmla="*/ 2795877 w 4282295"/>
                <a:gd name="connsiteY33" fmla="*/ 1307089 h 5521778"/>
                <a:gd name="connsiteX34" fmla="*/ 2963327 w 4282295"/>
                <a:gd name="connsiteY34" fmla="*/ 1012195 h 5521778"/>
                <a:gd name="connsiteX35" fmla="*/ 3094867 w 4282295"/>
                <a:gd name="connsiteY35" fmla="*/ 599667 h 5521778"/>
                <a:gd name="connsiteX36" fmla="*/ 3097534 w 4282295"/>
                <a:gd name="connsiteY36" fmla="*/ 586237 h 5521778"/>
                <a:gd name="connsiteX37" fmla="*/ 3103820 w 4282295"/>
                <a:gd name="connsiteY37" fmla="*/ 543469 h 5521778"/>
                <a:gd name="connsiteX38" fmla="*/ 3111250 w 4282295"/>
                <a:gd name="connsiteY38" fmla="*/ 537469 h 5521778"/>
                <a:gd name="connsiteX39" fmla="*/ 4269599 w 4282295"/>
                <a:gd name="connsiteY39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53279 w 4282295"/>
                <a:gd name="connsiteY20" fmla="*/ 2189008 h 5521778"/>
                <a:gd name="connsiteX21" fmla="*/ 1040134 w 4282295"/>
                <a:gd name="connsiteY21" fmla="*/ 2189294 h 5521778"/>
                <a:gd name="connsiteX22" fmla="*/ 1038801 w 4282295"/>
                <a:gd name="connsiteY22" fmla="*/ 2130811 h 5521778"/>
                <a:gd name="connsiteX23" fmla="*/ 1119954 w 4282295"/>
                <a:gd name="connsiteY23" fmla="*/ 2190151 h 5521778"/>
                <a:gd name="connsiteX24" fmla="*/ 1206060 w 4282295"/>
                <a:gd name="connsiteY24" fmla="*/ 2264351 h 5521778"/>
                <a:gd name="connsiteX25" fmla="*/ 1500572 w 4282295"/>
                <a:gd name="connsiteY25" fmla="*/ 2431515 h 5521778"/>
                <a:gd name="connsiteX26" fmla="*/ 1670213 w 4282295"/>
                <a:gd name="connsiteY26" fmla="*/ 2396177 h 5521778"/>
                <a:gd name="connsiteX27" fmla="*/ 1820232 w 4282295"/>
                <a:gd name="connsiteY27" fmla="*/ 2296546 h 5521778"/>
                <a:gd name="connsiteX28" fmla="*/ 1901956 w 4282295"/>
                <a:gd name="connsiteY28" fmla="*/ 2233014 h 5521778"/>
                <a:gd name="connsiteX29" fmla="*/ 2162941 w 4282295"/>
                <a:gd name="connsiteY29" fmla="*/ 2006414 h 5521778"/>
                <a:gd name="connsiteX30" fmla="*/ 2425260 w 4282295"/>
                <a:gd name="connsiteY30" fmla="*/ 1744953 h 5521778"/>
                <a:gd name="connsiteX31" fmla="*/ 2620903 w 4282295"/>
                <a:gd name="connsiteY31" fmla="*/ 1523782 h 5521778"/>
                <a:gd name="connsiteX32" fmla="*/ 2795877 w 4282295"/>
                <a:gd name="connsiteY32" fmla="*/ 1307089 h 5521778"/>
                <a:gd name="connsiteX33" fmla="*/ 2963327 w 4282295"/>
                <a:gd name="connsiteY33" fmla="*/ 1012195 h 5521778"/>
                <a:gd name="connsiteX34" fmla="*/ 3094867 w 4282295"/>
                <a:gd name="connsiteY34" fmla="*/ 599667 h 5521778"/>
                <a:gd name="connsiteX35" fmla="*/ 3097534 w 4282295"/>
                <a:gd name="connsiteY35" fmla="*/ 586237 h 5521778"/>
                <a:gd name="connsiteX36" fmla="*/ 3103820 w 4282295"/>
                <a:gd name="connsiteY36" fmla="*/ 543469 h 5521778"/>
                <a:gd name="connsiteX37" fmla="*/ 3111250 w 4282295"/>
                <a:gd name="connsiteY37" fmla="*/ 537469 h 5521778"/>
                <a:gd name="connsiteX38" fmla="*/ 4269599 w 4282295"/>
                <a:gd name="connsiteY38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119954 w 4282295"/>
                <a:gd name="connsiteY22" fmla="*/ 2190151 h 5521778"/>
                <a:gd name="connsiteX23" fmla="*/ 1206060 w 4282295"/>
                <a:gd name="connsiteY23" fmla="*/ 2264351 h 5521778"/>
                <a:gd name="connsiteX24" fmla="*/ 1500572 w 4282295"/>
                <a:gd name="connsiteY24" fmla="*/ 2431515 h 5521778"/>
                <a:gd name="connsiteX25" fmla="*/ 1670213 w 4282295"/>
                <a:gd name="connsiteY25" fmla="*/ 2396177 h 5521778"/>
                <a:gd name="connsiteX26" fmla="*/ 1820232 w 4282295"/>
                <a:gd name="connsiteY26" fmla="*/ 2296546 h 5521778"/>
                <a:gd name="connsiteX27" fmla="*/ 1901956 w 4282295"/>
                <a:gd name="connsiteY27" fmla="*/ 2233014 h 5521778"/>
                <a:gd name="connsiteX28" fmla="*/ 2162941 w 4282295"/>
                <a:gd name="connsiteY28" fmla="*/ 2006414 h 5521778"/>
                <a:gd name="connsiteX29" fmla="*/ 2425260 w 4282295"/>
                <a:gd name="connsiteY29" fmla="*/ 1744953 h 5521778"/>
                <a:gd name="connsiteX30" fmla="*/ 2620903 w 4282295"/>
                <a:gd name="connsiteY30" fmla="*/ 1523782 h 5521778"/>
                <a:gd name="connsiteX31" fmla="*/ 2795877 w 4282295"/>
                <a:gd name="connsiteY31" fmla="*/ 1307089 h 5521778"/>
                <a:gd name="connsiteX32" fmla="*/ 2963327 w 4282295"/>
                <a:gd name="connsiteY32" fmla="*/ 1012195 h 5521778"/>
                <a:gd name="connsiteX33" fmla="*/ 3094867 w 4282295"/>
                <a:gd name="connsiteY33" fmla="*/ 599667 h 5521778"/>
                <a:gd name="connsiteX34" fmla="*/ 3097534 w 4282295"/>
                <a:gd name="connsiteY34" fmla="*/ 586237 h 5521778"/>
                <a:gd name="connsiteX35" fmla="*/ 3103820 w 4282295"/>
                <a:gd name="connsiteY35" fmla="*/ 543469 h 5521778"/>
                <a:gd name="connsiteX36" fmla="*/ 3111250 w 4282295"/>
                <a:gd name="connsiteY36" fmla="*/ 537469 h 5521778"/>
                <a:gd name="connsiteX37" fmla="*/ 4269599 w 4282295"/>
                <a:gd name="connsiteY3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1901956 w 4282295"/>
                <a:gd name="connsiteY26" fmla="*/ 2233014 h 5521778"/>
                <a:gd name="connsiteX27" fmla="*/ 2162941 w 4282295"/>
                <a:gd name="connsiteY27" fmla="*/ 2006414 h 5521778"/>
                <a:gd name="connsiteX28" fmla="*/ 2425260 w 4282295"/>
                <a:gd name="connsiteY28" fmla="*/ 1744953 h 5521778"/>
                <a:gd name="connsiteX29" fmla="*/ 2620903 w 4282295"/>
                <a:gd name="connsiteY29" fmla="*/ 1523782 h 5521778"/>
                <a:gd name="connsiteX30" fmla="*/ 2795877 w 4282295"/>
                <a:gd name="connsiteY30" fmla="*/ 1307089 h 5521778"/>
                <a:gd name="connsiteX31" fmla="*/ 2963327 w 4282295"/>
                <a:gd name="connsiteY31" fmla="*/ 1012195 h 5521778"/>
                <a:gd name="connsiteX32" fmla="*/ 3094867 w 4282295"/>
                <a:gd name="connsiteY32" fmla="*/ 599667 h 5521778"/>
                <a:gd name="connsiteX33" fmla="*/ 3097534 w 4282295"/>
                <a:gd name="connsiteY33" fmla="*/ 586237 h 5521778"/>
                <a:gd name="connsiteX34" fmla="*/ 3103820 w 4282295"/>
                <a:gd name="connsiteY34" fmla="*/ 543469 h 5521778"/>
                <a:gd name="connsiteX35" fmla="*/ 3111250 w 4282295"/>
                <a:gd name="connsiteY35" fmla="*/ 537469 h 5521778"/>
                <a:gd name="connsiteX36" fmla="*/ 4269599 w 4282295"/>
                <a:gd name="connsiteY36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1901956 w 4282295"/>
                <a:gd name="connsiteY26" fmla="*/ 2233014 h 5521778"/>
                <a:gd name="connsiteX27" fmla="*/ 2425260 w 4282295"/>
                <a:gd name="connsiteY27" fmla="*/ 1744953 h 5521778"/>
                <a:gd name="connsiteX28" fmla="*/ 2620903 w 4282295"/>
                <a:gd name="connsiteY28" fmla="*/ 1523782 h 5521778"/>
                <a:gd name="connsiteX29" fmla="*/ 2795877 w 4282295"/>
                <a:gd name="connsiteY29" fmla="*/ 1307089 h 5521778"/>
                <a:gd name="connsiteX30" fmla="*/ 2963327 w 4282295"/>
                <a:gd name="connsiteY30" fmla="*/ 1012195 h 5521778"/>
                <a:gd name="connsiteX31" fmla="*/ 3094867 w 4282295"/>
                <a:gd name="connsiteY31" fmla="*/ 599667 h 5521778"/>
                <a:gd name="connsiteX32" fmla="*/ 3097534 w 4282295"/>
                <a:gd name="connsiteY32" fmla="*/ 586237 h 5521778"/>
                <a:gd name="connsiteX33" fmla="*/ 3103820 w 4282295"/>
                <a:gd name="connsiteY33" fmla="*/ 543469 h 5521778"/>
                <a:gd name="connsiteX34" fmla="*/ 3111250 w 4282295"/>
                <a:gd name="connsiteY34" fmla="*/ 537469 h 5521778"/>
                <a:gd name="connsiteX35" fmla="*/ 4269599 w 4282295"/>
                <a:gd name="connsiteY35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6943"/>
                <a:gd name="connsiteX1" fmla="*/ 3778190 w 4282295"/>
                <a:gd name="connsiteY1" fmla="*/ 5521778 h 5526943"/>
                <a:gd name="connsiteX2" fmla="*/ 3355852 w 4282295"/>
                <a:gd name="connsiteY2" fmla="*/ 2713550 h 5526943"/>
                <a:gd name="connsiteX3" fmla="*/ 2420497 w 4282295"/>
                <a:gd name="connsiteY3" fmla="*/ 3592898 h 5526943"/>
                <a:gd name="connsiteX4" fmla="*/ 2199327 w 4282295"/>
                <a:gd name="connsiteY4" fmla="*/ 3798353 h 5526943"/>
                <a:gd name="connsiteX5" fmla="*/ 1775369 w 4282295"/>
                <a:gd name="connsiteY5" fmla="*/ 3941894 h 5526943"/>
                <a:gd name="connsiteX6" fmla="*/ 1410466 w 4282295"/>
                <a:gd name="connsiteY6" fmla="*/ 3933036 h 5526943"/>
                <a:gd name="connsiteX7" fmla="*/ 1125478 w 4282295"/>
                <a:gd name="connsiteY7" fmla="*/ 3837024 h 5526943"/>
                <a:gd name="connsiteX8" fmla="*/ 689995 w 4282295"/>
                <a:gd name="connsiteY8" fmla="*/ 3549845 h 5526943"/>
                <a:gd name="connsiteX9" fmla="*/ 264037 w 4282295"/>
                <a:gd name="connsiteY9" fmla="*/ 3194182 h 5526943"/>
                <a:gd name="connsiteX10" fmla="*/ 98492 w 4282295"/>
                <a:gd name="connsiteY10" fmla="*/ 3017874 h 5526943"/>
                <a:gd name="connsiteX11" fmla="*/ 6671 w 4282295"/>
                <a:gd name="connsiteY11" fmla="*/ 2873094 h 5526943"/>
                <a:gd name="connsiteX12" fmla="*/ 21435 w 4282295"/>
                <a:gd name="connsiteY12" fmla="*/ 2712883 h 5526943"/>
                <a:gd name="connsiteX13" fmla="*/ 110399 w 4282295"/>
                <a:gd name="connsiteY13" fmla="*/ 2661829 h 5526943"/>
                <a:gd name="connsiteX14" fmla="*/ 141641 w 4282295"/>
                <a:gd name="connsiteY14" fmla="*/ 2674688 h 5526943"/>
                <a:gd name="connsiteX15" fmla="*/ 321663 w 4282295"/>
                <a:gd name="connsiteY15" fmla="*/ 3121411 h 5526943"/>
                <a:gd name="connsiteX16" fmla="*/ 554740 w 4282295"/>
                <a:gd name="connsiteY16" fmla="*/ 3222090 h 5526943"/>
                <a:gd name="connsiteX17" fmla="*/ 756194 w 4282295"/>
                <a:gd name="connsiteY17" fmla="*/ 3043496 h 5526943"/>
                <a:gd name="connsiteX18" fmla="*/ 1066137 w 4282295"/>
                <a:gd name="connsiteY18" fmla="*/ 2456090 h 5526943"/>
                <a:gd name="connsiteX19" fmla="*/ 1072805 w 4282295"/>
                <a:gd name="connsiteY19" fmla="*/ 2199295 h 5526943"/>
                <a:gd name="connsiteX20" fmla="*/ 1040134 w 4282295"/>
                <a:gd name="connsiteY20" fmla="*/ 2189294 h 5526943"/>
                <a:gd name="connsiteX21" fmla="*/ 1038801 w 4282295"/>
                <a:gd name="connsiteY21" fmla="*/ 2130811 h 5526943"/>
                <a:gd name="connsiteX22" fmla="*/ 1206060 w 4282295"/>
                <a:gd name="connsiteY22" fmla="*/ 2264351 h 5526943"/>
                <a:gd name="connsiteX23" fmla="*/ 1500572 w 4282295"/>
                <a:gd name="connsiteY23" fmla="*/ 2431515 h 5526943"/>
                <a:gd name="connsiteX24" fmla="*/ 1670213 w 4282295"/>
                <a:gd name="connsiteY24" fmla="*/ 2396177 h 5526943"/>
                <a:gd name="connsiteX25" fmla="*/ 1834464 w 4282295"/>
                <a:gd name="connsiteY25" fmla="*/ 2303662 h 5526943"/>
                <a:gd name="connsiteX26" fmla="*/ 2425260 w 4282295"/>
                <a:gd name="connsiteY26" fmla="*/ 1744953 h 5526943"/>
                <a:gd name="connsiteX27" fmla="*/ 2620903 w 4282295"/>
                <a:gd name="connsiteY27" fmla="*/ 1523782 h 5526943"/>
                <a:gd name="connsiteX28" fmla="*/ 2795877 w 4282295"/>
                <a:gd name="connsiteY28" fmla="*/ 1307089 h 5526943"/>
                <a:gd name="connsiteX29" fmla="*/ 2963327 w 4282295"/>
                <a:gd name="connsiteY29" fmla="*/ 1012195 h 5526943"/>
                <a:gd name="connsiteX30" fmla="*/ 3094867 w 4282295"/>
                <a:gd name="connsiteY30" fmla="*/ 599667 h 5526943"/>
                <a:gd name="connsiteX31" fmla="*/ 3097534 w 4282295"/>
                <a:gd name="connsiteY31" fmla="*/ 586237 h 5526943"/>
                <a:gd name="connsiteX32" fmla="*/ 3103820 w 4282295"/>
                <a:gd name="connsiteY32" fmla="*/ 543469 h 5526943"/>
                <a:gd name="connsiteX33" fmla="*/ 3111250 w 4282295"/>
                <a:gd name="connsiteY33" fmla="*/ 537469 h 5526943"/>
                <a:gd name="connsiteX34" fmla="*/ 4269599 w 4282295"/>
                <a:gd name="connsiteY34" fmla="*/ 0 h 5526943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311159"/>
                <a:gd name="connsiteY0" fmla="*/ 5532082 h 5542558"/>
                <a:gd name="connsiteX1" fmla="*/ 3778190 w 4311159"/>
                <a:gd name="connsiteY1" fmla="*/ 5542558 h 5542558"/>
                <a:gd name="connsiteX2" fmla="*/ 3355852 w 4311159"/>
                <a:gd name="connsiteY2" fmla="*/ 2734330 h 5542558"/>
                <a:gd name="connsiteX3" fmla="*/ 2420497 w 4311159"/>
                <a:gd name="connsiteY3" fmla="*/ 3613678 h 5542558"/>
                <a:gd name="connsiteX4" fmla="*/ 2199327 w 4311159"/>
                <a:gd name="connsiteY4" fmla="*/ 3819133 h 5542558"/>
                <a:gd name="connsiteX5" fmla="*/ 1775369 w 4311159"/>
                <a:gd name="connsiteY5" fmla="*/ 3962674 h 5542558"/>
                <a:gd name="connsiteX6" fmla="*/ 1410466 w 4311159"/>
                <a:gd name="connsiteY6" fmla="*/ 3953816 h 5542558"/>
                <a:gd name="connsiteX7" fmla="*/ 1125478 w 4311159"/>
                <a:gd name="connsiteY7" fmla="*/ 3857804 h 5542558"/>
                <a:gd name="connsiteX8" fmla="*/ 689995 w 4311159"/>
                <a:gd name="connsiteY8" fmla="*/ 3570625 h 5542558"/>
                <a:gd name="connsiteX9" fmla="*/ 264037 w 4311159"/>
                <a:gd name="connsiteY9" fmla="*/ 3214962 h 5542558"/>
                <a:gd name="connsiteX10" fmla="*/ 98492 w 4311159"/>
                <a:gd name="connsiteY10" fmla="*/ 3038654 h 5542558"/>
                <a:gd name="connsiteX11" fmla="*/ 6671 w 4311159"/>
                <a:gd name="connsiteY11" fmla="*/ 2893874 h 5542558"/>
                <a:gd name="connsiteX12" fmla="*/ 21435 w 4311159"/>
                <a:gd name="connsiteY12" fmla="*/ 2733663 h 5542558"/>
                <a:gd name="connsiteX13" fmla="*/ 110399 w 4311159"/>
                <a:gd name="connsiteY13" fmla="*/ 2682609 h 5542558"/>
                <a:gd name="connsiteX14" fmla="*/ 141641 w 4311159"/>
                <a:gd name="connsiteY14" fmla="*/ 2695468 h 5542558"/>
                <a:gd name="connsiteX15" fmla="*/ 321663 w 4311159"/>
                <a:gd name="connsiteY15" fmla="*/ 3142191 h 5542558"/>
                <a:gd name="connsiteX16" fmla="*/ 554740 w 4311159"/>
                <a:gd name="connsiteY16" fmla="*/ 3242870 h 5542558"/>
                <a:gd name="connsiteX17" fmla="*/ 756194 w 4311159"/>
                <a:gd name="connsiteY17" fmla="*/ 3064276 h 5542558"/>
                <a:gd name="connsiteX18" fmla="*/ 1066137 w 4311159"/>
                <a:gd name="connsiteY18" fmla="*/ 2476870 h 5542558"/>
                <a:gd name="connsiteX19" fmla="*/ 1072805 w 4311159"/>
                <a:gd name="connsiteY19" fmla="*/ 2220075 h 5542558"/>
                <a:gd name="connsiteX20" fmla="*/ 1040134 w 4311159"/>
                <a:gd name="connsiteY20" fmla="*/ 2210074 h 5542558"/>
                <a:gd name="connsiteX21" fmla="*/ 1038801 w 4311159"/>
                <a:gd name="connsiteY21" fmla="*/ 2151591 h 5542558"/>
                <a:gd name="connsiteX22" fmla="*/ 1206060 w 4311159"/>
                <a:gd name="connsiteY22" fmla="*/ 2285131 h 5542558"/>
                <a:gd name="connsiteX23" fmla="*/ 1500572 w 4311159"/>
                <a:gd name="connsiteY23" fmla="*/ 2452295 h 5542558"/>
                <a:gd name="connsiteX24" fmla="*/ 1670213 w 4311159"/>
                <a:gd name="connsiteY24" fmla="*/ 2416957 h 5542558"/>
                <a:gd name="connsiteX25" fmla="*/ 1834464 w 4311159"/>
                <a:gd name="connsiteY25" fmla="*/ 2324442 h 5542558"/>
                <a:gd name="connsiteX26" fmla="*/ 2425260 w 4311159"/>
                <a:gd name="connsiteY26" fmla="*/ 1765733 h 5542558"/>
                <a:gd name="connsiteX27" fmla="*/ 2620903 w 4311159"/>
                <a:gd name="connsiteY27" fmla="*/ 1544562 h 5542558"/>
                <a:gd name="connsiteX28" fmla="*/ 2795877 w 4311159"/>
                <a:gd name="connsiteY28" fmla="*/ 1327869 h 5542558"/>
                <a:gd name="connsiteX29" fmla="*/ 2963327 w 4311159"/>
                <a:gd name="connsiteY29" fmla="*/ 1032975 h 5542558"/>
                <a:gd name="connsiteX30" fmla="*/ 3094867 w 4311159"/>
                <a:gd name="connsiteY30" fmla="*/ 620447 h 5542558"/>
                <a:gd name="connsiteX31" fmla="*/ 3097534 w 4311159"/>
                <a:gd name="connsiteY31" fmla="*/ 607017 h 5542558"/>
                <a:gd name="connsiteX32" fmla="*/ 3103820 w 4311159"/>
                <a:gd name="connsiteY32" fmla="*/ 564249 h 5542558"/>
                <a:gd name="connsiteX33" fmla="*/ 3111250 w 4311159"/>
                <a:gd name="connsiteY33" fmla="*/ 558249 h 5542558"/>
                <a:gd name="connsiteX34" fmla="*/ 4311159 w 4311159"/>
                <a:gd name="connsiteY34" fmla="*/ 0 h 5542558"/>
                <a:gd name="connsiteX0" fmla="*/ 4282295 w 4282295"/>
                <a:gd name="connsiteY0" fmla="*/ 5542472 h 5552948"/>
                <a:gd name="connsiteX1" fmla="*/ 3778190 w 4282295"/>
                <a:gd name="connsiteY1" fmla="*/ 5552948 h 5552948"/>
                <a:gd name="connsiteX2" fmla="*/ 3355852 w 4282295"/>
                <a:gd name="connsiteY2" fmla="*/ 2744720 h 5552948"/>
                <a:gd name="connsiteX3" fmla="*/ 2420497 w 4282295"/>
                <a:gd name="connsiteY3" fmla="*/ 3624068 h 5552948"/>
                <a:gd name="connsiteX4" fmla="*/ 2199327 w 4282295"/>
                <a:gd name="connsiteY4" fmla="*/ 3829523 h 5552948"/>
                <a:gd name="connsiteX5" fmla="*/ 1775369 w 4282295"/>
                <a:gd name="connsiteY5" fmla="*/ 3973064 h 5552948"/>
                <a:gd name="connsiteX6" fmla="*/ 1410466 w 4282295"/>
                <a:gd name="connsiteY6" fmla="*/ 3964206 h 5552948"/>
                <a:gd name="connsiteX7" fmla="*/ 1125478 w 4282295"/>
                <a:gd name="connsiteY7" fmla="*/ 3868194 h 5552948"/>
                <a:gd name="connsiteX8" fmla="*/ 689995 w 4282295"/>
                <a:gd name="connsiteY8" fmla="*/ 3581015 h 5552948"/>
                <a:gd name="connsiteX9" fmla="*/ 264037 w 4282295"/>
                <a:gd name="connsiteY9" fmla="*/ 3225352 h 5552948"/>
                <a:gd name="connsiteX10" fmla="*/ 98492 w 4282295"/>
                <a:gd name="connsiteY10" fmla="*/ 3049044 h 5552948"/>
                <a:gd name="connsiteX11" fmla="*/ 6671 w 4282295"/>
                <a:gd name="connsiteY11" fmla="*/ 2904264 h 5552948"/>
                <a:gd name="connsiteX12" fmla="*/ 21435 w 4282295"/>
                <a:gd name="connsiteY12" fmla="*/ 2744053 h 5552948"/>
                <a:gd name="connsiteX13" fmla="*/ 110399 w 4282295"/>
                <a:gd name="connsiteY13" fmla="*/ 2692999 h 5552948"/>
                <a:gd name="connsiteX14" fmla="*/ 141641 w 4282295"/>
                <a:gd name="connsiteY14" fmla="*/ 2705858 h 5552948"/>
                <a:gd name="connsiteX15" fmla="*/ 321663 w 4282295"/>
                <a:gd name="connsiteY15" fmla="*/ 3152581 h 5552948"/>
                <a:gd name="connsiteX16" fmla="*/ 554740 w 4282295"/>
                <a:gd name="connsiteY16" fmla="*/ 3253260 h 5552948"/>
                <a:gd name="connsiteX17" fmla="*/ 756194 w 4282295"/>
                <a:gd name="connsiteY17" fmla="*/ 3074666 h 5552948"/>
                <a:gd name="connsiteX18" fmla="*/ 1066137 w 4282295"/>
                <a:gd name="connsiteY18" fmla="*/ 2487260 h 5552948"/>
                <a:gd name="connsiteX19" fmla="*/ 1072805 w 4282295"/>
                <a:gd name="connsiteY19" fmla="*/ 2230465 h 5552948"/>
                <a:gd name="connsiteX20" fmla="*/ 1040134 w 4282295"/>
                <a:gd name="connsiteY20" fmla="*/ 2220464 h 5552948"/>
                <a:gd name="connsiteX21" fmla="*/ 1038801 w 4282295"/>
                <a:gd name="connsiteY21" fmla="*/ 2161981 h 5552948"/>
                <a:gd name="connsiteX22" fmla="*/ 1206060 w 4282295"/>
                <a:gd name="connsiteY22" fmla="*/ 2295521 h 5552948"/>
                <a:gd name="connsiteX23" fmla="*/ 1500572 w 4282295"/>
                <a:gd name="connsiteY23" fmla="*/ 2462685 h 5552948"/>
                <a:gd name="connsiteX24" fmla="*/ 1670213 w 4282295"/>
                <a:gd name="connsiteY24" fmla="*/ 2427347 h 5552948"/>
                <a:gd name="connsiteX25" fmla="*/ 1834464 w 4282295"/>
                <a:gd name="connsiteY25" fmla="*/ 2334832 h 5552948"/>
                <a:gd name="connsiteX26" fmla="*/ 2425260 w 4282295"/>
                <a:gd name="connsiteY26" fmla="*/ 1776123 h 5552948"/>
                <a:gd name="connsiteX27" fmla="*/ 2620903 w 4282295"/>
                <a:gd name="connsiteY27" fmla="*/ 1554952 h 5552948"/>
                <a:gd name="connsiteX28" fmla="*/ 2795877 w 4282295"/>
                <a:gd name="connsiteY28" fmla="*/ 1338259 h 5552948"/>
                <a:gd name="connsiteX29" fmla="*/ 2963327 w 4282295"/>
                <a:gd name="connsiteY29" fmla="*/ 1043365 h 5552948"/>
                <a:gd name="connsiteX30" fmla="*/ 3094867 w 4282295"/>
                <a:gd name="connsiteY30" fmla="*/ 630837 h 5552948"/>
                <a:gd name="connsiteX31" fmla="*/ 3097534 w 4282295"/>
                <a:gd name="connsiteY31" fmla="*/ 617407 h 5552948"/>
                <a:gd name="connsiteX32" fmla="*/ 3103820 w 4282295"/>
                <a:gd name="connsiteY32" fmla="*/ 574639 h 5552948"/>
                <a:gd name="connsiteX33" fmla="*/ 3111250 w 4282295"/>
                <a:gd name="connsiteY33" fmla="*/ 568639 h 5552948"/>
                <a:gd name="connsiteX34" fmla="*/ 4269599 w 4282295"/>
                <a:gd name="connsiteY34" fmla="*/ 0 h 5552948"/>
                <a:gd name="connsiteX0" fmla="*/ 4282295 w 4311159"/>
                <a:gd name="connsiteY0" fmla="*/ 5542472 h 5552948"/>
                <a:gd name="connsiteX1" fmla="*/ 3778190 w 4311159"/>
                <a:gd name="connsiteY1" fmla="*/ 5552948 h 5552948"/>
                <a:gd name="connsiteX2" fmla="*/ 3355852 w 4311159"/>
                <a:gd name="connsiteY2" fmla="*/ 2744720 h 5552948"/>
                <a:gd name="connsiteX3" fmla="*/ 2420497 w 4311159"/>
                <a:gd name="connsiteY3" fmla="*/ 3624068 h 5552948"/>
                <a:gd name="connsiteX4" fmla="*/ 2199327 w 4311159"/>
                <a:gd name="connsiteY4" fmla="*/ 3829523 h 5552948"/>
                <a:gd name="connsiteX5" fmla="*/ 1775369 w 4311159"/>
                <a:gd name="connsiteY5" fmla="*/ 3973064 h 5552948"/>
                <a:gd name="connsiteX6" fmla="*/ 1410466 w 4311159"/>
                <a:gd name="connsiteY6" fmla="*/ 3964206 h 5552948"/>
                <a:gd name="connsiteX7" fmla="*/ 1125478 w 4311159"/>
                <a:gd name="connsiteY7" fmla="*/ 3868194 h 5552948"/>
                <a:gd name="connsiteX8" fmla="*/ 689995 w 4311159"/>
                <a:gd name="connsiteY8" fmla="*/ 3581015 h 5552948"/>
                <a:gd name="connsiteX9" fmla="*/ 264037 w 4311159"/>
                <a:gd name="connsiteY9" fmla="*/ 3225352 h 5552948"/>
                <a:gd name="connsiteX10" fmla="*/ 98492 w 4311159"/>
                <a:gd name="connsiteY10" fmla="*/ 3049044 h 5552948"/>
                <a:gd name="connsiteX11" fmla="*/ 6671 w 4311159"/>
                <a:gd name="connsiteY11" fmla="*/ 2904264 h 5552948"/>
                <a:gd name="connsiteX12" fmla="*/ 21435 w 4311159"/>
                <a:gd name="connsiteY12" fmla="*/ 2744053 h 5552948"/>
                <a:gd name="connsiteX13" fmla="*/ 110399 w 4311159"/>
                <a:gd name="connsiteY13" fmla="*/ 2692999 h 5552948"/>
                <a:gd name="connsiteX14" fmla="*/ 141641 w 4311159"/>
                <a:gd name="connsiteY14" fmla="*/ 2705858 h 5552948"/>
                <a:gd name="connsiteX15" fmla="*/ 321663 w 4311159"/>
                <a:gd name="connsiteY15" fmla="*/ 3152581 h 5552948"/>
                <a:gd name="connsiteX16" fmla="*/ 554740 w 4311159"/>
                <a:gd name="connsiteY16" fmla="*/ 3253260 h 5552948"/>
                <a:gd name="connsiteX17" fmla="*/ 756194 w 4311159"/>
                <a:gd name="connsiteY17" fmla="*/ 3074666 h 5552948"/>
                <a:gd name="connsiteX18" fmla="*/ 1066137 w 4311159"/>
                <a:gd name="connsiteY18" fmla="*/ 2487260 h 5552948"/>
                <a:gd name="connsiteX19" fmla="*/ 1072805 w 4311159"/>
                <a:gd name="connsiteY19" fmla="*/ 2230465 h 5552948"/>
                <a:gd name="connsiteX20" fmla="*/ 1040134 w 4311159"/>
                <a:gd name="connsiteY20" fmla="*/ 2220464 h 5552948"/>
                <a:gd name="connsiteX21" fmla="*/ 1038801 w 4311159"/>
                <a:gd name="connsiteY21" fmla="*/ 2161981 h 5552948"/>
                <a:gd name="connsiteX22" fmla="*/ 1206060 w 4311159"/>
                <a:gd name="connsiteY22" fmla="*/ 2295521 h 5552948"/>
                <a:gd name="connsiteX23" fmla="*/ 1500572 w 4311159"/>
                <a:gd name="connsiteY23" fmla="*/ 2462685 h 5552948"/>
                <a:gd name="connsiteX24" fmla="*/ 1670213 w 4311159"/>
                <a:gd name="connsiteY24" fmla="*/ 2427347 h 5552948"/>
                <a:gd name="connsiteX25" fmla="*/ 1834464 w 4311159"/>
                <a:gd name="connsiteY25" fmla="*/ 2334832 h 5552948"/>
                <a:gd name="connsiteX26" fmla="*/ 2425260 w 4311159"/>
                <a:gd name="connsiteY26" fmla="*/ 1776123 h 5552948"/>
                <a:gd name="connsiteX27" fmla="*/ 2620903 w 4311159"/>
                <a:gd name="connsiteY27" fmla="*/ 1554952 h 5552948"/>
                <a:gd name="connsiteX28" fmla="*/ 2795877 w 4311159"/>
                <a:gd name="connsiteY28" fmla="*/ 1338259 h 5552948"/>
                <a:gd name="connsiteX29" fmla="*/ 2963327 w 4311159"/>
                <a:gd name="connsiteY29" fmla="*/ 1043365 h 5552948"/>
                <a:gd name="connsiteX30" fmla="*/ 3094867 w 4311159"/>
                <a:gd name="connsiteY30" fmla="*/ 630837 h 5552948"/>
                <a:gd name="connsiteX31" fmla="*/ 3097534 w 4311159"/>
                <a:gd name="connsiteY31" fmla="*/ 617407 h 5552948"/>
                <a:gd name="connsiteX32" fmla="*/ 3103820 w 4311159"/>
                <a:gd name="connsiteY32" fmla="*/ 574639 h 5552948"/>
                <a:gd name="connsiteX33" fmla="*/ 3111250 w 4311159"/>
                <a:gd name="connsiteY33" fmla="*/ 568639 h 5552948"/>
                <a:gd name="connsiteX34" fmla="*/ 4311159 w 4311159"/>
                <a:gd name="connsiteY34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094867 w 4290379"/>
                <a:gd name="connsiteY30" fmla="*/ 630837 h 5552948"/>
                <a:gd name="connsiteX31" fmla="*/ 3097534 w 4290379"/>
                <a:gd name="connsiteY31" fmla="*/ 617407 h 5552948"/>
                <a:gd name="connsiteX32" fmla="*/ 3103820 w 4290379"/>
                <a:gd name="connsiteY32" fmla="*/ 574639 h 5552948"/>
                <a:gd name="connsiteX33" fmla="*/ 3111250 w 4290379"/>
                <a:gd name="connsiteY33" fmla="*/ 568639 h 5552948"/>
                <a:gd name="connsiteX34" fmla="*/ 4290379 w 4290379"/>
                <a:gd name="connsiteY34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094867 w 4290379"/>
                <a:gd name="connsiteY30" fmla="*/ 630837 h 5552948"/>
                <a:gd name="connsiteX31" fmla="*/ 3097534 w 4290379"/>
                <a:gd name="connsiteY31" fmla="*/ 617407 h 5552948"/>
                <a:gd name="connsiteX32" fmla="*/ 3103820 w 4290379"/>
                <a:gd name="connsiteY32" fmla="*/ 574639 h 5552948"/>
                <a:gd name="connsiteX33" fmla="*/ 3111250 w 4290379"/>
                <a:gd name="connsiteY33" fmla="*/ 568639 h 5552948"/>
                <a:gd name="connsiteX34" fmla="*/ 4290379 w 4290379"/>
                <a:gd name="connsiteY34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094867 w 4290379"/>
                <a:gd name="connsiteY30" fmla="*/ 630837 h 5552948"/>
                <a:gd name="connsiteX31" fmla="*/ 3103820 w 4290379"/>
                <a:gd name="connsiteY31" fmla="*/ 574639 h 5552948"/>
                <a:gd name="connsiteX32" fmla="*/ 3111250 w 4290379"/>
                <a:gd name="connsiteY32" fmla="*/ 568639 h 5552948"/>
                <a:gd name="connsiteX33" fmla="*/ 4290379 w 4290379"/>
                <a:gd name="connsiteY33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03820 w 4290379"/>
                <a:gd name="connsiteY30" fmla="*/ 574639 h 5552948"/>
                <a:gd name="connsiteX31" fmla="*/ 3111250 w 4290379"/>
                <a:gd name="connsiteY31" fmla="*/ 568639 h 5552948"/>
                <a:gd name="connsiteX32" fmla="*/ 4290379 w 4290379"/>
                <a:gd name="connsiteY32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03820 w 4290379"/>
                <a:gd name="connsiteY30" fmla="*/ 574639 h 5552948"/>
                <a:gd name="connsiteX31" fmla="*/ 3111250 w 4290379"/>
                <a:gd name="connsiteY31" fmla="*/ 568639 h 5552948"/>
                <a:gd name="connsiteX32" fmla="*/ 4290379 w 4290379"/>
                <a:gd name="connsiteY32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03820 w 4290379"/>
                <a:gd name="connsiteY30" fmla="*/ 574639 h 5552948"/>
                <a:gd name="connsiteX31" fmla="*/ 3111251 w 4290379"/>
                <a:gd name="connsiteY31" fmla="*/ 568639 h 5552948"/>
                <a:gd name="connsiteX32" fmla="*/ 4290379 w 4290379"/>
                <a:gd name="connsiteY32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03820 w 4290379"/>
                <a:gd name="connsiteY30" fmla="*/ 574639 h 5552948"/>
                <a:gd name="connsiteX31" fmla="*/ 4290379 w 4290379"/>
                <a:gd name="connsiteY31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03820 w 4290379"/>
                <a:gd name="connsiteY30" fmla="*/ 574639 h 5552948"/>
                <a:gd name="connsiteX31" fmla="*/ 4290379 w 4290379"/>
                <a:gd name="connsiteY31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03820 w 4290379"/>
                <a:gd name="connsiteY30" fmla="*/ 574639 h 5552948"/>
                <a:gd name="connsiteX31" fmla="*/ 4290379 w 4290379"/>
                <a:gd name="connsiteY31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94497 w 4290379"/>
                <a:gd name="connsiteY30" fmla="*/ 517547 h 5552948"/>
                <a:gd name="connsiteX31" fmla="*/ 4290379 w 4290379"/>
                <a:gd name="connsiteY31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94497 w 4290379"/>
                <a:gd name="connsiteY30" fmla="*/ 517547 h 5552948"/>
                <a:gd name="connsiteX31" fmla="*/ 4290379 w 4290379"/>
                <a:gd name="connsiteY31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94497 w 4290379"/>
                <a:gd name="connsiteY30" fmla="*/ 517547 h 5552948"/>
                <a:gd name="connsiteX31" fmla="*/ 4290379 w 4290379"/>
                <a:gd name="connsiteY31" fmla="*/ 0 h 555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90379" h="5552948">
                  <a:moveTo>
                    <a:pt x="4282295" y="5542472"/>
                  </a:moveTo>
                  <a:lnTo>
                    <a:pt x="3778190" y="5552948"/>
                  </a:lnTo>
                  <a:cubicBezTo>
                    <a:pt x="3738834" y="5110482"/>
                    <a:pt x="3406398" y="3084572"/>
                    <a:pt x="3355852" y="2744720"/>
                  </a:cubicBezTo>
                  <a:cubicBezTo>
                    <a:pt x="3083317" y="2985401"/>
                    <a:pt x="2613251" y="3443268"/>
                    <a:pt x="2420497" y="3624068"/>
                  </a:cubicBezTo>
                  <a:cubicBezTo>
                    <a:pt x="2227743" y="3804869"/>
                    <a:pt x="2281813" y="3771706"/>
                    <a:pt x="2199327" y="3829523"/>
                  </a:cubicBezTo>
                  <a:cubicBezTo>
                    <a:pt x="2074835" y="3916772"/>
                    <a:pt x="1923102" y="3949918"/>
                    <a:pt x="1775369" y="3973064"/>
                  </a:cubicBezTo>
                  <a:cubicBezTo>
                    <a:pt x="1653639" y="3992209"/>
                    <a:pt x="1531434" y="3988304"/>
                    <a:pt x="1410466" y="3964206"/>
                  </a:cubicBezTo>
                  <a:cubicBezTo>
                    <a:pt x="1311882" y="3944489"/>
                    <a:pt x="1216156" y="3911533"/>
                    <a:pt x="1125478" y="3868194"/>
                  </a:cubicBezTo>
                  <a:cubicBezTo>
                    <a:pt x="967077" y="3792565"/>
                    <a:pt x="833569" y="3688155"/>
                    <a:pt x="689995" y="3581015"/>
                  </a:cubicBezTo>
                  <a:cubicBezTo>
                    <a:pt x="546422" y="3473875"/>
                    <a:pt x="362621" y="3314014"/>
                    <a:pt x="264037" y="3225352"/>
                  </a:cubicBezTo>
                  <a:cubicBezTo>
                    <a:pt x="165453" y="3136690"/>
                    <a:pt x="133640" y="3094955"/>
                    <a:pt x="98492" y="3049044"/>
                  </a:cubicBezTo>
                  <a:cubicBezTo>
                    <a:pt x="67060" y="3008087"/>
                    <a:pt x="19340" y="2955223"/>
                    <a:pt x="6671" y="2904264"/>
                  </a:cubicBezTo>
                  <a:cubicBezTo>
                    <a:pt x="-6949" y="2849305"/>
                    <a:pt x="1433" y="2760341"/>
                    <a:pt x="21435" y="2744053"/>
                  </a:cubicBezTo>
                  <a:cubicBezTo>
                    <a:pt x="47915" y="2722432"/>
                    <a:pt x="80585" y="2709668"/>
                    <a:pt x="110399" y="2692999"/>
                  </a:cubicBezTo>
                  <a:cubicBezTo>
                    <a:pt x="131640" y="2681189"/>
                    <a:pt x="135164" y="2682427"/>
                    <a:pt x="141641" y="2705858"/>
                  </a:cubicBezTo>
                  <a:cubicBezTo>
                    <a:pt x="183646" y="2856639"/>
                    <a:pt x="233462" y="3021612"/>
                    <a:pt x="321663" y="3152581"/>
                  </a:cubicBezTo>
                  <a:cubicBezTo>
                    <a:pt x="375765" y="3232876"/>
                    <a:pt x="455585" y="3296980"/>
                    <a:pt x="554740" y="3253260"/>
                  </a:cubicBezTo>
                  <a:cubicBezTo>
                    <a:pt x="637608" y="3216779"/>
                    <a:pt x="701901" y="3144770"/>
                    <a:pt x="756194" y="3074666"/>
                  </a:cubicBezTo>
                  <a:cubicBezTo>
                    <a:pt x="890306" y="2901311"/>
                    <a:pt x="1004511" y="2698524"/>
                    <a:pt x="1066137" y="2487260"/>
                  </a:cubicBezTo>
                  <a:cubicBezTo>
                    <a:pt x="1092141" y="2397915"/>
                    <a:pt x="1100237" y="2320572"/>
                    <a:pt x="1072805" y="2230465"/>
                  </a:cubicBezTo>
                  <a:cubicBezTo>
                    <a:pt x="1068471" y="2185999"/>
                    <a:pt x="1045801" y="2231878"/>
                    <a:pt x="1040134" y="2220464"/>
                  </a:cubicBezTo>
                  <a:cubicBezTo>
                    <a:pt x="1042801" y="2200843"/>
                    <a:pt x="1042039" y="2184650"/>
                    <a:pt x="1038801" y="2161981"/>
                  </a:cubicBezTo>
                  <a:cubicBezTo>
                    <a:pt x="1066455" y="2174491"/>
                    <a:pt x="1129098" y="2245404"/>
                    <a:pt x="1206060" y="2295521"/>
                  </a:cubicBezTo>
                  <a:cubicBezTo>
                    <a:pt x="1283022" y="2345638"/>
                    <a:pt x="1386368" y="2460399"/>
                    <a:pt x="1500572" y="2462685"/>
                  </a:cubicBezTo>
                  <a:cubicBezTo>
                    <a:pt x="1560580" y="2463923"/>
                    <a:pt x="1615158" y="2449826"/>
                    <a:pt x="1670213" y="2427347"/>
                  </a:cubicBezTo>
                  <a:cubicBezTo>
                    <a:pt x="1724029" y="2405344"/>
                    <a:pt x="1787696" y="2369407"/>
                    <a:pt x="1834464" y="2334832"/>
                  </a:cubicBezTo>
                  <a:cubicBezTo>
                    <a:pt x="2077718" y="2183599"/>
                    <a:pt x="2294187" y="1906103"/>
                    <a:pt x="2425260" y="1776123"/>
                  </a:cubicBezTo>
                  <a:cubicBezTo>
                    <a:pt x="2556333" y="1646143"/>
                    <a:pt x="2557752" y="1630486"/>
                    <a:pt x="2620903" y="1554952"/>
                  </a:cubicBezTo>
                  <a:cubicBezTo>
                    <a:pt x="2680339" y="1483896"/>
                    <a:pt x="2735679" y="1408458"/>
                    <a:pt x="2795877" y="1338259"/>
                  </a:cubicBezTo>
                  <a:cubicBezTo>
                    <a:pt x="2860457" y="1245295"/>
                    <a:pt x="2896890" y="1180150"/>
                    <a:pt x="2963327" y="1043365"/>
                  </a:cubicBezTo>
                  <a:cubicBezTo>
                    <a:pt x="3029764" y="906580"/>
                    <a:pt x="3065733" y="636969"/>
                    <a:pt x="3194497" y="517547"/>
                  </a:cubicBezTo>
                  <a:cubicBezTo>
                    <a:pt x="3657477" y="266410"/>
                    <a:pt x="4043179" y="119716"/>
                    <a:pt x="4290379" y="0"/>
                  </a:cubicBezTo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Graphic 3">
              <a:extLst>
                <a:ext uri="{FF2B5EF4-FFF2-40B4-BE49-F238E27FC236}">
                  <a16:creationId xmlns:a16="http://schemas.microsoft.com/office/drawing/2014/main" id="{5989E660-C6DC-4D1A-9B98-B66A156E95A4}"/>
                </a:ext>
              </a:extLst>
            </p:cNvPr>
            <p:cNvSpPr/>
            <p:nvPr/>
          </p:nvSpPr>
          <p:spPr>
            <a:xfrm>
              <a:off x="7719358" y="1791542"/>
              <a:ext cx="1268253" cy="2361525"/>
            </a:xfrm>
            <a:custGeom>
              <a:avLst/>
              <a:gdLst>
                <a:gd name="connsiteX0" fmla="*/ 1263396 w 1268253"/>
                <a:gd name="connsiteY0" fmla="*/ 1708526 h 2361525"/>
                <a:gd name="connsiteX1" fmla="*/ 1268063 w 1268253"/>
                <a:gd name="connsiteY1" fmla="*/ 1823683 h 2361525"/>
                <a:gd name="connsiteX2" fmla="*/ 1259491 w 1268253"/>
                <a:gd name="connsiteY2" fmla="*/ 1860164 h 2361525"/>
                <a:gd name="connsiteX3" fmla="*/ 1019747 w 1268253"/>
                <a:gd name="connsiteY3" fmla="*/ 2196206 h 2361525"/>
                <a:gd name="connsiteX4" fmla="*/ 896112 w 1268253"/>
                <a:gd name="connsiteY4" fmla="*/ 2290408 h 2361525"/>
                <a:gd name="connsiteX5" fmla="*/ 830389 w 1268253"/>
                <a:gd name="connsiteY5" fmla="*/ 2332318 h 2361525"/>
                <a:gd name="connsiteX6" fmla="*/ 777335 w 1268253"/>
                <a:gd name="connsiteY6" fmla="*/ 2358988 h 2361525"/>
                <a:gd name="connsiteX7" fmla="*/ 727520 w 1268253"/>
                <a:gd name="connsiteY7" fmla="*/ 2361274 h 2361525"/>
                <a:gd name="connsiteX8" fmla="*/ 624268 w 1268253"/>
                <a:gd name="connsiteY8" fmla="*/ 2358702 h 2361525"/>
                <a:gd name="connsiteX9" fmla="*/ 548259 w 1268253"/>
                <a:gd name="connsiteY9" fmla="*/ 2351749 h 2361525"/>
                <a:gd name="connsiteX10" fmla="*/ 480346 w 1268253"/>
                <a:gd name="connsiteY10" fmla="*/ 2281264 h 2361525"/>
                <a:gd name="connsiteX11" fmla="*/ 419290 w 1268253"/>
                <a:gd name="connsiteY11" fmla="*/ 2215065 h 2361525"/>
                <a:gd name="connsiteX12" fmla="*/ 157829 w 1268253"/>
                <a:gd name="connsiteY12" fmla="*/ 1889882 h 2361525"/>
                <a:gd name="connsiteX13" fmla="*/ 3429 w 1268253"/>
                <a:gd name="connsiteY13" fmla="*/ 1166077 h 2361525"/>
                <a:gd name="connsiteX14" fmla="*/ 1333 w 1268253"/>
                <a:gd name="connsiteY14" fmla="*/ 1041776 h 2361525"/>
                <a:gd name="connsiteX15" fmla="*/ 0 w 1268253"/>
                <a:gd name="connsiteY15" fmla="*/ 1023964 h 2361525"/>
                <a:gd name="connsiteX16" fmla="*/ 35814 w 1268253"/>
                <a:gd name="connsiteY16" fmla="*/ 963290 h 2361525"/>
                <a:gd name="connsiteX17" fmla="*/ 153162 w 1268253"/>
                <a:gd name="connsiteY17" fmla="*/ 772028 h 2361525"/>
                <a:gd name="connsiteX18" fmla="*/ 157639 w 1268253"/>
                <a:gd name="connsiteY18" fmla="*/ 754883 h 2361525"/>
                <a:gd name="connsiteX19" fmla="*/ 142208 w 1268253"/>
                <a:gd name="connsiteY19" fmla="*/ 581242 h 2361525"/>
                <a:gd name="connsiteX20" fmla="*/ 134207 w 1268253"/>
                <a:gd name="connsiteY20" fmla="*/ 492374 h 2361525"/>
                <a:gd name="connsiteX21" fmla="*/ 127635 w 1268253"/>
                <a:gd name="connsiteY21" fmla="*/ 419222 h 2361525"/>
                <a:gd name="connsiteX22" fmla="*/ 147066 w 1268253"/>
                <a:gd name="connsiteY22" fmla="*/ 399696 h 2361525"/>
                <a:gd name="connsiteX23" fmla="*/ 240125 w 1268253"/>
                <a:gd name="connsiteY23" fmla="*/ 334354 h 2361525"/>
                <a:gd name="connsiteX24" fmla="*/ 242697 w 1268253"/>
                <a:gd name="connsiteY24" fmla="*/ 225388 h 2361525"/>
                <a:gd name="connsiteX25" fmla="*/ 230219 w 1268253"/>
                <a:gd name="connsiteY25" fmla="*/ 138044 h 2361525"/>
                <a:gd name="connsiteX26" fmla="*/ 227552 w 1268253"/>
                <a:gd name="connsiteY26" fmla="*/ 64892 h 2361525"/>
                <a:gd name="connsiteX27" fmla="*/ 327755 w 1268253"/>
                <a:gd name="connsiteY27" fmla="*/ 7837 h 2361525"/>
                <a:gd name="connsiteX28" fmla="*/ 388715 w 1268253"/>
                <a:gd name="connsiteY28" fmla="*/ 122 h 2361525"/>
                <a:gd name="connsiteX29" fmla="*/ 404050 w 1268253"/>
                <a:gd name="connsiteY29" fmla="*/ 2789 h 2361525"/>
                <a:gd name="connsiteX30" fmla="*/ 551117 w 1268253"/>
                <a:gd name="connsiteY30" fmla="*/ 66321 h 2361525"/>
                <a:gd name="connsiteX31" fmla="*/ 689134 w 1268253"/>
                <a:gd name="connsiteY31" fmla="*/ 195099 h 2361525"/>
                <a:gd name="connsiteX32" fmla="*/ 711613 w 1268253"/>
                <a:gd name="connsiteY32" fmla="*/ 255392 h 2361525"/>
                <a:gd name="connsiteX33" fmla="*/ 711422 w 1268253"/>
                <a:gd name="connsiteY33" fmla="*/ 285681 h 2361525"/>
                <a:gd name="connsiteX34" fmla="*/ 693039 w 1268253"/>
                <a:gd name="connsiteY34" fmla="*/ 337497 h 2361525"/>
                <a:gd name="connsiteX35" fmla="*/ 725424 w 1268253"/>
                <a:gd name="connsiteY35" fmla="*/ 346927 h 2361525"/>
                <a:gd name="connsiteX36" fmla="*/ 729139 w 1268253"/>
                <a:gd name="connsiteY36" fmla="*/ 340450 h 2361525"/>
                <a:gd name="connsiteX37" fmla="*/ 775049 w 1268253"/>
                <a:gd name="connsiteY37" fmla="*/ 273680 h 2361525"/>
                <a:gd name="connsiteX38" fmla="*/ 826960 w 1268253"/>
                <a:gd name="connsiteY38" fmla="*/ 236913 h 2361525"/>
                <a:gd name="connsiteX39" fmla="*/ 848106 w 1268253"/>
                <a:gd name="connsiteY39" fmla="*/ 236913 h 2361525"/>
                <a:gd name="connsiteX40" fmla="*/ 919639 w 1268253"/>
                <a:gd name="connsiteY40" fmla="*/ 255106 h 2361525"/>
                <a:gd name="connsiteX41" fmla="*/ 940403 w 1268253"/>
                <a:gd name="connsiteY41" fmla="*/ 272918 h 2361525"/>
                <a:gd name="connsiteX42" fmla="*/ 1035463 w 1268253"/>
                <a:gd name="connsiteY42" fmla="*/ 455798 h 2361525"/>
                <a:gd name="connsiteX43" fmla="*/ 1176814 w 1268253"/>
                <a:gd name="connsiteY43" fmla="*/ 778124 h 2361525"/>
                <a:gd name="connsiteX44" fmla="*/ 1240060 w 1268253"/>
                <a:gd name="connsiteY44" fmla="*/ 930048 h 2361525"/>
                <a:gd name="connsiteX45" fmla="*/ 1243870 w 1268253"/>
                <a:gd name="connsiteY45" fmla="*/ 1074923 h 2361525"/>
                <a:gd name="connsiteX46" fmla="*/ 1252823 w 1268253"/>
                <a:gd name="connsiteY46" fmla="*/ 1489070 h 2361525"/>
                <a:gd name="connsiteX47" fmla="*/ 1263396 w 1268253"/>
                <a:gd name="connsiteY47" fmla="*/ 1708526 h 236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68253" h="2361525">
                  <a:moveTo>
                    <a:pt x="1263396" y="1708526"/>
                  </a:moveTo>
                  <a:cubicBezTo>
                    <a:pt x="1265396" y="1746912"/>
                    <a:pt x="1267111" y="1785393"/>
                    <a:pt x="1268063" y="1823683"/>
                  </a:cubicBezTo>
                  <a:cubicBezTo>
                    <a:pt x="1268921" y="1838352"/>
                    <a:pt x="1267016" y="1845972"/>
                    <a:pt x="1259491" y="1860164"/>
                  </a:cubicBezTo>
                  <a:cubicBezTo>
                    <a:pt x="1193578" y="1980084"/>
                    <a:pt x="1121378" y="2102670"/>
                    <a:pt x="1019747" y="2196206"/>
                  </a:cubicBezTo>
                  <a:cubicBezTo>
                    <a:pt x="981551" y="2231353"/>
                    <a:pt x="939355" y="2261833"/>
                    <a:pt x="896112" y="2290408"/>
                  </a:cubicBezTo>
                  <a:cubicBezTo>
                    <a:pt x="874490" y="2304696"/>
                    <a:pt x="852773" y="2319269"/>
                    <a:pt x="830389" y="2332318"/>
                  </a:cubicBezTo>
                  <a:cubicBezTo>
                    <a:pt x="814864" y="2341367"/>
                    <a:pt x="794957" y="2355178"/>
                    <a:pt x="777335" y="2358988"/>
                  </a:cubicBezTo>
                  <a:cubicBezTo>
                    <a:pt x="760952" y="2362512"/>
                    <a:pt x="744188" y="2361369"/>
                    <a:pt x="727520" y="2361274"/>
                  </a:cubicBezTo>
                  <a:cubicBezTo>
                    <a:pt x="693134" y="2360988"/>
                    <a:pt x="658654" y="2360131"/>
                    <a:pt x="624268" y="2358702"/>
                  </a:cubicBezTo>
                  <a:cubicBezTo>
                    <a:pt x="602361" y="2357750"/>
                    <a:pt x="567023" y="2363941"/>
                    <a:pt x="548259" y="2351749"/>
                  </a:cubicBezTo>
                  <a:cubicBezTo>
                    <a:pt x="522351" y="2334795"/>
                    <a:pt x="501586" y="2303743"/>
                    <a:pt x="480346" y="2281264"/>
                  </a:cubicBezTo>
                  <a:cubicBezTo>
                    <a:pt x="459772" y="2259452"/>
                    <a:pt x="439388" y="2237354"/>
                    <a:pt x="419290" y="2215065"/>
                  </a:cubicBezTo>
                  <a:cubicBezTo>
                    <a:pt x="326708" y="2112386"/>
                    <a:pt x="233077" y="2006277"/>
                    <a:pt x="157829" y="1889882"/>
                  </a:cubicBezTo>
                  <a:cubicBezTo>
                    <a:pt x="18955" y="1675093"/>
                    <a:pt x="7620" y="1414680"/>
                    <a:pt x="3429" y="1166077"/>
                  </a:cubicBezTo>
                  <a:cubicBezTo>
                    <a:pt x="2762" y="1124548"/>
                    <a:pt x="2858" y="1083114"/>
                    <a:pt x="1333" y="1041776"/>
                  </a:cubicBezTo>
                  <a:cubicBezTo>
                    <a:pt x="1143" y="1035870"/>
                    <a:pt x="2762" y="1029774"/>
                    <a:pt x="0" y="1023964"/>
                  </a:cubicBezTo>
                  <a:cubicBezTo>
                    <a:pt x="7239" y="1001009"/>
                    <a:pt x="23717" y="983483"/>
                    <a:pt x="35814" y="963290"/>
                  </a:cubicBezTo>
                  <a:cubicBezTo>
                    <a:pt x="74200" y="899091"/>
                    <a:pt x="113919" y="835655"/>
                    <a:pt x="153162" y="772028"/>
                  </a:cubicBezTo>
                  <a:cubicBezTo>
                    <a:pt x="156496" y="766599"/>
                    <a:pt x="158115" y="761265"/>
                    <a:pt x="157639" y="754883"/>
                  </a:cubicBezTo>
                  <a:cubicBezTo>
                    <a:pt x="152590" y="696971"/>
                    <a:pt x="147447" y="639154"/>
                    <a:pt x="142208" y="581242"/>
                  </a:cubicBezTo>
                  <a:cubicBezTo>
                    <a:pt x="139541" y="551619"/>
                    <a:pt x="136874" y="521997"/>
                    <a:pt x="134207" y="492374"/>
                  </a:cubicBezTo>
                  <a:cubicBezTo>
                    <a:pt x="132207" y="469990"/>
                    <a:pt x="124682" y="441320"/>
                    <a:pt x="127635" y="419222"/>
                  </a:cubicBezTo>
                  <a:cubicBezTo>
                    <a:pt x="129064" y="407792"/>
                    <a:pt x="139922" y="404934"/>
                    <a:pt x="147066" y="399696"/>
                  </a:cubicBezTo>
                  <a:cubicBezTo>
                    <a:pt x="177641" y="377312"/>
                    <a:pt x="209074" y="356071"/>
                    <a:pt x="240125" y="334354"/>
                  </a:cubicBezTo>
                  <a:cubicBezTo>
                    <a:pt x="269653" y="313685"/>
                    <a:pt x="247174" y="256821"/>
                    <a:pt x="242697" y="225388"/>
                  </a:cubicBezTo>
                  <a:cubicBezTo>
                    <a:pt x="238506" y="196242"/>
                    <a:pt x="234410" y="167190"/>
                    <a:pt x="230219" y="138044"/>
                  </a:cubicBezTo>
                  <a:cubicBezTo>
                    <a:pt x="227838" y="121280"/>
                    <a:pt x="212217" y="76703"/>
                    <a:pt x="227552" y="64892"/>
                  </a:cubicBezTo>
                  <a:cubicBezTo>
                    <a:pt x="258413" y="41270"/>
                    <a:pt x="290322" y="19839"/>
                    <a:pt x="327755" y="7837"/>
                  </a:cubicBezTo>
                  <a:cubicBezTo>
                    <a:pt x="347663" y="1455"/>
                    <a:pt x="367951" y="-545"/>
                    <a:pt x="388715" y="122"/>
                  </a:cubicBezTo>
                  <a:cubicBezTo>
                    <a:pt x="393383" y="3551"/>
                    <a:pt x="399288" y="-164"/>
                    <a:pt x="404050" y="2789"/>
                  </a:cubicBezTo>
                  <a:cubicBezTo>
                    <a:pt x="457581" y="13552"/>
                    <a:pt x="506825" y="34698"/>
                    <a:pt x="551117" y="66321"/>
                  </a:cubicBezTo>
                  <a:cubicBezTo>
                    <a:pt x="602647" y="103182"/>
                    <a:pt x="653510" y="140997"/>
                    <a:pt x="689134" y="195099"/>
                  </a:cubicBezTo>
                  <a:cubicBezTo>
                    <a:pt x="701230" y="213482"/>
                    <a:pt x="706755" y="234342"/>
                    <a:pt x="711613" y="255392"/>
                  </a:cubicBezTo>
                  <a:cubicBezTo>
                    <a:pt x="713422" y="265488"/>
                    <a:pt x="713899" y="275585"/>
                    <a:pt x="711422" y="285681"/>
                  </a:cubicBezTo>
                  <a:cubicBezTo>
                    <a:pt x="705326" y="302922"/>
                    <a:pt x="699230" y="320162"/>
                    <a:pt x="693039" y="337497"/>
                  </a:cubicBezTo>
                  <a:cubicBezTo>
                    <a:pt x="701040" y="341212"/>
                    <a:pt x="713804" y="351023"/>
                    <a:pt x="725424" y="346927"/>
                  </a:cubicBezTo>
                  <a:cubicBezTo>
                    <a:pt x="725710" y="344165"/>
                    <a:pt x="727615" y="342450"/>
                    <a:pt x="729139" y="340450"/>
                  </a:cubicBezTo>
                  <a:cubicBezTo>
                    <a:pt x="747713" y="320448"/>
                    <a:pt x="761429" y="297016"/>
                    <a:pt x="775049" y="273680"/>
                  </a:cubicBezTo>
                  <a:cubicBezTo>
                    <a:pt x="787051" y="253106"/>
                    <a:pt x="803434" y="240438"/>
                    <a:pt x="826960" y="236913"/>
                  </a:cubicBezTo>
                  <a:cubicBezTo>
                    <a:pt x="834009" y="234913"/>
                    <a:pt x="841058" y="234913"/>
                    <a:pt x="848106" y="236913"/>
                  </a:cubicBezTo>
                  <a:cubicBezTo>
                    <a:pt x="872204" y="242057"/>
                    <a:pt x="896207" y="247105"/>
                    <a:pt x="919639" y="255106"/>
                  </a:cubicBezTo>
                  <a:cubicBezTo>
                    <a:pt x="929545" y="258535"/>
                    <a:pt x="935831" y="264060"/>
                    <a:pt x="940403" y="272918"/>
                  </a:cubicBezTo>
                  <a:cubicBezTo>
                    <a:pt x="971836" y="333973"/>
                    <a:pt x="1001935" y="395886"/>
                    <a:pt x="1035463" y="455798"/>
                  </a:cubicBezTo>
                  <a:cubicBezTo>
                    <a:pt x="1093089" y="558763"/>
                    <a:pt x="1131570" y="669825"/>
                    <a:pt x="1176814" y="778124"/>
                  </a:cubicBezTo>
                  <a:cubicBezTo>
                    <a:pt x="1197959" y="828702"/>
                    <a:pt x="1219010" y="879375"/>
                    <a:pt x="1240060" y="930048"/>
                  </a:cubicBezTo>
                  <a:cubicBezTo>
                    <a:pt x="1250347" y="974815"/>
                    <a:pt x="1242727" y="1029108"/>
                    <a:pt x="1243870" y="1074923"/>
                  </a:cubicBezTo>
                  <a:cubicBezTo>
                    <a:pt x="1247299" y="1212940"/>
                    <a:pt x="1248918" y="1351053"/>
                    <a:pt x="1252823" y="1489070"/>
                  </a:cubicBezTo>
                  <a:cubicBezTo>
                    <a:pt x="1254824" y="1562317"/>
                    <a:pt x="1259586" y="1635469"/>
                    <a:pt x="1263396" y="1708526"/>
                  </a:cubicBezTo>
                  <a:close/>
                </a:path>
              </a:pathLst>
            </a:custGeom>
            <a:solidFill>
              <a:srgbClr val="FCC7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Graphic 3">
              <a:extLst>
                <a:ext uri="{FF2B5EF4-FFF2-40B4-BE49-F238E27FC236}">
                  <a16:creationId xmlns:a16="http://schemas.microsoft.com/office/drawing/2014/main" id="{6B6C41DC-E85E-497D-AD72-2963A25E5FC3}"/>
                </a:ext>
              </a:extLst>
            </p:cNvPr>
            <p:cNvSpPr/>
            <p:nvPr/>
          </p:nvSpPr>
          <p:spPr>
            <a:xfrm>
              <a:off x="7150421" y="2172568"/>
              <a:ext cx="920790" cy="671398"/>
            </a:xfrm>
            <a:custGeom>
              <a:avLst/>
              <a:gdLst>
                <a:gd name="connsiteX0" fmla="*/ 335003 w 920790"/>
                <a:gd name="connsiteY0" fmla="*/ 434816 h 671398"/>
                <a:gd name="connsiteX1" fmla="*/ 794774 w 920790"/>
                <a:gd name="connsiteY1" fmla="*/ 86011 h 671398"/>
                <a:gd name="connsiteX2" fmla="*/ 885738 w 920790"/>
                <a:gd name="connsiteY2" fmla="*/ 18383 h 671398"/>
                <a:gd name="connsiteX3" fmla="*/ 920790 w 920790"/>
                <a:gd name="connsiteY3" fmla="*/ 0 h 671398"/>
                <a:gd name="connsiteX4" fmla="*/ 904026 w 920790"/>
                <a:gd name="connsiteY4" fmla="*/ 17621 h 671398"/>
                <a:gd name="connsiteX5" fmla="*/ 726766 w 920790"/>
                <a:gd name="connsiteY5" fmla="*/ 178498 h 671398"/>
                <a:gd name="connsiteX6" fmla="*/ 170030 w 920790"/>
                <a:gd name="connsiteY6" fmla="*/ 665798 h 671398"/>
                <a:gd name="connsiteX7" fmla="*/ 147360 w 920790"/>
                <a:gd name="connsiteY7" fmla="*/ 664559 h 671398"/>
                <a:gd name="connsiteX8" fmla="*/ 8867 w 920790"/>
                <a:gd name="connsiteY8" fmla="*/ 509778 h 671398"/>
                <a:gd name="connsiteX9" fmla="*/ 1247 w 920790"/>
                <a:gd name="connsiteY9" fmla="*/ 495300 h 671398"/>
                <a:gd name="connsiteX10" fmla="*/ 18296 w 920790"/>
                <a:gd name="connsiteY10" fmla="*/ 499777 h 671398"/>
                <a:gd name="connsiteX11" fmla="*/ 135835 w 920790"/>
                <a:gd name="connsiteY11" fmla="*/ 569405 h 671398"/>
                <a:gd name="connsiteX12" fmla="*/ 169458 w 920790"/>
                <a:gd name="connsiteY12" fmla="*/ 566928 h 671398"/>
                <a:gd name="connsiteX13" fmla="*/ 335003 w 920790"/>
                <a:gd name="connsiteY13" fmla="*/ 434816 h 67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790" h="671398">
                  <a:moveTo>
                    <a:pt x="335003" y="434816"/>
                  </a:moveTo>
                  <a:cubicBezTo>
                    <a:pt x="486450" y="316230"/>
                    <a:pt x="640755" y="200977"/>
                    <a:pt x="794774" y="86011"/>
                  </a:cubicBezTo>
                  <a:cubicBezTo>
                    <a:pt x="825064" y="63437"/>
                    <a:pt x="855353" y="40862"/>
                    <a:pt x="885738" y="18383"/>
                  </a:cubicBezTo>
                  <a:cubicBezTo>
                    <a:pt x="896120" y="10668"/>
                    <a:pt x="906503" y="2667"/>
                    <a:pt x="920790" y="0"/>
                  </a:cubicBezTo>
                  <a:cubicBezTo>
                    <a:pt x="915170" y="5905"/>
                    <a:pt x="909836" y="12001"/>
                    <a:pt x="904026" y="17621"/>
                  </a:cubicBezTo>
                  <a:cubicBezTo>
                    <a:pt x="846590" y="73057"/>
                    <a:pt x="786488" y="125540"/>
                    <a:pt x="726766" y="178498"/>
                  </a:cubicBezTo>
                  <a:cubicBezTo>
                    <a:pt x="542267" y="342138"/>
                    <a:pt x="357672" y="505873"/>
                    <a:pt x="170030" y="665798"/>
                  </a:cubicBezTo>
                  <a:cubicBezTo>
                    <a:pt x="161267" y="673322"/>
                    <a:pt x="155456" y="673608"/>
                    <a:pt x="147360" y="664559"/>
                  </a:cubicBezTo>
                  <a:cubicBezTo>
                    <a:pt x="101354" y="612743"/>
                    <a:pt x="54396" y="561880"/>
                    <a:pt x="8867" y="509778"/>
                  </a:cubicBezTo>
                  <a:cubicBezTo>
                    <a:pt x="5152" y="505492"/>
                    <a:pt x="-3135" y="500539"/>
                    <a:pt x="1247" y="495300"/>
                  </a:cubicBezTo>
                  <a:cubicBezTo>
                    <a:pt x="6390" y="489109"/>
                    <a:pt x="13153" y="496634"/>
                    <a:pt x="18296" y="499777"/>
                  </a:cubicBezTo>
                  <a:cubicBezTo>
                    <a:pt x="57444" y="523113"/>
                    <a:pt x="97163" y="545306"/>
                    <a:pt x="135835" y="569405"/>
                  </a:cubicBezTo>
                  <a:cubicBezTo>
                    <a:pt x="148979" y="577596"/>
                    <a:pt x="158028" y="576263"/>
                    <a:pt x="169458" y="566928"/>
                  </a:cubicBezTo>
                  <a:cubicBezTo>
                    <a:pt x="224132" y="522256"/>
                    <a:pt x="279377" y="478346"/>
                    <a:pt x="335003" y="434816"/>
                  </a:cubicBezTo>
                  <a:close/>
                </a:path>
              </a:pathLst>
            </a:custGeom>
            <a:solidFill>
              <a:srgbClr val="ED2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98" name="Graphic 3">
              <a:extLst>
                <a:ext uri="{FF2B5EF4-FFF2-40B4-BE49-F238E27FC236}">
                  <a16:creationId xmlns:a16="http://schemas.microsoft.com/office/drawing/2014/main" id="{BAA0A2D3-7A57-4050-8859-239EF32F46DC}"/>
                </a:ext>
              </a:extLst>
            </p:cNvPr>
            <p:cNvSpPr/>
            <p:nvPr/>
          </p:nvSpPr>
          <p:spPr>
            <a:xfrm>
              <a:off x="8178082" y="2094036"/>
              <a:ext cx="267366" cy="191772"/>
            </a:xfrm>
            <a:custGeom>
              <a:avLst/>
              <a:gdLst>
                <a:gd name="connsiteX0" fmla="*/ 267367 w 267366"/>
                <a:gd name="connsiteY0" fmla="*/ 44624 h 191772"/>
                <a:gd name="connsiteX1" fmla="*/ 230124 w 267366"/>
                <a:gd name="connsiteY1" fmla="*/ 154542 h 191772"/>
                <a:gd name="connsiteX2" fmla="*/ 174117 w 267366"/>
                <a:gd name="connsiteY2" fmla="*/ 181688 h 191772"/>
                <a:gd name="connsiteX3" fmla="*/ 44577 w 267366"/>
                <a:gd name="connsiteY3" fmla="*/ 106631 h 191772"/>
                <a:gd name="connsiteX4" fmla="*/ 0 w 267366"/>
                <a:gd name="connsiteY4" fmla="*/ 52625 h 191772"/>
                <a:gd name="connsiteX5" fmla="*/ 11906 w 267366"/>
                <a:gd name="connsiteY5" fmla="*/ 10238 h 191772"/>
                <a:gd name="connsiteX6" fmla="*/ 36862 w 267366"/>
                <a:gd name="connsiteY6" fmla="*/ 713 h 191772"/>
                <a:gd name="connsiteX7" fmla="*/ 39910 w 267366"/>
                <a:gd name="connsiteY7" fmla="*/ 332 h 191772"/>
                <a:gd name="connsiteX8" fmla="*/ 225457 w 267366"/>
                <a:gd name="connsiteY8" fmla="*/ 33384 h 191772"/>
                <a:gd name="connsiteX9" fmla="*/ 267367 w 267366"/>
                <a:gd name="connsiteY9" fmla="*/ 44624 h 19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366" h="191772">
                  <a:moveTo>
                    <a:pt x="267367" y="44624"/>
                  </a:moveTo>
                  <a:cubicBezTo>
                    <a:pt x="260985" y="52815"/>
                    <a:pt x="230791" y="151589"/>
                    <a:pt x="230124" y="154542"/>
                  </a:cubicBezTo>
                  <a:cubicBezTo>
                    <a:pt x="222694" y="188070"/>
                    <a:pt x="214027" y="203405"/>
                    <a:pt x="174117" y="181688"/>
                  </a:cubicBezTo>
                  <a:cubicBezTo>
                    <a:pt x="130302" y="157781"/>
                    <a:pt x="84487" y="137207"/>
                    <a:pt x="44577" y="106631"/>
                  </a:cubicBezTo>
                  <a:cubicBezTo>
                    <a:pt x="25718" y="92153"/>
                    <a:pt x="7525" y="76723"/>
                    <a:pt x="0" y="52625"/>
                  </a:cubicBezTo>
                  <a:cubicBezTo>
                    <a:pt x="0" y="36432"/>
                    <a:pt x="4286" y="20144"/>
                    <a:pt x="11906" y="10238"/>
                  </a:cubicBezTo>
                  <a:cubicBezTo>
                    <a:pt x="18860" y="3476"/>
                    <a:pt x="28194" y="3190"/>
                    <a:pt x="36862" y="713"/>
                  </a:cubicBezTo>
                  <a:cubicBezTo>
                    <a:pt x="37814" y="-49"/>
                    <a:pt x="38767" y="-239"/>
                    <a:pt x="39910" y="332"/>
                  </a:cubicBezTo>
                  <a:cubicBezTo>
                    <a:pt x="104013" y="-1001"/>
                    <a:pt x="164497" y="17192"/>
                    <a:pt x="225457" y="33384"/>
                  </a:cubicBezTo>
                  <a:cubicBezTo>
                    <a:pt x="228410" y="34241"/>
                    <a:pt x="261080" y="44338"/>
                    <a:pt x="267367" y="4462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Graphic 3">
              <a:extLst>
                <a:ext uri="{FF2B5EF4-FFF2-40B4-BE49-F238E27FC236}">
                  <a16:creationId xmlns:a16="http://schemas.microsoft.com/office/drawing/2014/main" id="{A4B9DBB9-6117-494C-ACDD-51A53DEDA571}"/>
                </a:ext>
              </a:extLst>
            </p:cNvPr>
            <p:cNvSpPr/>
            <p:nvPr/>
          </p:nvSpPr>
          <p:spPr>
            <a:xfrm>
              <a:off x="9482150" y="3794366"/>
              <a:ext cx="13430" cy="3286"/>
            </a:xfrm>
            <a:custGeom>
              <a:avLst/>
              <a:gdLst>
                <a:gd name="connsiteX0" fmla="*/ 13430 w 13430"/>
                <a:gd name="connsiteY0" fmla="*/ 1834 h 3286"/>
                <a:gd name="connsiteX1" fmla="*/ 0 w 13430"/>
                <a:gd name="connsiteY1" fmla="*/ 1453 h 3286"/>
                <a:gd name="connsiteX2" fmla="*/ 13430 w 13430"/>
                <a:gd name="connsiteY2" fmla="*/ 1834 h 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30" h="3286">
                  <a:moveTo>
                    <a:pt x="13430" y="1834"/>
                  </a:moveTo>
                  <a:cubicBezTo>
                    <a:pt x="8668" y="3643"/>
                    <a:pt x="4667" y="4024"/>
                    <a:pt x="0" y="1453"/>
                  </a:cubicBezTo>
                  <a:cubicBezTo>
                    <a:pt x="4763" y="-357"/>
                    <a:pt x="8763" y="-738"/>
                    <a:pt x="13430" y="1834"/>
                  </a:cubicBezTo>
                  <a:close/>
                </a:path>
              </a:pathLst>
            </a:custGeom>
            <a:solidFill>
              <a:srgbClr val="FBFA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Graphic 3">
              <a:extLst>
                <a:ext uri="{FF2B5EF4-FFF2-40B4-BE49-F238E27FC236}">
                  <a16:creationId xmlns:a16="http://schemas.microsoft.com/office/drawing/2014/main" id="{AFE0D3DA-EA4A-4188-ABE7-BC4086891B39}"/>
                </a:ext>
              </a:extLst>
            </p:cNvPr>
            <p:cNvSpPr/>
            <p:nvPr/>
          </p:nvSpPr>
          <p:spPr>
            <a:xfrm>
              <a:off x="8108169" y="1791616"/>
              <a:ext cx="15335" cy="3189"/>
            </a:xfrm>
            <a:custGeom>
              <a:avLst/>
              <a:gdLst>
                <a:gd name="connsiteX0" fmla="*/ 15335 w 15335"/>
                <a:gd name="connsiteY0" fmla="*/ 2905 h 3189"/>
                <a:gd name="connsiteX1" fmla="*/ 0 w 15335"/>
                <a:gd name="connsiteY1" fmla="*/ 238 h 3189"/>
                <a:gd name="connsiteX2" fmla="*/ 15335 w 15335"/>
                <a:gd name="connsiteY2" fmla="*/ 2905 h 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35" h="3189">
                  <a:moveTo>
                    <a:pt x="15335" y="2905"/>
                  </a:moveTo>
                  <a:cubicBezTo>
                    <a:pt x="10096" y="2715"/>
                    <a:pt x="4477" y="4715"/>
                    <a:pt x="0" y="238"/>
                  </a:cubicBezTo>
                  <a:cubicBezTo>
                    <a:pt x="5144" y="810"/>
                    <a:pt x="10858" y="-1857"/>
                    <a:pt x="15335" y="2905"/>
                  </a:cubicBezTo>
                  <a:close/>
                </a:path>
              </a:pathLst>
            </a:custGeom>
            <a:solidFill>
              <a:srgbClr val="FBFA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Graphic 3">
              <a:extLst>
                <a:ext uri="{FF2B5EF4-FFF2-40B4-BE49-F238E27FC236}">
                  <a16:creationId xmlns:a16="http://schemas.microsoft.com/office/drawing/2014/main" id="{6EEFCEF1-E822-4A91-AF0C-4A42F0447A35}"/>
                </a:ext>
              </a:extLst>
            </p:cNvPr>
            <p:cNvSpPr/>
            <p:nvPr/>
          </p:nvSpPr>
          <p:spPr>
            <a:xfrm>
              <a:off x="8402358" y="2337827"/>
              <a:ext cx="295656" cy="1092326"/>
            </a:xfrm>
            <a:custGeom>
              <a:avLst/>
              <a:gdLst>
                <a:gd name="connsiteX0" fmla="*/ 53092 w 295656"/>
                <a:gd name="connsiteY0" fmla="*/ 1092327 h 1092326"/>
                <a:gd name="connsiteX1" fmla="*/ 7372 w 295656"/>
                <a:gd name="connsiteY1" fmla="*/ 987457 h 1092326"/>
                <a:gd name="connsiteX2" fmla="*/ 19278 w 295656"/>
                <a:gd name="connsiteY2" fmla="*/ 938213 h 1092326"/>
                <a:gd name="connsiteX3" fmla="*/ 89382 w 295656"/>
                <a:gd name="connsiteY3" fmla="*/ 829628 h 1092326"/>
                <a:gd name="connsiteX4" fmla="*/ 78714 w 295656"/>
                <a:gd name="connsiteY4" fmla="*/ 710279 h 1092326"/>
                <a:gd name="connsiteX5" fmla="*/ 51187 w 295656"/>
                <a:gd name="connsiteY5" fmla="*/ 612838 h 1092326"/>
                <a:gd name="connsiteX6" fmla="*/ 56426 w 295656"/>
                <a:gd name="connsiteY6" fmla="*/ 588359 h 1092326"/>
                <a:gd name="connsiteX7" fmla="*/ 106337 w 295656"/>
                <a:gd name="connsiteY7" fmla="*/ 510826 h 1092326"/>
                <a:gd name="connsiteX8" fmla="*/ 80143 w 295656"/>
                <a:gd name="connsiteY8" fmla="*/ 408242 h 1092326"/>
                <a:gd name="connsiteX9" fmla="*/ 28422 w 295656"/>
                <a:gd name="connsiteY9" fmla="*/ 375190 h 1092326"/>
                <a:gd name="connsiteX10" fmla="*/ 75476 w 295656"/>
                <a:gd name="connsiteY10" fmla="*/ 375475 h 1092326"/>
                <a:gd name="connsiteX11" fmla="*/ 206349 w 295656"/>
                <a:gd name="connsiteY11" fmla="*/ 366236 h 1092326"/>
                <a:gd name="connsiteX12" fmla="*/ 256641 w 295656"/>
                <a:gd name="connsiteY12" fmla="*/ 295275 h 1092326"/>
                <a:gd name="connsiteX13" fmla="*/ 218732 w 295656"/>
                <a:gd name="connsiteY13" fmla="*/ 201740 h 1092326"/>
                <a:gd name="connsiteX14" fmla="*/ 150628 w 295656"/>
                <a:gd name="connsiteY14" fmla="*/ 137065 h 1092326"/>
                <a:gd name="connsiteX15" fmla="*/ 116814 w 295656"/>
                <a:gd name="connsiteY15" fmla="*/ 80010 h 1092326"/>
                <a:gd name="connsiteX16" fmla="*/ 88716 w 295656"/>
                <a:gd name="connsiteY16" fmla="*/ 0 h 1092326"/>
                <a:gd name="connsiteX17" fmla="*/ 105003 w 295656"/>
                <a:gd name="connsiteY17" fmla="*/ 23431 h 1092326"/>
                <a:gd name="connsiteX18" fmla="*/ 127387 w 295656"/>
                <a:gd name="connsiteY18" fmla="*/ 62770 h 1092326"/>
                <a:gd name="connsiteX19" fmla="*/ 232257 w 295656"/>
                <a:gd name="connsiteY19" fmla="*/ 166021 h 1092326"/>
                <a:gd name="connsiteX20" fmla="*/ 289312 w 295656"/>
                <a:gd name="connsiteY20" fmla="*/ 231172 h 1092326"/>
                <a:gd name="connsiteX21" fmla="*/ 269691 w 295656"/>
                <a:gd name="connsiteY21" fmla="*/ 334899 h 1092326"/>
                <a:gd name="connsiteX22" fmla="*/ 172631 w 295656"/>
                <a:gd name="connsiteY22" fmla="*/ 466058 h 1092326"/>
                <a:gd name="connsiteX23" fmla="*/ 163106 w 295656"/>
                <a:gd name="connsiteY23" fmla="*/ 486442 h 1092326"/>
                <a:gd name="connsiteX24" fmla="*/ 134340 w 295656"/>
                <a:gd name="connsiteY24" fmla="*/ 614648 h 1092326"/>
                <a:gd name="connsiteX25" fmla="*/ 129483 w 295656"/>
                <a:gd name="connsiteY25" fmla="*/ 686848 h 1092326"/>
                <a:gd name="connsiteX26" fmla="*/ 128911 w 295656"/>
                <a:gd name="connsiteY26" fmla="*/ 829628 h 1092326"/>
                <a:gd name="connsiteX27" fmla="*/ 121863 w 295656"/>
                <a:gd name="connsiteY27" fmla="*/ 860108 h 1092326"/>
                <a:gd name="connsiteX28" fmla="*/ 71856 w 295656"/>
                <a:gd name="connsiteY28" fmla="*/ 959072 h 1092326"/>
                <a:gd name="connsiteX29" fmla="*/ 58998 w 295656"/>
                <a:gd name="connsiteY29" fmla="*/ 1014222 h 1092326"/>
                <a:gd name="connsiteX30" fmla="*/ 53092 w 295656"/>
                <a:gd name="connsiteY30" fmla="*/ 1092327 h 109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5656" h="1092326">
                  <a:moveTo>
                    <a:pt x="53092" y="1092327"/>
                  </a:moveTo>
                  <a:cubicBezTo>
                    <a:pt x="37757" y="1057370"/>
                    <a:pt x="21945" y="1022699"/>
                    <a:pt x="7372" y="987457"/>
                  </a:cubicBezTo>
                  <a:cubicBezTo>
                    <a:pt x="-4344" y="959168"/>
                    <a:pt x="-3296" y="959358"/>
                    <a:pt x="19278" y="938213"/>
                  </a:cubicBezTo>
                  <a:cubicBezTo>
                    <a:pt x="51663" y="907923"/>
                    <a:pt x="81381" y="876014"/>
                    <a:pt x="89382" y="829628"/>
                  </a:cubicBezTo>
                  <a:cubicBezTo>
                    <a:pt x="96431" y="788670"/>
                    <a:pt x="87954" y="749332"/>
                    <a:pt x="78714" y="710279"/>
                  </a:cubicBezTo>
                  <a:cubicBezTo>
                    <a:pt x="70999" y="677418"/>
                    <a:pt x="61379" y="645033"/>
                    <a:pt x="51187" y="612838"/>
                  </a:cubicBezTo>
                  <a:cubicBezTo>
                    <a:pt x="47853" y="602456"/>
                    <a:pt x="50520" y="595789"/>
                    <a:pt x="56426" y="588359"/>
                  </a:cubicBezTo>
                  <a:cubicBezTo>
                    <a:pt x="75571" y="564166"/>
                    <a:pt x="92621" y="538543"/>
                    <a:pt x="106337" y="510826"/>
                  </a:cubicBezTo>
                  <a:cubicBezTo>
                    <a:pt x="128625" y="466058"/>
                    <a:pt x="121101" y="436721"/>
                    <a:pt x="80143" y="408242"/>
                  </a:cubicBezTo>
                  <a:cubicBezTo>
                    <a:pt x="63570" y="396716"/>
                    <a:pt x="46520" y="386048"/>
                    <a:pt x="28422" y="375190"/>
                  </a:cubicBezTo>
                  <a:cubicBezTo>
                    <a:pt x="44139" y="375190"/>
                    <a:pt x="59855" y="374809"/>
                    <a:pt x="75476" y="375475"/>
                  </a:cubicBezTo>
                  <a:cubicBezTo>
                    <a:pt x="123672" y="377381"/>
                    <a:pt x="162153" y="377762"/>
                    <a:pt x="206349" y="366236"/>
                  </a:cubicBezTo>
                  <a:cubicBezTo>
                    <a:pt x="232638" y="359378"/>
                    <a:pt x="253593" y="323564"/>
                    <a:pt x="256641" y="295275"/>
                  </a:cubicBezTo>
                  <a:cubicBezTo>
                    <a:pt x="259499" y="268796"/>
                    <a:pt x="252546" y="240221"/>
                    <a:pt x="218732" y="201740"/>
                  </a:cubicBezTo>
                  <a:cubicBezTo>
                    <a:pt x="195777" y="179546"/>
                    <a:pt x="174155" y="158591"/>
                    <a:pt x="150628" y="137065"/>
                  </a:cubicBezTo>
                  <a:cubicBezTo>
                    <a:pt x="133959" y="121825"/>
                    <a:pt x="123958" y="100965"/>
                    <a:pt x="116814" y="80010"/>
                  </a:cubicBezTo>
                  <a:cubicBezTo>
                    <a:pt x="107670" y="53435"/>
                    <a:pt x="97098" y="27337"/>
                    <a:pt x="88716" y="0"/>
                  </a:cubicBezTo>
                  <a:cubicBezTo>
                    <a:pt x="94145" y="7810"/>
                    <a:pt x="99669" y="15621"/>
                    <a:pt x="105003" y="23431"/>
                  </a:cubicBezTo>
                  <a:cubicBezTo>
                    <a:pt x="113671" y="37624"/>
                    <a:pt x="121386" y="51721"/>
                    <a:pt x="127387" y="62770"/>
                  </a:cubicBezTo>
                  <a:cubicBezTo>
                    <a:pt x="152914" y="109442"/>
                    <a:pt x="187680" y="137065"/>
                    <a:pt x="232257" y="166021"/>
                  </a:cubicBezTo>
                  <a:cubicBezTo>
                    <a:pt x="255784" y="181261"/>
                    <a:pt x="277977" y="204216"/>
                    <a:pt x="289312" y="231172"/>
                  </a:cubicBezTo>
                  <a:cubicBezTo>
                    <a:pt x="305314" y="269558"/>
                    <a:pt x="288169" y="302419"/>
                    <a:pt x="269691" y="334899"/>
                  </a:cubicBezTo>
                  <a:cubicBezTo>
                    <a:pt x="242735" y="382429"/>
                    <a:pt x="207969" y="424529"/>
                    <a:pt x="172631" y="466058"/>
                  </a:cubicBezTo>
                  <a:cubicBezTo>
                    <a:pt x="167487" y="472154"/>
                    <a:pt x="164725" y="479108"/>
                    <a:pt x="163106" y="486442"/>
                  </a:cubicBezTo>
                  <a:cubicBezTo>
                    <a:pt x="153295" y="529114"/>
                    <a:pt x="143865" y="571881"/>
                    <a:pt x="134340" y="614648"/>
                  </a:cubicBezTo>
                  <a:cubicBezTo>
                    <a:pt x="129102" y="638461"/>
                    <a:pt x="130530" y="662845"/>
                    <a:pt x="129483" y="686848"/>
                  </a:cubicBezTo>
                  <a:cubicBezTo>
                    <a:pt x="127292" y="734378"/>
                    <a:pt x="128530" y="782003"/>
                    <a:pt x="128911" y="829628"/>
                  </a:cubicBezTo>
                  <a:cubicBezTo>
                    <a:pt x="129006" y="840581"/>
                    <a:pt x="126911" y="850297"/>
                    <a:pt x="121863" y="860108"/>
                  </a:cubicBezTo>
                  <a:cubicBezTo>
                    <a:pt x="104908" y="892969"/>
                    <a:pt x="89097" y="926401"/>
                    <a:pt x="71856" y="959072"/>
                  </a:cubicBezTo>
                  <a:cubicBezTo>
                    <a:pt x="62617" y="976598"/>
                    <a:pt x="58045" y="994886"/>
                    <a:pt x="58998" y="1014222"/>
                  </a:cubicBezTo>
                  <a:cubicBezTo>
                    <a:pt x="60236" y="1040225"/>
                    <a:pt x="54426" y="1065848"/>
                    <a:pt x="53092" y="1092327"/>
                  </a:cubicBezTo>
                  <a:close/>
                </a:path>
              </a:pathLst>
            </a:custGeom>
            <a:solidFill>
              <a:srgbClr val="DFAF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Graphic 3">
              <a:extLst>
                <a:ext uri="{FF2B5EF4-FFF2-40B4-BE49-F238E27FC236}">
                  <a16:creationId xmlns:a16="http://schemas.microsoft.com/office/drawing/2014/main" id="{AABCECD6-AB73-4D3A-B5A4-4C80AB6ABECF}"/>
                </a:ext>
              </a:extLst>
            </p:cNvPr>
            <p:cNvSpPr/>
            <p:nvPr/>
          </p:nvSpPr>
          <p:spPr>
            <a:xfrm>
              <a:off x="8017871" y="2388199"/>
              <a:ext cx="396906" cy="296813"/>
            </a:xfrm>
            <a:custGeom>
              <a:avLst/>
              <a:gdLst>
                <a:gd name="connsiteX0" fmla="*/ 396907 w 396906"/>
                <a:gd name="connsiteY0" fmla="*/ 296814 h 296813"/>
                <a:gd name="connsiteX1" fmla="*/ 351758 w 396906"/>
                <a:gd name="connsiteY1" fmla="*/ 258238 h 296813"/>
                <a:gd name="connsiteX2" fmla="*/ 210026 w 396906"/>
                <a:gd name="connsiteY2" fmla="*/ 123649 h 296813"/>
                <a:gd name="connsiteX3" fmla="*/ 108776 w 396906"/>
                <a:gd name="connsiteY3" fmla="*/ 27923 h 296813"/>
                <a:gd name="connsiteX4" fmla="*/ 90202 w 396906"/>
                <a:gd name="connsiteY4" fmla="*/ 23827 h 296813"/>
                <a:gd name="connsiteX5" fmla="*/ 11525 w 396906"/>
                <a:gd name="connsiteY5" fmla="*/ 51164 h 296813"/>
                <a:gd name="connsiteX6" fmla="*/ 0 w 396906"/>
                <a:gd name="connsiteY6" fmla="*/ 51831 h 296813"/>
                <a:gd name="connsiteX7" fmla="*/ 113729 w 396906"/>
                <a:gd name="connsiteY7" fmla="*/ 7444 h 296813"/>
                <a:gd name="connsiteX8" fmla="*/ 168688 w 396906"/>
                <a:gd name="connsiteY8" fmla="*/ 23732 h 296813"/>
                <a:gd name="connsiteX9" fmla="*/ 297752 w 396906"/>
                <a:gd name="connsiteY9" fmla="*/ 177751 h 296813"/>
                <a:gd name="connsiteX10" fmla="*/ 396907 w 396906"/>
                <a:gd name="connsiteY10" fmla="*/ 296814 h 29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906" h="296813">
                  <a:moveTo>
                    <a:pt x="396907" y="296814"/>
                  </a:moveTo>
                  <a:cubicBezTo>
                    <a:pt x="380524" y="285098"/>
                    <a:pt x="366141" y="271668"/>
                    <a:pt x="351758" y="258238"/>
                  </a:cubicBezTo>
                  <a:cubicBezTo>
                    <a:pt x="304038" y="213851"/>
                    <a:pt x="257651" y="168036"/>
                    <a:pt x="210026" y="123649"/>
                  </a:cubicBezTo>
                  <a:cubicBezTo>
                    <a:pt x="176022" y="92026"/>
                    <a:pt x="141351" y="61070"/>
                    <a:pt x="108776" y="27923"/>
                  </a:cubicBezTo>
                  <a:cubicBezTo>
                    <a:pt x="102775" y="21827"/>
                    <a:pt x="97727" y="21160"/>
                    <a:pt x="90202" y="23827"/>
                  </a:cubicBezTo>
                  <a:cubicBezTo>
                    <a:pt x="64103" y="33257"/>
                    <a:pt x="37814" y="42115"/>
                    <a:pt x="11525" y="51164"/>
                  </a:cubicBezTo>
                  <a:cubicBezTo>
                    <a:pt x="8382" y="52212"/>
                    <a:pt x="5334" y="54879"/>
                    <a:pt x="0" y="51831"/>
                  </a:cubicBezTo>
                  <a:cubicBezTo>
                    <a:pt x="38767" y="36591"/>
                    <a:pt x="76010" y="21446"/>
                    <a:pt x="113729" y="7444"/>
                  </a:cubicBezTo>
                  <a:cubicBezTo>
                    <a:pt x="146399" y="-4748"/>
                    <a:pt x="146114" y="-3700"/>
                    <a:pt x="168688" y="23732"/>
                  </a:cubicBezTo>
                  <a:cubicBezTo>
                    <a:pt x="211360" y="75358"/>
                    <a:pt x="254794" y="126316"/>
                    <a:pt x="297752" y="177751"/>
                  </a:cubicBezTo>
                  <a:cubicBezTo>
                    <a:pt x="330994" y="217280"/>
                    <a:pt x="363950" y="257095"/>
                    <a:pt x="396907" y="296814"/>
                  </a:cubicBezTo>
                  <a:close/>
                </a:path>
              </a:pathLst>
            </a:custGeom>
            <a:solidFill>
              <a:srgbClr val="E0B0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Graphic 3">
              <a:extLst>
                <a:ext uri="{FF2B5EF4-FFF2-40B4-BE49-F238E27FC236}">
                  <a16:creationId xmlns:a16="http://schemas.microsoft.com/office/drawing/2014/main" id="{BF8CD41C-1F1C-4E98-8D26-B6512F88B957}"/>
                </a:ext>
              </a:extLst>
            </p:cNvPr>
            <p:cNvSpPr/>
            <p:nvPr/>
          </p:nvSpPr>
          <p:spPr>
            <a:xfrm>
              <a:off x="8112397" y="3114972"/>
              <a:ext cx="78047" cy="147317"/>
            </a:xfrm>
            <a:custGeom>
              <a:avLst/>
              <a:gdLst>
                <a:gd name="connsiteX0" fmla="*/ 44444 w 78047"/>
                <a:gd name="connsiteY0" fmla="*/ 0 h 147317"/>
                <a:gd name="connsiteX1" fmla="*/ 67114 w 78047"/>
                <a:gd name="connsiteY1" fmla="*/ 113729 h 147317"/>
                <a:gd name="connsiteX2" fmla="*/ 77115 w 78047"/>
                <a:gd name="connsiteY2" fmla="*/ 137446 h 147317"/>
                <a:gd name="connsiteX3" fmla="*/ 76258 w 78047"/>
                <a:gd name="connsiteY3" fmla="*/ 145923 h 147317"/>
                <a:gd name="connsiteX4" fmla="*/ 67876 w 78047"/>
                <a:gd name="connsiteY4" fmla="*/ 145637 h 147317"/>
                <a:gd name="connsiteX5" fmla="*/ 7297 w 78047"/>
                <a:gd name="connsiteY5" fmla="*/ 98870 h 147317"/>
                <a:gd name="connsiteX6" fmla="*/ 1201 w 78047"/>
                <a:gd name="connsiteY6" fmla="*/ 69056 h 147317"/>
                <a:gd name="connsiteX7" fmla="*/ 44444 w 78047"/>
                <a:gd name="connsiteY7" fmla="*/ 0 h 14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47" h="147317">
                  <a:moveTo>
                    <a:pt x="44444" y="0"/>
                  </a:moveTo>
                  <a:cubicBezTo>
                    <a:pt x="34538" y="42196"/>
                    <a:pt x="51778" y="77724"/>
                    <a:pt x="67114" y="113729"/>
                  </a:cubicBezTo>
                  <a:cubicBezTo>
                    <a:pt x="70447" y="121634"/>
                    <a:pt x="73972" y="129445"/>
                    <a:pt x="77115" y="137446"/>
                  </a:cubicBezTo>
                  <a:cubicBezTo>
                    <a:pt x="78258" y="140303"/>
                    <a:pt x="78734" y="143542"/>
                    <a:pt x="76258" y="145923"/>
                  </a:cubicBezTo>
                  <a:cubicBezTo>
                    <a:pt x="73591" y="148495"/>
                    <a:pt x="70638" y="146971"/>
                    <a:pt x="67876" y="145637"/>
                  </a:cubicBezTo>
                  <a:cubicBezTo>
                    <a:pt x="44635" y="134017"/>
                    <a:pt x="23299" y="119444"/>
                    <a:pt x="7297" y="98870"/>
                  </a:cubicBezTo>
                  <a:cubicBezTo>
                    <a:pt x="915" y="90773"/>
                    <a:pt x="-1752" y="80486"/>
                    <a:pt x="1201" y="69056"/>
                  </a:cubicBezTo>
                  <a:cubicBezTo>
                    <a:pt x="7201" y="46101"/>
                    <a:pt x="24823" y="16478"/>
                    <a:pt x="44444" y="0"/>
                  </a:cubicBezTo>
                  <a:close/>
                </a:path>
              </a:pathLst>
            </a:custGeom>
            <a:solidFill>
              <a:srgbClr val="E0B0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Graphic 3">
              <a:extLst>
                <a:ext uri="{FF2B5EF4-FFF2-40B4-BE49-F238E27FC236}">
                  <a16:creationId xmlns:a16="http://schemas.microsoft.com/office/drawing/2014/main" id="{D730DB6F-9FC7-4A3C-9EDA-4D80B9CFB294}"/>
                </a:ext>
              </a:extLst>
            </p:cNvPr>
            <p:cNvSpPr/>
            <p:nvPr/>
          </p:nvSpPr>
          <p:spPr>
            <a:xfrm>
              <a:off x="8120648" y="2093080"/>
              <a:ext cx="121865" cy="73795"/>
            </a:xfrm>
            <a:custGeom>
              <a:avLst/>
              <a:gdLst>
                <a:gd name="connsiteX0" fmla="*/ 69435 w 121865"/>
                <a:gd name="connsiteY0" fmla="*/ 11289 h 73795"/>
                <a:gd name="connsiteX1" fmla="*/ 109726 w 121865"/>
                <a:gd name="connsiteY1" fmla="*/ 27577 h 73795"/>
                <a:gd name="connsiteX2" fmla="*/ 114107 w 121865"/>
                <a:gd name="connsiteY2" fmla="*/ 60248 h 73795"/>
                <a:gd name="connsiteX3" fmla="*/ 74198 w 121865"/>
                <a:gd name="connsiteY3" fmla="*/ 64058 h 73795"/>
                <a:gd name="connsiteX4" fmla="*/ 57529 w 121865"/>
                <a:gd name="connsiteY4" fmla="*/ 53771 h 73795"/>
                <a:gd name="connsiteX5" fmla="*/ 10190 w 121865"/>
                <a:gd name="connsiteY5" fmla="*/ 20433 h 73795"/>
                <a:gd name="connsiteX6" fmla="*/ 569 w 121865"/>
                <a:gd name="connsiteY6" fmla="*/ 3288 h 73795"/>
                <a:gd name="connsiteX7" fmla="*/ 17524 w 121865"/>
                <a:gd name="connsiteY7" fmla="*/ 335 h 73795"/>
                <a:gd name="connsiteX8" fmla="*/ 69435 w 121865"/>
                <a:gd name="connsiteY8" fmla="*/ 11289 h 7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865" h="73795">
                  <a:moveTo>
                    <a:pt x="69435" y="11289"/>
                  </a:moveTo>
                  <a:cubicBezTo>
                    <a:pt x="82961" y="16433"/>
                    <a:pt x="97248" y="19671"/>
                    <a:pt x="109726" y="27577"/>
                  </a:cubicBezTo>
                  <a:cubicBezTo>
                    <a:pt x="125347" y="37483"/>
                    <a:pt x="124871" y="39959"/>
                    <a:pt x="114107" y="60248"/>
                  </a:cubicBezTo>
                  <a:cubicBezTo>
                    <a:pt x="105725" y="75107"/>
                    <a:pt x="98772" y="79679"/>
                    <a:pt x="74198" y="64058"/>
                  </a:cubicBezTo>
                  <a:cubicBezTo>
                    <a:pt x="68768" y="60438"/>
                    <a:pt x="63149" y="57200"/>
                    <a:pt x="57529" y="53771"/>
                  </a:cubicBezTo>
                  <a:cubicBezTo>
                    <a:pt x="41051" y="42245"/>
                    <a:pt x="26668" y="32054"/>
                    <a:pt x="10190" y="20433"/>
                  </a:cubicBezTo>
                  <a:cubicBezTo>
                    <a:pt x="6951" y="18147"/>
                    <a:pt x="-2383" y="6812"/>
                    <a:pt x="569" y="3288"/>
                  </a:cubicBezTo>
                  <a:cubicBezTo>
                    <a:pt x="3998" y="-712"/>
                    <a:pt x="13238" y="-141"/>
                    <a:pt x="17524" y="335"/>
                  </a:cubicBezTo>
                  <a:cubicBezTo>
                    <a:pt x="42765" y="3098"/>
                    <a:pt x="50576" y="8146"/>
                    <a:pt x="69435" y="11289"/>
                  </a:cubicBezTo>
                  <a:close/>
                </a:path>
              </a:pathLst>
            </a:custGeom>
            <a:solidFill>
              <a:srgbClr val="030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Graphic 3">
              <a:extLst>
                <a:ext uri="{FF2B5EF4-FFF2-40B4-BE49-F238E27FC236}">
                  <a16:creationId xmlns:a16="http://schemas.microsoft.com/office/drawing/2014/main" id="{010C1BD0-0328-4263-AAD7-6BB1CB7A5ABB}"/>
                </a:ext>
              </a:extLst>
            </p:cNvPr>
            <p:cNvSpPr/>
            <p:nvPr/>
          </p:nvSpPr>
          <p:spPr>
            <a:xfrm>
              <a:off x="8214944" y="2088946"/>
              <a:ext cx="35814" cy="5898"/>
            </a:xfrm>
            <a:custGeom>
              <a:avLst/>
              <a:gdLst>
                <a:gd name="connsiteX0" fmla="*/ 3048 w 35814"/>
                <a:gd name="connsiteY0" fmla="*/ 5518 h 5898"/>
                <a:gd name="connsiteX1" fmla="*/ 0 w 35814"/>
                <a:gd name="connsiteY1" fmla="*/ 5899 h 5898"/>
                <a:gd name="connsiteX2" fmla="*/ 35814 w 35814"/>
                <a:gd name="connsiteY2" fmla="*/ 1041 h 5898"/>
                <a:gd name="connsiteX3" fmla="*/ 3048 w 35814"/>
                <a:gd name="connsiteY3" fmla="*/ 5518 h 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14" h="5898">
                  <a:moveTo>
                    <a:pt x="3048" y="5518"/>
                  </a:moveTo>
                  <a:cubicBezTo>
                    <a:pt x="2000" y="5613"/>
                    <a:pt x="1048" y="5803"/>
                    <a:pt x="0" y="5899"/>
                  </a:cubicBezTo>
                  <a:cubicBezTo>
                    <a:pt x="10763" y="-6484"/>
                    <a:pt x="24194" y="5137"/>
                    <a:pt x="35814" y="1041"/>
                  </a:cubicBezTo>
                  <a:cubicBezTo>
                    <a:pt x="25337" y="5994"/>
                    <a:pt x="13621" y="279"/>
                    <a:pt x="3048" y="5518"/>
                  </a:cubicBezTo>
                  <a:close/>
                </a:path>
              </a:pathLst>
            </a:custGeom>
            <a:solidFill>
              <a:srgbClr val="FFE0B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6" name="Graphic 1">
            <a:extLst>
              <a:ext uri="{FF2B5EF4-FFF2-40B4-BE49-F238E27FC236}">
                <a16:creationId xmlns:a16="http://schemas.microsoft.com/office/drawing/2014/main" id="{6A66E676-088F-4420-B74E-75FEB55D692B}"/>
              </a:ext>
            </a:extLst>
          </p:cNvPr>
          <p:cNvGrpSpPr/>
          <p:nvPr/>
        </p:nvGrpSpPr>
        <p:grpSpPr>
          <a:xfrm>
            <a:off x="335420" y="3860880"/>
            <a:ext cx="3116393" cy="2664638"/>
            <a:chOff x="2555520" y="476294"/>
            <a:chExt cx="6843241" cy="5851240"/>
          </a:xfrm>
        </p:grpSpPr>
        <p:sp>
          <p:nvSpPr>
            <p:cNvPr id="107" name="Freeform: Shape 325">
              <a:extLst>
                <a:ext uri="{FF2B5EF4-FFF2-40B4-BE49-F238E27FC236}">
                  <a16:creationId xmlns:a16="http://schemas.microsoft.com/office/drawing/2014/main" id="{B3E93AAE-B9D7-4555-B4AD-45E3AF7A7EF2}"/>
                </a:ext>
              </a:extLst>
            </p:cNvPr>
            <p:cNvSpPr/>
            <p:nvPr/>
          </p:nvSpPr>
          <p:spPr>
            <a:xfrm>
              <a:off x="2555520" y="2123027"/>
              <a:ext cx="529326" cy="604170"/>
            </a:xfrm>
            <a:custGeom>
              <a:avLst/>
              <a:gdLst>
                <a:gd name="connsiteX0" fmla="*/ 503624 w 529326"/>
                <a:gd name="connsiteY0" fmla="*/ 316801 h 604170"/>
                <a:gd name="connsiteX1" fmla="*/ 458666 w 529326"/>
                <a:gd name="connsiteY1" fmla="*/ 259080 h 604170"/>
                <a:gd name="connsiteX2" fmla="*/ 406469 w 529326"/>
                <a:gd name="connsiteY2" fmla="*/ 112014 h 604170"/>
                <a:gd name="connsiteX3" fmla="*/ 363225 w 529326"/>
                <a:gd name="connsiteY3" fmla="*/ 0 h 604170"/>
                <a:gd name="connsiteX4" fmla="*/ 275500 w 529326"/>
                <a:gd name="connsiteY4" fmla="*/ 54292 h 604170"/>
                <a:gd name="connsiteX5" fmla="*/ 156914 w 529326"/>
                <a:gd name="connsiteY5" fmla="*/ 54578 h 604170"/>
                <a:gd name="connsiteX6" fmla="*/ 3180 w 529326"/>
                <a:gd name="connsiteY6" fmla="*/ 258223 h 604170"/>
                <a:gd name="connsiteX7" fmla="*/ 122147 w 529326"/>
                <a:gd name="connsiteY7" fmla="*/ 549212 h 604170"/>
                <a:gd name="connsiteX8" fmla="*/ 128053 w 529326"/>
                <a:gd name="connsiteY8" fmla="*/ 584645 h 604170"/>
                <a:gd name="connsiteX9" fmla="*/ 374655 w 529326"/>
                <a:gd name="connsiteY9" fmla="*/ 604171 h 604170"/>
                <a:gd name="connsiteX10" fmla="*/ 425709 w 529326"/>
                <a:gd name="connsiteY10" fmla="*/ 596075 h 604170"/>
                <a:gd name="connsiteX11" fmla="*/ 500004 w 529326"/>
                <a:gd name="connsiteY11" fmla="*/ 548735 h 604170"/>
                <a:gd name="connsiteX12" fmla="*/ 499909 w 529326"/>
                <a:gd name="connsiteY12" fmla="*/ 405003 h 604170"/>
                <a:gd name="connsiteX13" fmla="*/ 503052 w 529326"/>
                <a:gd name="connsiteY13" fmla="*/ 380809 h 604170"/>
                <a:gd name="connsiteX14" fmla="*/ 503624 w 529326"/>
                <a:gd name="connsiteY14" fmla="*/ 316801 h 60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9326" h="604170">
                  <a:moveTo>
                    <a:pt x="503624" y="316801"/>
                  </a:moveTo>
                  <a:cubicBezTo>
                    <a:pt x="490098" y="295846"/>
                    <a:pt x="454094" y="283274"/>
                    <a:pt x="458666" y="259080"/>
                  </a:cubicBezTo>
                  <a:cubicBezTo>
                    <a:pt x="470381" y="197358"/>
                    <a:pt x="430567" y="158401"/>
                    <a:pt x="406469" y="112014"/>
                  </a:cubicBezTo>
                  <a:cubicBezTo>
                    <a:pt x="413803" y="67246"/>
                    <a:pt x="395229" y="32385"/>
                    <a:pt x="363225" y="0"/>
                  </a:cubicBezTo>
                  <a:cubicBezTo>
                    <a:pt x="351414" y="47911"/>
                    <a:pt x="315981" y="54864"/>
                    <a:pt x="275500" y="54292"/>
                  </a:cubicBezTo>
                  <a:cubicBezTo>
                    <a:pt x="235971" y="53721"/>
                    <a:pt x="196252" y="51625"/>
                    <a:pt x="156914" y="54578"/>
                  </a:cubicBezTo>
                  <a:cubicBezTo>
                    <a:pt x="45281" y="62960"/>
                    <a:pt x="-14917" y="148780"/>
                    <a:pt x="3180" y="258223"/>
                  </a:cubicBezTo>
                  <a:cubicBezTo>
                    <a:pt x="20897" y="365188"/>
                    <a:pt x="91763" y="448628"/>
                    <a:pt x="122147" y="549212"/>
                  </a:cubicBezTo>
                  <a:cubicBezTo>
                    <a:pt x="124148" y="561022"/>
                    <a:pt x="126053" y="572834"/>
                    <a:pt x="128053" y="584645"/>
                  </a:cubicBezTo>
                  <a:cubicBezTo>
                    <a:pt x="210254" y="591122"/>
                    <a:pt x="292454" y="597694"/>
                    <a:pt x="374655" y="604171"/>
                  </a:cubicBezTo>
                  <a:cubicBezTo>
                    <a:pt x="388085" y="579120"/>
                    <a:pt x="408755" y="599122"/>
                    <a:pt x="425709" y="596075"/>
                  </a:cubicBezTo>
                  <a:cubicBezTo>
                    <a:pt x="457713" y="590264"/>
                    <a:pt x="502766" y="592741"/>
                    <a:pt x="500004" y="548735"/>
                  </a:cubicBezTo>
                  <a:cubicBezTo>
                    <a:pt x="496956" y="500443"/>
                    <a:pt x="506862" y="452628"/>
                    <a:pt x="499909" y="405003"/>
                  </a:cubicBezTo>
                  <a:cubicBezTo>
                    <a:pt x="498575" y="395954"/>
                    <a:pt x="490670" y="385953"/>
                    <a:pt x="503052" y="380809"/>
                  </a:cubicBezTo>
                  <a:cubicBezTo>
                    <a:pt x="554297" y="359378"/>
                    <a:pt x="517149" y="337757"/>
                    <a:pt x="503624" y="316801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326">
              <a:extLst>
                <a:ext uri="{FF2B5EF4-FFF2-40B4-BE49-F238E27FC236}">
                  <a16:creationId xmlns:a16="http://schemas.microsoft.com/office/drawing/2014/main" id="{64FC800C-42AE-4AA5-B67B-3A69FD1B0CE6}"/>
                </a:ext>
              </a:extLst>
            </p:cNvPr>
            <p:cNvSpPr/>
            <p:nvPr/>
          </p:nvSpPr>
          <p:spPr>
            <a:xfrm>
              <a:off x="2556396" y="2430321"/>
              <a:ext cx="1482584" cy="1897647"/>
            </a:xfrm>
            <a:custGeom>
              <a:avLst/>
              <a:gdLst>
                <a:gd name="connsiteX0" fmla="*/ 797833 w 1482584"/>
                <a:gd name="connsiteY0" fmla="*/ 1667809 h 1897647"/>
                <a:gd name="connsiteX1" fmla="*/ 548754 w 1482584"/>
                <a:gd name="connsiteY1" fmla="*/ 1618756 h 1897647"/>
                <a:gd name="connsiteX2" fmla="*/ 477221 w 1482584"/>
                <a:gd name="connsiteY2" fmla="*/ 1649331 h 1897647"/>
                <a:gd name="connsiteX3" fmla="*/ 446455 w 1482584"/>
                <a:gd name="connsiteY3" fmla="*/ 1733913 h 1897647"/>
                <a:gd name="connsiteX4" fmla="*/ 276529 w 1482584"/>
                <a:gd name="connsiteY4" fmla="*/ 1884884 h 1897647"/>
                <a:gd name="connsiteX5" fmla="*/ 252431 w 1482584"/>
                <a:gd name="connsiteY5" fmla="*/ 1897648 h 1897647"/>
                <a:gd name="connsiteX6" fmla="*/ 197377 w 1482584"/>
                <a:gd name="connsiteY6" fmla="*/ 1832878 h 1897647"/>
                <a:gd name="connsiteX7" fmla="*/ 114128 w 1482584"/>
                <a:gd name="connsiteY7" fmla="*/ 1422922 h 1897647"/>
                <a:gd name="connsiteX8" fmla="*/ 28213 w 1482584"/>
                <a:gd name="connsiteY8" fmla="*/ 858184 h 1897647"/>
                <a:gd name="connsiteX9" fmla="*/ 97364 w 1482584"/>
                <a:gd name="connsiteY9" fmla="*/ 385173 h 1897647"/>
                <a:gd name="connsiteX10" fmla="*/ 127177 w 1482584"/>
                <a:gd name="connsiteY10" fmla="*/ 277159 h 1897647"/>
                <a:gd name="connsiteX11" fmla="*/ 134321 w 1482584"/>
                <a:gd name="connsiteY11" fmla="*/ 271349 h 1897647"/>
                <a:gd name="connsiteX12" fmla="*/ 373780 w 1482584"/>
                <a:gd name="connsiteY12" fmla="*/ 296781 h 1897647"/>
                <a:gd name="connsiteX13" fmla="*/ 386734 w 1482584"/>
                <a:gd name="connsiteY13" fmla="*/ 320498 h 1897647"/>
                <a:gd name="connsiteX14" fmla="*/ 462362 w 1482584"/>
                <a:gd name="connsiteY14" fmla="*/ 387554 h 1897647"/>
                <a:gd name="connsiteX15" fmla="*/ 752113 w 1482584"/>
                <a:gd name="connsiteY15" fmla="*/ 399460 h 1897647"/>
                <a:gd name="connsiteX16" fmla="*/ 826408 w 1482584"/>
                <a:gd name="connsiteY16" fmla="*/ 377934 h 1897647"/>
                <a:gd name="connsiteX17" fmla="*/ 1312659 w 1482584"/>
                <a:gd name="connsiteY17" fmla="*/ 20651 h 1897647"/>
                <a:gd name="connsiteX18" fmla="*/ 1388097 w 1482584"/>
                <a:gd name="connsiteY18" fmla="*/ 34177 h 1897647"/>
                <a:gd name="connsiteX19" fmla="*/ 1412100 w 1482584"/>
                <a:gd name="connsiteY19" fmla="*/ 69133 h 1897647"/>
                <a:gd name="connsiteX20" fmla="*/ 1482585 w 1482584"/>
                <a:gd name="connsiteY20" fmla="*/ 183910 h 1897647"/>
                <a:gd name="connsiteX21" fmla="*/ 1216266 w 1482584"/>
                <a:gd name="connsiteY21" fmla="*/ 431750 h 1897647"/>
                <a:gd name="connsiteX22" fmla="*/ 1303325 w 1482584"/>
                <a:gd name="connsiteY22" fmla="*/ 435751 h 1897647"/>
                <a:gd name="connsiteX23" fmla="*/ 1330090 w 1482584"/>
                <a:gd name="connsiteY23" fmla="*/ 610249 h 1897647"/>
                <a:gd name="connsiteX24" fmla="*/ 1277131 w 1482584"/>
                <a:gd name="connsiteY24" fmla="*/ 671399 h 1897647"/>
                <a:gd name="connsiteX25" fmla="*/ 963663 w 1482584"/>
                <a:gd name="connsiteY25" fmla="*/ 679972 h 1897647"/>
                <a:gd name="connsiteX26" fmla="*/ 894607 w 1482584"/>
                <a:gd name="connsiteY26" fmla="*/ 704451 h 1897647"/>
                <a:gd name="connsiteX27" fmla="*/ 699630 w 1482584"/>
                <a:gd name="connsiteY27" fmla="*/ 847802 h 1897647"/>
                <a:gd name="connsiteX28" fmla="*/ 679056 w 1482584"/>
                <a:gd name="connsiteY28" fmla="*/ 883521 h 1897647"/>
                <a:gd name="connsiteX29" fmla="*/ 805548 w 1482584"/>
                <a:gd name="connsiteY29" fmla="*/ 1505313 h 1897647"/>
                <a:gd name="connsiteX30" fmla="*/ 831075 w 1482584"/>
                <a:gd name="connsiteY30" fmla="*/ 1581513 h 1897647"/>
                <a:gd name="connsiteX31" fmla="*/ 797833 w 1482584"/>
                <a:gd name="connsiteY31" fmla="*/ 1667809 h 18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2584" h="1897647">
                  <a:moveTo>
                    <a:pt x="797833" y="1667809"/>
                  </a:moveTo>
                  <a:cubicBezTo>
                    <a:pt x="705440" y="1698956"/>
                    <a:pt x="628002" y="1653236"/>
                    <a:pt x="548754" y="1618756"/>
                  </a:cubicBezTo>
                  <a:cubicBezTo>
                    <a:pt x="495414" y="1595515"/>
                    <a:pt x="496176" y="1594562"/>
                    <a:pt x="477221" y="1649331"/>
                  </a:cubicBezTo>
                  <a:cubicBezTo>
                    <a:pt x="467410" y="1677716"/>
                    <a:pt x="455790" y="1705433"/>
                    <a:pt x="446455" y="1733913"/>
                  </a:cubicBezTo>
                  <a:cubicBezTo>
                    <a:pt x="419023" y="1817352"/>
                    <a:pt x="368065" y="1873835"/>
                    <a:pt x="276529" y="1884884"/>
                  </a:cubicBezTo>
                  <a:cubicBezTo>
                    <a:pt x="266814" y="1886027"/>
                    <a:pt x="257765" y="1888409"/>
                    <a:pt x="252431" y="1897648"/>
                  </a:cubicBezTo>
                  <a:cubicBezTo>
                    <a:pt x="221189" y="1886980"/>
                    <a:pt x="210045" y="1860119"/>
                    <a:pt x="197377" y="1832878"/>
                  </a:cubicBezTo>
                  <a:cubicBezTo>
                    <a:pt x="136893" y="1702766"/>
                    <a:pt x="113176" y="1564844"/>
                    <a:pt x="114128" y="1422922"/>
                  </a:cubicBezTo>
                  <a:cubicBezTo>
                    <a:pt x="115366" y="1229850"/>
                    <a:pt x="82315" y="1042303"/>
                    <a:pt x="28213" y="858184"/>
                  </a:cubicBezTo>
                  <a:cubicBezTo>
                    <a:pt x="-21508" y="688830"/>
                    <a:pt x="-9697" y="530715"/>
                    <a:pt x="97364" y="385173"/>
                  </a:cubicBezTo>
                  <a:cubicBezTo>
                    <a:pt x="120891" y="353264"/>
                    <a:pt x="109747" y="311164"/>
                    <a:pt x="127177" y="277159"/>
                  </a:cubicBezTo>
                  <a:cubicBezTo>
                    <a:pt x="129463" y="275064"/>
                    <a:pt x="131749" y="271540"/>
                    <a:pt x="134321" y="271349"/>
                  </a:cubicBezTo>
                  <a:cubicBezTo>
                    <a:pt x="229190" y="285256"/>
                    <a:pt x="297580" y="276588"/>
                    <a:pt x="373780" y="296781"/>
                  </a:cubicBezTo>
                  <a:cubicBezTo>
                    <a:pt x="383114" y="301924"/>
                    <a:pt x="385305" y="310592"/>
                    <a:pt x="386734" y="320498"/>
                  </a:cubicBezTo>
                  <a:cubicBezTo>
                    <a:pt x="396544" y="387935"/>
                    <a:pt x="396735" y="386125"/>
                    <a:pt x="462362" y="387554"/>
                  </a:cubicBezTo>
                  <a:cubicBezTo>
                    <a:pt x="559041" y="389745"/>
                    <a:pt x="655624" y="393650"/>
                    <a:pt x="752113" y="399460"/>
                  </a:cubicBezTo>
                  <a:cubicBezTo>
                    <a:pt x="780974" y="401175"/>
                    <a:pt x="803167" y="395079"/>
                    <a:pt x="826408" y="377934"/>
                  </a:cubicBezTo>
                  <a:cubicBezTo>
                    <a:pt x="988237" y="258395"/>
                    <a:pt x="1151877" y="141428"/>
                    <a:pt x="1312659" y="20651"/>
                  </a:cubicBezTo>
                  <a:cubicBezTo>
                    <a:pt x="1348663" y="-6400"/>
                    <a:pt x="1369428" y="-11639"/>
                    <a:pt x="1388097" y="34177"/>
                  </a:cubicBezTo>
                  <a:cubicBezTo>
                    <a:pt x="1393336" y="46940"/>
                    <a:pt x="1404004" y="57513"/>
                    <a:pt x="1412100" y="69133"/>
                  </a:cubicBezTo>
                  <a:cubicBezTo>
                    <a:pt x="1444771" y="128093"/>
                    <a:pt x="1460106" y="151906"/>
                    <a:pt x="1482585" y="183910"/>
                  </a:cubicBezTo>
                  <a:cubicBezTo>
                    <a:pt x="1453343" y="211056"/>
                    <a:pt x="1279607" y="373267"/>
                    <a:pt x="1216266" y="431750"/>
                  </a:cubicBezTo>
                  <a:cubicBezTo>
                    <a:pt x="1231792" y="437751"/>
                    <a:pt x="1289990" y="427750"/>
                    <a:pt x="1303325" y="435751"/>
                  </a:cubicBezTo>
                  <a:cubicBezTo>
                    <a:pt x="1335614" y="450419"/>
                    <a:pt x="1308278" y="533763"/>
                    <a:pt x="1330090" y="610249"/>
                  </a:cubicBezTo>
                  <a:cubicBezTo>
                    <a:pt x="1335709" y="669685"/>
                    <a:pt x="1335709" y="669685"/>
                    <a:pt x="1277131" y="671399"/>
                  </a:cubicBezTo>
                  <a:cubicBezTo>
                    <a:pt x="1172642" y="674352"/>
                    <a:pt x="1068152" y="678067"/>
                    <a:pt x="963663" y="679972"/>
                  </a:cubicBezTo>
                  <a:cubicBezTo>
                    <a:pt x="936993" y="680448"/>
                    <a:pt x="915371" y="686925"/>
                    <a:pt x="894607" y="704451"/>
                  </a:cubicBezTo>
                  <a:cubicBezTo>
                    <a:pt x="832885" y="756458"/>
                    <a:pt x="766781" y="802940"/>
                    <a:pt x="699630" y="847802"/>
                  </a:cubicBezTo>
                  <a:cubicBezTo>
                    <a:pt x="687152" y="856184"/>
                    <a:pt x="673627" y="860470"/>
                    <a:pt x="679056" y="883521"/>
                  </a:cubicBezTo>
                  <a:cubicBezTo>
                    <a:pt x="727348" y="1089547"/>
                    <a:pt x="750112" y="1300716"/>
                    <a:pt x="805548" y="1505313"/>
                  </a:cubicBezTo>
                  <a:cubicBezTo>
                    <a:pt x="812501" y="1531126"/>
                    <a:pt x="821169" y="1556748"/>
                    <a:pt x="831075" y="1581513"/>
                  </a:cubicBezTo>
                  <a:cubicBezTo>
                    <a:pt x="854411" y="1639330"/>
                    <a:pt x="854887" y="1639139"/>
                    <a:pt x="797833" y="1667809"/>
                  </a:cubicBezTo>
                  <a:close/>
                </a:path>
              </a:pathLst>
            </a:custGeom>
            <a:solidFill>
              <a:srgbClr val="3D47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328">
              <a:extLst>
                <a:ext uri="{FF2B5EF4-FFF2-40B4-BE49-F238E27FC236}">
                  <a16:creationId xmlns:a16="http://schemas.microsoft.com/office/drawing/2014/main" id="{2E690862-C668-4261-9BAC-839030AFEDCE}"/>
                </a:ext>
              </a:extLst>
            </p:cNvPr>
            <p:cNvSpPr/>
            <p:nvPr/>
          </p:nvSpPr>
          <p:spPr>
            <a:xfrm>
              <a:off x="5392272" y="476294"/>
              <a:ext cx="952895" cy="941517"/>
            </a:xfrm>
            <a:custGeom>
              <a:avLst/>
              <a:gdLst>
                <a:gd name="connsiteX0" fmla="*/ 947091 w 952895"/>
                <a:gd name="connsiteY0" fmla="*/ 385146 h 941517"/>
                <a:gd name="connsiteX1" fmla="*/ 808026 w 952895"/>
                <a:gd name="connsiteY1" fmla="*/ 808913 h 941517"/>
                <a:gd name="connsiteX2" fmla="*/ 347207 w 952895"/>
                <a:gd name="connsiteY2" fmla="*/ 918832 h 941517"/>
                <a:gd name="connsiteX3" fmla="*/ 24690 w 952895"/>
                <a:gd name="connsiteY3" fmla="*/ 572217 h 941517"/>
                <a:gd name="connsiteX4" fmla="*/ 15642 w 952895"/>
                <a:gd name="connsiteY4" fmla="*/ 540308 h 941517"/>
                <a:gd name="connsiteX5" fmla="*/ 13260 w 952895"/>
                <a:gd name="connsiteY5" fmla="*/ 450011 h 941517"/>
                <a:gd name="connsiteX6" fmla="*/ 351684 w 952895"/>
                <a:gd name="connsiteY6" fmla="*/ 18815 h 941517"/>
                <a:gd name="connsiteX7" fmla="*/ 907753 w 952895"/>
                <a:gd name="connsiteY7" fmla="*/ 266179 h 941517"/>
                <a:gd name="connsiteX8" fmla="*/ 921183 w 952895"/>
                <a:gd name="connsiteY8" fmla="*/ 290944 h 941517"/>
                <a:gd name="connsiteX9" fmla="*/ 947091 w 952895"/>
                <a:gd name="connsiteY9" fmla="*/ 385146 h 94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895" h="941517">
                  <a:moveTo>
                    <a:pt x="947091" y="385146"/>
                  </a:moveTo>
                  <a:cubicBezTo>
                    <a:pt x="967094" y="548119"/>
                    <a:pt x="930518" y="693851"/>
                    <a:pt x="808026" y="808913"/>
                  </a:cubicBezTo>
                  <a:cubicBezTo>
                    <a:pt x="676391" y="932643"/>
                    <a:pt x="519609" y="971029"/>
                    <a:pt x="347207" y="918832"/>
                  </a:cubicBezTo>
                  <a:cubicBezTo>
                    <a:pt x="174900" y="866730"/>
                    <a:pt x="67839" y="747668"/>
                    <a:pt x="24690" y="572217"/>
                  </a:cubicBezTo>
                  <a:cubicBezTo>
                    <a:pt x="22023" y="561454"/>
                    <a:pt x="18689" y="550881"/>
                    <a:pt x="15642" y="540308"/>
                  </a:cubicBezTo>
                  <a:cubicBezTo>
                    <a:pt x="-16839" y="511067"/>
                    <a:pt x="10974" y="480206"/>
                    <a:pt x="13260" y="450011"/>
                  </a:cubicBezTo>
                  <a:cubicBezTo>
                    <a:pt x="29072" y="202171"/>
                    <a:pt x="196045" y="62153"/>
                    <a:pt x="351684" y="18815"/>
                  </a:cubicBezTo>
                  <a:cubicBezTo>
                    <a:pt x="578950" y="-44431"/>
                    <a:pt x="800025" y="55200"/>
                    <a:pt x="907753" y="266179"/>
                  </a:cubicBezTo>
                  <a:cubicBezTo>
                    <a:pt x="912039" y="274561"/>
                    <a:pt x="916706" y="282657"/>
                    <a:pt x="921183" y="290944"/>
                  </a:cubicBezTo>
                  <a:cubicBezTo>
                    <a:pt x="944615" y="318281"/>
                    <a:pt x="962617" y="347046"/>
                    <a:pt x="947091" y="385146"/>
                  </a:cubicBezTo>
                  <a:close/>
                </a:path>
              </a:pathLst>
            </a:custGeom>
            <a:solidFill>
              <a:srgbClr val="0203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329">
              <a:extLst>
                <a:ext uri="{FF2B5EF4-FFF2-40B4-BE49-F238E27FC236}">
                  <a16:creationId xmlns:a16="http://schemas.microsoft.com/office/drawing/2014/main" id="{4D62FCED-3EA4-4936-BD3B-BBD1FDC9DE38}"/>
                </a:ext>
              </a:extLst>
            </p:cNvPr>
            <p:cNvSpPr/>
            <p:nvPr/>
          </p:nvSpPr>
          <p:spPr>
            <a:xfrm>
              <a:off x="4085038" y="1897090"/>
              <a:ext cx="4673100" cy="3301020"/>
            </a:xfrm>
            <a:custGeom>
              <a:avLst/>
              <a:gdLst>
                <a:gd name="connsiteX0" fmla="*/ 4596904 w 4673100"/>
                <a:gd name="connsiteY0" fmla="*/ 18197 h 3301020"/>
                <a:gd name="connsiteX1" fmla="*/ 4567472 w 4673100"/>
                <a:gd name="connsiteY1" fmla="*/ 1623 h 3301020"/>
                <a:gd name="connsiteX2" fmla="*/ 4376019 w 4673100"/>
                <a:gd name="connsiteY2" fmla="*/ 33056 h 3301020"/>
                <a:gd name="connsiteX3" fmla="*/ 4092365 w 4673100"/>
                <a:gd name="connsiteY3" fmla="*/ 82586 h 3301020"/>
                <a:gd name="connsiteX4" fmla="*/ 4285818 w 4673100"/>
                <a:gd name="connsiteY4" fmla="*/ 220317 h 3301020"/>
                <a:gd name="connsiteX5" fmla="*/ 4292485 w 4673100"/>
                <a:gd name="connsiteY5" fmla="*/ 263085 h 3301020"/>
                <a:gd name="connsiteX6" fmla="*/ 4040549 w 4673100"/>
                <a:gd name="connsiteY6" fmla="*/ 599984 h 3301020"/>
                <a:gd name="connsiteX7" fmla="*/ 4037119 w 4673100"/>
                <a:gd name="connsiteY7" fmla="*/ 599984 h 3301020"/>
                <a:gd name="connsiteX8" fmla="*/ 3480669 w 4673100"/>
                <a:gd name="connsiteY8" fmla="*/ 1344934 h 3301020"/>
                <a:gd name="connsiteX9" fmla="*/ 3452476 w 4673100"/>
                <a:gd name="connsiteY9" fmla="*/ 1302357 h 3301020"/>
                <a:gd name="connsiteX10" fmla="*/ 2689237 w 4673100"/>
                <a:gd name="connsiteY10" fmla="*/ 539024 h 3301020"/>
                <a:gd name="connsiteX11" fmla="*/ 2539599 w 4673100"/>
                <a:gd name="connsiteY11" fmla="*/ 553216 h 3301020"/>
                <a:gd name="connsiteX12" fmla="*/ 2006295 w 4673100"/>
                <a:gd name="connsiteY12" fmla="*/ 1353412 h 3301020"/>
                <a:gd name="connsiteX13" fmla="*/ 1941524 w 4673100"/>
                <a:gd name="connsiteY13" fmla="*/ 1402941 h 3301020"/>
                <a:gd name="connsiteX14" fmla="*/ 1148854 w 4673100"/>
                <a:gd name="connsiteY14" fmla="*/ 1666879 h 3301020"/>
                <a:gd name="connsiteX15" fmla="*/ 1073797 w 4673100"/>
                <a:gd name="connsiteY15" fmla="*/ 1732221 h 3301020"/>
                <a:gd name="connsiteX16" fmla="*/ 816527 w 4673100"/>
                <a:gd name="connsiteY16" fmla="*/ 2247714 h 3301020"/>
                <a:gd name="connsiteX17" fmla="*/ 769949 w 4673100"/>
                <a:gd name="connsiteY17" fmla="*/ 2318484 h 3301020"/>
                <a:gd name="connsiteX18" fmla="*/ 333704 w 4673100"/>
                <a:gd name="connsiteY18" fmla="*/ 2814451 h 3301020"/>
                <a:gd name="connsiteX19" fmla="*/ 23666 w 4673100"/>
                <a:gd name="connsiteY19" fmla="*/ 3168305 h 3301020"/>
                <a:gd name="connsiteX20" fmla="*/ 64909 w 4673100"/>
                <a:gd name="connsiteY20" fmla="*/ 3299750 h 3301020"/>
                <a:gd name="connsiteX21" fmla="*/ 146348 w 4673100"/>
                <a:gd name="connsiteY21" fmla="*/ 3262031 h 3301020"/>
                <a:gd name="connsiteX22" fmla="*/ 745470 w 4673100"/>
                <a:gd name="connsiteY22" fmla="*/ 2580231 h 3301020"/>
                <a:gd name="connsiteX23" fmla="*/ 991691 w 4673100"/>
                <a:gd name="connsiteY23" fmla="*/ 2246475 h 3301020"/>
                <a:gd name="connsiteX24" fmla="*/ 1183620 w 4673100"/>
                <a:gd name="connsiteY24" fmla="*/ 1856617 h 3301020"/>
                <a:gd name="connsiteX25" fmla="*/ 1258106 w 4673100"/>
                <a:gd name="connsiteY25" fmla="*/ 1792228 h 3301020"/>
                <a:gd name="connsiteX26" fmla="*/ 2029250 w 4673100"/>
                <a:gd name="connsiteY26" fmla="*/ 1536863 h 3301020"/>
                <a:gd name="connsiteX27" fmla="*/ 2113165 w 4673100"/>
                <a:gd name="connsiteY27" fmla="*/ 1472760 h 3301020"/>
                <a:gd name="connsiteX28" fmla="*/ 2385961 w 4673100"/>
                <a:gd name="connsiteY28" fmla="*/ 1062232 h 3301020"/>
                <a:gd name="connsiteX29" fmla="*/ 2629325 w 4673100"/>
                <a:gd name="connsiteY29" fmla="*/ 697425 h 3301020"/>
                <a:gd name="connsiteX30" fmla="*/ 2850114 w 4673100"/>
                <a:gd name="connsiteY30" fmla="*/ 918881 h 3301020"/>
                <a:gd name="connsiteX31" fmla="*/ 3418567 w 4673100"/>
                <a:gd name="connsiteY31" fmla="*/ 1486952 h 3301020"/>
                <a:gd name="connsiteX32" fmla="*/ 3576110 w 4673100"/>
                <a:gd name="connsiteY32" fmla="*/ 1475141 h 3301020"/>
                <a:gd name="connsiteX33" fmla="*/ 3587349 w 4673100"/>
                <a:gd name="connsiteY33" fmla="*/ 1459806 h 3301020"/>
                <a:gd name="connsiteX34" fmla="*/ 4137227 w 4673100"/>
                <a:gd name="connsiteY34" fmla="*/ 728000 h 3301020"/>
                <a:gd name="connsiteX35" fmla="*/ 4141133 w 4673100"/>
                <a:gd name="connsiteY35" fmla="*/ 727714 h 3301020"/>
                <a:gd name="connsiteX36" fmla="*/ 4416596 w 4673100"/>
                <a:gd name="connsiteY36" fmla="*/ 352905 h 3301020"/>
                <a:gd name="connsiteX37" fmla="*/ 4463554 w 4673100"/>
                <a:gd name="connsiteY37" fmla="*/ 345762 h 3301020"/>
                <a:gd name="connsiteX38" fmla="*/ 4669484 w 4673100"/>
                <a:gd name="connsiteY38" fmla="*/ 492351 h 3301020"/>
                <a:gd name="connsiteX39" fmla="*/ 4673009 w 4673100"/>
                <a:gd name="connsiteY39" fmla="*/ 475302 h 3301020"/>
                <a:gd name="connsiteX40" fmla="*/ 4596904 w 4673100"/>
                <a:gd name="connsiteY40" fmla="*/ 18197 h 330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673100" h="3301020">
                  <a:moveTo>
                    <a:pt x="4596904" y="18197"/>
                  </a:moveTo>
                  <a:cubicBezTo>
                    <a:pt x="4593571" y="-1996"/>
                    <a:pt x="4584617" y="-1520"/>
                    <a:pt x="4567472" y="1623"/>
                  </a:cubicBezTo>
                  <a:cubicBezTo>
                    <a:pt x="4503845" y="13339"/>
                    <a:pt x="4439742" y="22197"/>
                    <a:pt x="4376019" y="33056"/>
                  </a:cubicBezTo>
                  <a:cubicBezTo>
                    <a:pt x="4284198" y="48677"/>
                    <a:pt x="4192568" y="65060"/>
                    <a:pt x="4092365" y="82586"/>
                  </a:cubicBezTo>
                  <a:cubicBezTo>
                    <a:pt x="4162373" y="132783"/>
                    <a:pt x="4223143" y="177931"/>
                    <a:pt x="4285818" y="220317"/>
                  </a:cubicBezTo>
                  <a:cubicBezTo>
                    <a:pt x="4306963" y="234605"/>
                    <a:pt x="4306963" y="244606"/>
                    <a:pt x="4292485" y="263085"/>
                  </a:cubicBezTo>
                  <a:cubicBezTo>
                    <a:pt x="4252385" y="314520"/>
                    <a:pt x="4109129" y="508258"/>
                    <a:pt x="4040549" y="599984"/>
                  </a:cubicBezTo>
                  <a:cubicBezTo>
                    <a:pt x="4039406" y="599984"/>
                    <a:pt x="4038263" y="599984"/>
                    <a:pt x="4037119" y="599984"/>
                  </a:cubicBezTo>
                  <a:cubicBezTo>
                    <a:pt x="3854525" y="844491"/>
                    <a:pt x="3671931" y="1088902"/>
                    <a:pt x="3480669" y="1344934"/>
                  </a:cubicBezTo>
                  <a:cubicBezTo>
                    <a:pt x="3470192" y="1328837"/>
                    <a:pt x="3463524" y="1313502"/>
                    <a:pt x="3452476" y="1302357"/>
                  </a:cubicBezTo>
                  <a:cubicBezTo>
                    <a:pt x="3198348" y="1047564"/>
                    <a:pt x="2943840" y="793246"/>
                    <a:pt x="2689237" y="539024"/>
                  </a:cubicBezTo>
                  <a:cubicBezTo>
                    <a:pt x="2630087" y="479969"/>
                    <a:pt x="2585510" y="484446"/>
                    <a:pt x="2539599" y="553216"/>
                  </a:cubicBezTo>
                  <a:cubicBezTo>
                    <a:pt x="2361577" y="819821"/>
                    <a:pt x="2183459" y="1086235"/>
                    <a:pt x="2006295" y="1353412"/>
                  </a:cubicBezTo>
                  <a:cubicBezTo>
                    <a:pt x="1989721" y="1378462"/>
                    <a:pt x="1970290" y="1393416"/>
                    <a:pt x="1941524" y="1402941"/>
                  </a:cubicBezTo>
                  <a:cubicBezTo>
                    <a:pt x="1677111" y="1490286"/>
                    <a:pt x="1413363" y="1579821"/>
                    <a:pt x="1148854" y="1666879"/>
                  </a:cubicBezTo>
                  <a:cubicBezTo>
                    <a:pt x="1112659" y="1678786"/>
                    <a:pt x="1090275" y="1698788"/>
                    <a:pt x="1073797" y="1732221"/>
                  </a:cubicBezTo>
                  <a:cubicBezTo>
                    <a:pt x="988834" y="1904433"/>
                    <a:pt x="902156" y="2075787"/>
                    <a:pt x="816527" y="2247714"/>
                  </a:cubicBezTo>
                  <a:cubicBezTo>
                    <a:pt x="803763" y="2273336"/>
                    <a:pt x="788809" y="2297053"/>
                    <a:pt x="769949" y="2318484"/>
                  </a:cubicBezTo>
                  <a:cubicBezTo>
                    <a:pt x="624407" y="2483743"/>
                    <a:pt x="479056" y="2649097"/>
                    <a:pt x="333704" y="2814451"/>
                  </a:cubicBezTo>
                  <a:cubicBezTo>
                    <a:pt x="230168" y="2932275"/>
                    <a:pt x="125678" y="3049242"/>
                    <a:pt x="23666" y="3168305"/>
                  </a:cubicBezTo>
                  <a:cubicBezTo>
                    <a:pt x="-21483" y="3220978"/>
                    <a:pt x="1091" y="3288130"/>
                    <a:pt x="64909" y="3299750"/>
                  </a:cubicBezTo>
                  <a:cubicBezTo>
                    <a:pt x="100342" y="3306227"/>
                    <a:pt x="124440" y="3287082"/>
                    <a:pt x="146348" y="3262031"/>
                  </a:cubicBezTo>
                  <a:cubicBezTo>
                    <a:pt x="345992" y="3034669"/>
                    <a:pt x="546683" y="2808260"/>
                    <a:pt x="745470" y="2580231"/>
                  </a:cubicBezTo>
                  <a:cubicBezTo>
                    <a:pt x="836434" y="2475933"/>
                    <a:pt x="934732" y="2378111"/>
                    <a:pt x="991691" y="2246475"/>
                  </a:cubicBezTo>
                  <a:cubicBezTo>
                    <a:pt x="1049127" y="2113697"/>
                    <a:pt x="1120565" y="1987110"/>
                    <a:pt x="1183620" y="1856617"/>
                  </a:cubicBezTo>
                  <a:cubicBezTo>
                    <a:pt x="1200003" y="1822613"/>
                    <a:pt x="1222387" y="1803944"/>
                    <a:pt x="1258106" y="1792228"/>
                  </a:cubicBezTo>
                  <a:cubicBezTo>
                    <a:pt x="1515471" y="1707932"/>
                    <a:pt x="1771979" y="1621254"/>
                    <a:pt x="2029250" y="1536863"/>
                  </a:cubicBezTo>
                  <a:cubicBezTo>
                    <a:pt x="2066207" y="1524766"/>
                    <a:pt x="2092115" y="1504859"/>
                    <a:pt x="2113165" y="1472760"/>
                  </a:cubicBezTo>
                  <a:cubicBezTo>
                    <a:pt x="2203272" y="1335409"/>
                    <a:pt x="2294807" y="1199011"/>
                    <a:pt x="2385961" y="1062232"/>
                  </a:cubicBezTo>
                  <a:cubicBezTo>
                    <a:pt x="2466447" y="941550"/>
                    <a:pt x="2546933" y="820869"/>
                    <a:pt x="2629325" y="697425"/>
                  </a:cubicBezTo>
                  <a:cubicBezTo>
                    <a:pt x="2704953" y="773339"/>
                    <a:pt x="2777438" y="846205"/>
                    <a:pt x="2850114" y="918881"/>
                  </a:cubicBezTo>
                  <a:cubicBezTo>
                    <a:pt x="3039566" y="1108333"/>
                    <a:pt x="3229019" y="1297690"/>
                    <a:pt x="3418567" y="1486952"/>
                  </a:cubicBezTo>
                  <a:cubicBezTo>
                    <a:pt x="3482003" y="1550293"/>
                    <a:pt x="3520865" y="1547340"/>
                    <a:pt x="3576110" y="1475141"/>
                  </a:cubicBezTo>
                  <a:cubicBezTo>
                    <a:pt x="3579919" y="1470093"/>
                    <a:pt x="3583539" y="1464854"/>
                    <a:pt x="3587349" y="1459806"/>
                  </a:cubicBezTo>
                  <a:cubicBezTo>
                    <a:pt x="3770610" y="1215870"/>
                    <a:pt x="3953966" y="971935"/>
                    <a:pt x="4137227" y="728000"/>
                  </a:cubicBezTo>
                  <a:cubicBezTo>
                    <a:pt x="4138561" y="727905"/>
                    <a:pt x="4139895" y="727905"/>
                    <a:pt x="4141133" y="727714"/>
                  </a:cubicBezTo>
                  <a:cubicBezTo>
                    <a:pt x="4186186" y="666754"/>
                    <a:pt x="4372971" y="414818"/>
                    <a:pt x="4416596" y="352905"/>
                  </a:cubicBezTo>
                  <a:cubicBezTo>
                    <a:pt x="4431836" y="331379"/>
                    <a:pt x="4441837" y="329569"/>
                    <a:pt x="4463554" y="345762"/>
                  </a:cubicBezTo>
                  <a:cubicBezTo>
                    <a:pt x="4530229" y="395577"/>
                    <a:pt x="4599000" y="442536"/>
                    <a:pt x="4669484" y="492351"/>
                  </a:cubicBezTo>
                  <a:cubicBezTo>
                    <a:pt x="4671390" y="483493"/>
                    <a:pt x="4673580" y="479207"/>
                    <a:pt x="4673009" y="475302"/>
                  </a:cubicBezTo>
                  <a:cubicBezTo>
                    <a:pt x="4647672" y="322997"/>
                    <a:pt x="4621955" y="170692"/>
                    <a:pt x="4596904" y="18197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330">
              <a:extLst>
                <a:ext uri="{FF2B5EF4-FFF2-40B4-BE49-F238E27FC236}">
                  <a16:creationId xmlns:a16="http://schemas.microsoft.com/office/drawing/2014/main" id="{C99A92B2-AD9B-46CA-8888-30B9BD5F430D}"/>
                </a:ext>
              </a:extLst>
            </p:cNvPr>
            <p:cNvSpPr/>
            <p:nvPr/>
          </p:nvSpPr>
          <p:spPr>
            <a:xfrm>
              <a:off x="6313646" y="767143"/>
              <a:ext cx="2081176" cy="1837789"/>
            </a:xfrm>
            <a:custGeom>
              <a:avLst/>
              <a:gdLst>
                <a:gd name="connsiteX0" fmla="*/ 1925955 w 2081176"/>
                <a:gd name="connsiteY0" fmla="*/ 1573911 h 1837789"/>
                <a:gd name="connsiteX1" fmla="*/ 2053304 w 2081176"/>
                <a:gd name="connsiteY1" fmla="*/ 1666113 h 1837789"/>
                <a:gd name="connsiteX2" fmla="*/ 2059210 w 2081176"/>
                <a:gd name="connsiteY2" fmla="*/ 1743742 h 1837789"/>
                <a:gd name="connsiteX3" fmla="*/ 2025967 w 2081176"/>
                <a:gd name="connsiteY3" fmla="*/ 1789557 h 1837789"/>
                <a:gd name="connsiteX4" fmla="*/ 1934432 w 2081176"/>
                <a:gd name="connsiteY4" fmla="*/ 1823752 h 1837789"/>
                <a:gd name="connsiteX5" fmla="*/ 1808511 w 2081176"/>
                <a:gd name="connsiteY5" fmla="*/ 1729931 h 1837789"/>
                <a:gd name="connsiteX6" fmla="*/ 1808417 w 2081176"/>
                <a:gd name="connsiteY6" fmla="*/ 1716119 h 1837789"/>
                <a:gd name="connsiteX7" fmla="*/ 1781937 w 2081176"/>
                <a:gd name="connsiteY7" fmla="*/ 1599057 h 1837789"/>
                <a:gd name="connsiteX8" fmla="*/ 1051274 w 2081176"/>
                <a:gd name="connsiteY8" fmla="*/ 971550 h 1837789"/>
                <a:gd name="connsiteX9" fmla="*/ 391382 w 2081176"/>
                <a:gd name="connsiteY9" fmla="*/ 399955 h 1837789"/>
                <a:gd name="connsiteX10" fmla="*/ 42863 w 2081176"/>
                <a:gd name="connsiteY10" fmla="*/ 99536 h 1837789"/>
                <a:gd name="connsiteX11" fmla="*/ 25908 w 2081176"/>
                <a:gd name="connsiteY11" fmla="*/ 94297 h 1837789"/>
                <a:gd name="connsiteX12" fmla="*/ 0 w 2081176"/>
                <a:gd name="connsiteY12" fmla="*/ 0 h 1837789"/>
                <a:gd name="connsiteX13" fmla="*/ 239649 w 2081176"/>
                <a:gd name="connsiteY13" fmla="*/ 201073 h 1837789"/>
                <a:gd name="connsiteX14" fmla="*/ 764191 w 2081176"/>
                <a:gd name="connsiteY14" fmla="*/ 654463 h 1837789"/>
                <a:gd name="connsiteX15" fmla="*/ 1221200 w 2081176"/>
                <a:gd name="connsiteY15" fmla="*/ 1047940 h 1837789"/>
                <a:gd name="connsiteX16" fmla="*/ 1746599 w 2081176"/>
                <a:gd name="connsiteY16" fmla="*/ 1500187 h 1837789"/>
                <a:gd name="connsiteX17" fmla="*/ 1842993 w 2081176"/>
                <a:gd name="connsiteY17" fmla="*/ 1584770 h 1837789"/>
                <a:gd name="connsiteX18" fmla="*/ 1901380 w 2081176"/>
                <a:gd name="connsiteY18" fmla="*/ 1582960 h 1837789"/>
                <a:gd name="connsiteX19" fmla="*/ 1925955 w 2081176"/>
                <a:gd name="connsiteY19" fmla="*/ 1573911 h 183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81176" h="1837789">
                  <a:moveTo>
                    <a:pt x="1925955" y="1573911"/>
                  </a:moveTo>
                  <a:cubicBezTo>
                    <a:pt x="1963579" y="1611249"/>
                    <a:pt x="2006251" y="1641729"/>
                    <a:pt x="2053304" y="1666113"/>
                  </a:cubicBezTo>
                  <a:cubicBezTo>
                    <a:pt x="2089118" y="1689449"/>
                    <a:pt x="2089690" y="1714310"/>
                    <a:pt x="2059210" y="1743742"/>
                  </a:cubicBezTo>
                  <a:cubicBezTo>
                    <a:pt x="2045780" y="1756696"/>
                    <a:pt x="2035397" y="1773269"/>
                    <a:pt x="2025967" y="1789557"/>
                  </a:cubicBezTo>
                  <a:cubicBezTo>
                    <a:pt x="2004631" y="1826895"/>
                    <a:pt x="1981390" y="1856327"/>
                    <a:pt x="1934432" y="1823752"/>
                  </a:cubicBezTo>
                  <a:cubicBezTo>
                    <a:pt x="1900809" y="1781270"/>
                    <a:pt x="1855851" y="1753933"/>
                    <a:pt x="1808511" y="1729931"/>
                  </a:cubicBezTo>
                  <a:cubicBezTo>
                    <a:pt x="1808417" y="1725168"/>
                    <a:pt x="1806130" y="1718405"/>
                    <a:pt x="1808417" y="1716119"/>
                  </a:cubicBezTo>
                  <a:cubicBezTo>
                    <a:pt x="1861756" y="1662779"/>
                    <a:pt x="1820608" y="1632204"/>
                    <a:pt x="1781937" y="1599057"/>
                  </a:cubicBezTo>
                  <a:cubicBezTo>
                    <a:pt x="1538097" y="1390269"/>
                    <a:pt x="1294352" y="1181291"/>
                    <a:pt x="1051274" y="971550"/>
                  </a:cubicBezTo>
                  <a:cubicBezTo>
                    <a:pt x="830866" y="781526"/>
                    <a:pt x="611410" y="590455"/>
                    <a:pt x="391382" y="399955"/>
                  </a:cubicBezTo>
                  <a:cubicBezTo>
                    <a:pt x="275368" y="299561"/>
                    <a:pt x="159163" y="199453"/>
                    <a:pt x="42863" y="99536"/>
                  </a:cubicBezTo>
                  <a:cubicBezTo>
                    <a:pt x="38767" y="96012"/>
                    <a:pt x="31623" y="96012"/>
                    <a:pt x="25908" y="94297"/>
                  </a:cubicBezTo>
                  <a:cubicBezTo>
                    <a:pt x="17240" y="62865"/>
                    <a:pt x="8668" y="31432"/>
                    <a:pt x="0" y="0"/>
                  </a:cubicBezTo>
                  <a:cubicBezTo>
                    <a:pt x="84963" y="60960"/>
                    <a:pt x="160401" y="133445"/>
                    <a:pt x="239649" y="201073"/>
                  </a:cubicBezTo>
                  <a:cubicBezTo>
                    <a:pt x="415385" y="351092"/>
                    <a:pt x="589311" y="503396"/>
                    <a:pt x="764191" y="654463"/>
                  </a:cubicBezTo>
                  <a:cubicBezTo>
                    <a:pt x="916305" y="785813"/>
                    <a:pt x="1068896" y="916781"/>
                    <a:pt x="1221200" y="1047940"/>
                  </a:cubicBezTo>
                  <a:cubicBezTo>
                    <a:pt x="1396365" y="1198721"/>
                    <a:pt x="1571530" y="1349407"/>
                    <a:pt x="1746599" y="1500187"/>
                  </a:cubicBezTo>
                  <a:cubicBezTo>
                    <a:pt x="1778984" y="1528096"/>
                    <a:pt x="1812512" y="1554861"/>
                    <a:pt x="1842993" y="1584770"/>
                  </a:cubicBezTo>
                  <a:cubicBezTo>
                    <a:pt x="1865185" y="1606582"/>
                    <a:pt x="1882712" y="1616297"/>
                    <a:pt x="1901380" y="1582960"/>
                  </a:cubicBezTo>
                  <a:cubicBezTo>
                    <a:pt x="1906715" y="1573340"/>
                    <a:pt x="1915763" y="1571625"/>
                    <a:pt x="1925955" y="157391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331">
              <a:extLst>
                <a:ext uri="{FF2B5EF4-FFF2-40B4-BE49-F238E27FC236}">
                  <a16:creationId xmlns:a16="http://schemas.microsoft.com/office/drawing/2014/main" id="{984B48A0-BB19-4699-A3F6-B682F5929F08}"/>
                </a:ext>
              </a:extLst>
            </p:cNvPr>
            <p:cNvSpPr/>
            <p:nvPr/>
          </p:nvSpPr>
          <p:spPr>
            <a:xfrm>
              <a:off x="2555615" y="2122932"/>
              <a:ext cx="408063" cy="549211"/>
            </a:xfrm>
            <a:custGeom>
              <a:avLst/>
              <a:gdLst>
                <a:gd name="connsiteX0" fmla="*/ 406469 w 408063"/>
                <a:gd name="connsiteY0" fmla="*/ 112014 h 549211"/>
                <a:gd name="connsiteX1" fmla="*/ 273309 w 408063"/>
                <a:gd name="connsiteY1" fmla="*/ 238982 h 549211"/>
                <a:gd name="connsiteX2" fmla="*/ 273214 w 408063"/>
                <a:gd name="connsiteY2" fmla="*/ 354521 h 549211"/>
                <a:gd name="connsiteX3" fmla="*/ 241496 w 408063"/>
                <a:gd name="connsiteY3" fmla="*/ 325279 h 549211"/>
                <a:gd name="connsiteX4" fmla="*/ 198728 w 408063"/>
                <a:gd name="connsiteY4" fmla="*/ 303657 h 549211"/>
                <a:gd name="connsiteX5" fmla="*/ 169582 w 408063"/>
                <a:gd name="connsiteY5" fmla="*/ 348996 h 549211"/>
                <a:gd name="connsiteX6" fmla="*/ 184250 w 408063"/>
                <a:gd name="connsiteY6" fmla="*/ 412718 h 549211"/>
                <a:gd name="connsiteX7" fmla="*/ 122147 w 408063"/>
                <a:gd name="connsiteY7" fmla="*/ 549211 h 549211"/>
                <a:gd name="connsiteX8" fmla="*/ 3180 w 408063"/>
                <a:gd name="connsiteY8" fmla="*/ 258223 h 549211"/>
                <a:gd name="connsiteX9" fmla="*/ 156914 w 408063"/>
                <a:gd name="connsiteY9" fmla="*/ 54578 h 549211"/>
                <a:gd name="connsiteX10" fmla="*/ 275500 w 408063"/>
                <a:gd name="connsiteY10" fmla="*/ 54292 h 549211"/>
                <a:gd name="connsiteX11" fmla="*/ 363225 w 408063"/>
                <a:gd name="connsiteY11" fmla="*/ 0 h 549211"/>
                <a:gd name="connsiteX12" fmla="*/ 406469 w 408063"/>
                <a:gd name="connsiteY12" fmla="*/ 112014 h 54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8063" h="549211">
                  <a:moveTo>
                    <a:pt x="406469" y="112014"/>
                  </a:moveTo>
                  <a:cubicBezTo>
                    <a:pt x="320934" y="109442"/>
                    <a:pt x="274928" y="152971"/>
                    <a:pt x="273309" y="238982"/>
                  </a:cubicBezTo>
                  <a:cubicBezTo>
                    <a:pt x="272547" y="276796"/>
                    <a:pt x="273214" y="314611"/>
                    <a:pt x="273214" y="354521"/>
                  </a:cubicBezTo>
                  <a:cubicBezTo>
                    <a:pt x="253973" y="353949"/>
                    <a:pt x="251497" y="335089"/>
                    <a:pt x="241496" y="325279"/>
                  </a:cubicBezTo>
                  <a:cubicBezTo>
                    <a:pt x="229399" y="313277"/>
                    <a:pt x="219017" y="295084"/>
                    <a:pt x="198728" y="303657"/>
                  </a:cubicBezTo>
                  <a:cubicBezTo>
                    <a:pt x="180250" y="311467"/>
                    <a:pt x="171677" y="329089"/>
                    <a:pt x="169582" y="348996"/>
                  </a:cubicBezTo>
                  <a:cubicBezTo>
                    <a:pt x="167201" y="371856"/>
                    <a:pt x="179869" y="391382"/>
                    <a:pt x="184250" y="412718"/>
                  </a:cubicBezTo>
                  <a:cubicBezTo>
                    <a:pt x="199871" y="488061"/>
                    <a:pt x="183774" y="532543"/>
                    <a:pt x="122147" y="549211"/>
                  </a:cubicBezTo>
                  <a:cubicBezTo>
                    <a:pt x="91763" y="448532"/>
                    <a:pt x="20897" y="365188"/>
                    <a:pt x="3180" y="258223"/>
                  </a:cubicBezTo>
                  <a:cubicBezTo>
                    <a:pt x="-14917" y="148780"/>
                    <a:pt x="45281" y="62960"/>
                    <a:pt x="156914" y="54578"/>
                  </a:cubicBezTo>
                  <a:cubicBezTo>
                    <a:pt x="196252" y="51625"/>
                    <a:pt x="235971" y="53721"/>
                    <a:pt x="275500" y="54292"/>
                  </a:cubicBezTo>
                  <a:cubicBezTo>
                    <a:pt x="315981" y="54864"/>
                    <a:pt x="351414" y="47911"/>
                    <a:pt x="363225" y="0"/>
                  </a:cubicBezTo>
                  <a:cubicBezTo>
                    <a:pt x="395229" y="32480"/>
                    <a:pt x="413803" y="67342"/>
                    <a:pt x="406469" y="112014"/>
                  </a:cubicBezTo>
                  <a:close/>
                </a:path>
              </a:pathLst>
            </a:custGeom>
            <a:solidFill>
              <a:srgbClr val="0202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332">
              <a:extLst>
                <a:ext uri="{FF2B5EF4-FFF2-40B4-BE49-F238E27FC236}">
                  <a16:creationId xmlns:a16="http://schemas.microsoft.com/office/drawing/2014/main" id="{F9561863-1D38-4C0E-A41E-592EFA08427F}"/>
                </a:ext>
              </a:extLst>
            </p:cNvPr>
            <p:cNvSpPr/>
            <p:nvPr/>
          </p:nvSpPr>
          <p:spPr>
            <a:xfrm>
              <a:off x="3949702" y="926306"/>
              <a:ext cx="1458211" cy="1886616"/>
            </a:xfrm>
            <a:custGeom>
              <a:avLst/>
              <a:gdLst>
                <a:gd name="connsiteX0" fmla="*/ 1455830 w 1458211"/>
                <a:gd name="connsiteY0" fmla="*/ 0 h 1886616"/>
                <a:gd name="connsiteX1" fmla="*/ 1458211 w 1458211"/>
                <a:gd name="connsiteY1" fmla="*/ 90297 h 1886616"/>
                <a:gd name="connsiteX2" fmla="*/ 1246089 w 1458211"/>
                <a:gd name="connsiteY2" fmla="*/ 357473 h 1886616"/>
                <a:gd name="connsiteX3" fmla="*/ 427892 w 1458211"/>
                <a:gd name="connsiteY3" fmla="*/ 1410557 h 1886616"/>
                <a:gd name="connsiteX4" fmla="*/ 37748 w 1458211"/>
                <a:gd name="connsiteY4" fmla="*/ 1886617 h 1886616"/>
                <a:gd name="connsiteX5" fmla="*/ 29 w 1458211"/>
                <a:gd name="connsiteY5" fmla="*/ 1849088 h 1886616"/>
                <a:gd name="connsiteX6" fmla="*/ 475041 w 1458211"/>
                <a:gd name="connsiteY6" fmla="*/ 1265301 h 1886616"/>
                <a:gd name="connsiteX7" fmla="*/ 1362199 w 1458211"/>
                <a:gd name="connsiteY7" fmla="*/ 124492 h 1886616"/>
                <a:gd name="connsiteX8" fmla="*/ 1455830 w 1458211"/>
                <a:gd name="connsiteY8" fmla="*/ 0 h 188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8211" h="1886616">
                  <a:moveTo>
                    <a:pt x="1455830" y="0"/>
                  </a:moveTo>
                  <a:cubicBezTo>
                    <a:pt x="1456592" y="30099"/>
                    <a:pt x="1457354" y="60198"/>
                    <a:pt x="1458211" y="90297"/>
                  </a:cubicBezTo>
                  <a:cubicBezTo>
                    <a:pt x="1381440" y="174593"/>
                    <a:pt x="1316003" y="267843"/>
                    <a:pt x="1246089" y="357473"/>
                  </a:cubicBezTo>
                  <a:cubicBezTo>
                    <a:pt x="972817" y="708088"/>
                    <a:pt x="700688" y="1059561"/>
                    <a:pt x="427892" y="1410557"/>
                  </a:cubicBezTo>
                  <a:cubicBezTo>
                    <a:pt x="382362" y="1469136"/>
                    <a:pt x="84040" y="1828705"/>
                    <a:pt x="37748" y="1886617"/>
                  </a:cubicBezTo>
                  <a:cubicBezTo>
                    <a:pt x="17460" y="1881854"/>
                    <a:pt x="-828" y="1875187"/>
                    <a:pt x="29" y="1849088"/>
                  </a:cubicBezTo>
                  <a:cubicBezTo>
                    <a:pt x="80706" y="1760030"/>
                    <a:pt x="401222" y="1359789"/>
                    <a:pt x="475041" y="1265301"/>
                  </a:cubicBezTo>
                  <a:cubicBezTo>
                    <a:pt x="771459" y="885634"/>
                    <a:pt x="1066639" y="504920"/>
                    <a:pt x="1362199" y="124492"/>
                  </a:cubicBezTo>
                  <a:cubicBezTo>
                    <a:pt x="1394108" y="83534"/>
                    <a:pt x="1424683" y="41529"/>
                    <a:pt x="145583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333">
              <a:extLst>
                <a:ext uri="{FF2B5EF4-FFF2-40B4-BE49-F238E27FC236}">
                  <a16:creationId xmlns:a16="http://schemas.microsoft.com/office/drawing/2014/main" id="{EA6E2556-0737-4A18-B9C0-DFB493E57277}"/>
                </a:ext>
              </a:extLst>
            </p:cNvPr>
            <p:cNvSpPr/>
            <p:nvPr/>
          </p:nvSpPr>
          <p:spPr>
            <a:xfrm>
              <a:off x="3849719" y="2754178"/>
              <a:ext cx="181248" cy="286392"/>
            </a:xfrm>
            <a:custGeom>
              <a:avLst/>
              <a:gdLst>
                <a:gd name="connsiteX0" fmla="*/ 36957 w 181248"/>
                <a:gd name="connsiteY0" fmla="*/ 286392 h 286392"/>
                <a:gd name="connsiteX1" fmla="*/ 24955 w 181248"/>
                <a:gd name="connsiteY1" fmla="*/ 156948 h 286392"/>
                <a:gd name="connsiteX2" fmla="*/ 0 w 181248"/>
                <a:gd name="connsiteY2" fmla="*/ 107894 h 286392"/>
                <a:gd name="connsiteX3" fmla="*/ 91345 w 181248"/>
                <a:gd name="connsiteY3" fmla="*/ 12072 h 286392"/>
                <a:gd name="connsiteX4" fmla="*/ 180499 w 181248"/>
                <a:gd name="connsiteY4" fmla="*/ 23883 h 286392"/>
                <a:gd name="connsiteX5" fmla="*/ 69342 w 181248"/>
                <a:gd name="connsiteY5" fmla="*/ 252579 h 286392"/>
                <a:gd name="connsiteX6" fmla="*/ 36957 w 181248"/>
                <a:gd name="connsiteY6" fmla="*/ 286392 h 286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248" h="286392">
                  <a:moveTo>
                    <a:pt x="36957" y="286392"/>
                  </a:moveTo>
                  <a:cubicBezTo>
                    <a:pt x="24289" y="244006"/>
                    <a:pt x="30861" y="199906"/>
                    <a:pt x="24955" y="156948"/>
                  </a:cubicBezTo>
                  <a:cubicBezTo>
                    <a:pt x="22384" y="138374"/>
                    <a:pt x="27527" y="114371"/>
                    <a:pt x="0" y="107894"/>
                  </a:cubicBezTo>
                  <a:cubicBezTo>
                    <a:pt x="28766" y="63698"/>
                    <a:pt x="36576" y="33789"/>
                    <a:pt x="91345" y="12072"/>
                  </a:cubicBezTo>
                  <a:cubicBezTo>
                    <a:pt x="110014" y="4643"/>
                    <a:pt x="181261" y="-16217"/>
                    <a:pt x="180499" y="23883"/>
                  </a:cubicBezTo>
                  <a:cubicBezTo>
                    <a:pt x="187928" y="121705"/>
                    <a:pt x="139351" y="192190"/>
                    <a:pt x="69342" y="252579"/>
                  </a:cubicBezTo>
                  <a:cubicBezTo>
                    <a:pt x="57531" y="262770"/>
                    <a:pt x="47625" y="275058"/>
                    <a:pt x="36957" y="286392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334">
              <a:extLst>
                <a:ext uri="{FF2B5EF4-FFF2-40B4-BE49-F238E27FC236}">
                  <a16:creationId xmlns:a16="http://schemas.microsoft.com/office/drawing/2014/main" id="{240AC271-AE76-4E50-AC42-F598D2EBBC5E}"/>
                </a:ext>
              </a:extLst>
            </p:cNvPr>
            <p:cNvSpPr/>
            <p:nvPr/>
          </p:nvSpPr>
          <p:spPr>
            <a:xfrm>
              <a:off x="3968686" y="2447305"/>
              <a:ext cx="270134" cy="166926"/>
            </a:xfrm>
            <a:custGeom>
              <a:avLst/>
              <a:gdLst>
                <a:gd name="connsiteX0" fmla="*/ 232410 w 270134"/>
                <a:gd name="connsiteY0" fmla="*/ 26052 h 166926"/>
                <a:gd name="connsiteX1" fmla="*/ 270129 w 270134"/>
                <a:gd name="connsiteY1" fmla="*/ 63485 h 166926"/>
                <a:gd name="connsiteX2" fmla="*/ 250317 w 270134"/>
                <a:gd name="connsiteY2" fmla="*/ 90250 h 166926"/>
                <a:gd name="connsiteX3" fmla="*/ 70485 w 270134"/>
                <a:gd name="connsiteY3" fmla="*/ 166926 h 166926"/>
                <a:gd name="connsiteX4" fmla="*/ 0 w 270134"/>
                <a:gd name="connsiteY4" fmla="*/ 52150 h 166926"/>
                <a:gd name="connsiteX5" fmla="*/ 160306 w 270134"/>
                <a:gd name="connsiteY5" fmla="*/ 2620 h 166926"/>
                <a:gd name="connsiteX6" fmla="*/ 232410 w 270134"/>
                <a:gd name="connsiteY6" fmla="*/ 26052 h 16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134" h="166926">
                  <a:moveTo>
                    <a:pt x="232410" y="26052"/>
                  </a:moveTo>
                  <a:cubicBezTo>
                    <a:pt x="243650" y="39863"/>
                    <a:pt x="268891" y="39672"/>
                    <a:pt x="270129" y="63485"/>
                  </a:cubicBezTo>
                  <a:cubicBezTo>
                    <a:pt x="270415" y="77487"/>
                    <a:pt x="258699" y="82630"/>
                    <a:pt x="250317" y="90250"/>
                  </a:cubicBezTo>
                  <a:cubicBezTo>
                    <a:pt x="203644" y="110252"/>
                    <a:pt x="146113" y="134827"/>
                    <a:pt x="70485" y="166926"/>
                  </a:cubicBezTo>
                  <a:cubicBezTo>
                    <a:pt x="43815" y="130636"/>
                    <a:pt x="19812" y="92631"/>
                    <a:pt x="0" y="52150"/>
                  </a:cubicBezTo>
                  <a:cubicBezTo>
                    <a:pt x="53530" y="35862"/>
                    <a:pt x="107633" y="21289"/>
                    <a:pt x="160306" y="2620"/>
                  </a:cubicBezTo>
                  <a:cubicBezTo>
                    <a:pt x="192691" y="-8810"/>
                    <a:pt x="207835" y="20527"/>
                    <a:pt x="232410" y="26052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335">
              <a:extLst>
                <a:ext uri="{FF2B5EF4-FFF2-40B4-BE49-F238E27FC236}">
                  <a16:creationId xmlns:a16="http://schemas.microsoft.com/office/drawing/2014/main" id="{8DB15DA6-1647-46DA-BF35-BE0DBEA2081B}"/>
                </a:ext>
              </a:extLst>
            </p:cNvPr>
            <p:cNvSpPr/>
            <p:nvPr/>
          </p:nvSpPr>
          <p:spPr>
            <a:xfrm>
              <a:off x="5674993" y="722849"/>
              <a:ext cx="399958" cy="406258"/>
            </a:xfrm>
            <a:custGeom>
              <a:avLst/>
              <a:gdLst>
                <a:gd name="connsiteX0" fmla="*/ 399957 w 399958"/>
                <a:gd name="connsiteY0" fmla="*/ 206505 h 406258"/>
                <a:gd name="connsiteX1" fmla="*/ 200884 w 399958"/>
                <a:gd name="connsiteY1" fmla="*/ 406244 h 406258"/>
                <a:gd name="connsiteX2" fmla="*/ 2 w 399958"/>
                <a:gd name="connsiteY2" fmla="*/ 202314 h 406258"/>
                <a:gd name="connsiteX3" fmla="*/ 202789 w 399958"/>
                <a:gd name="connsiteY3" fmla="*/ 3 h 406258"/>
                <a:gd name="connsiteX4" fmla="*/ 399957 w 399958"/>
                <a:gd name="connsiteY4" fmla="*/ 206505 h 40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958" h="406258">
                  <a:moveTo>
                    <a:pt x="399957" y="206505"/>
                  </a:moveTo>
                  <a:cubicBezTo>
                    <a:pt x="399480" y="317566"/>
                    <a:pt x="312422" y="404910"/>
                    <a:pt x="200884" y="406244"/>
                  </a:cubicBezTo>
                  <a:cubicBezTo>
                    <a:pt x="91252" y="407577"/>
                    <a:pt x="-474" y="314423"/>
                    <a:pt x="2" y="202314"/>
                  </a:cubicBezTo>
                  <a:cubicBezTo>
                    <a:pt x="478" y="89728"/>
                    <a:pt x="89823" y="574"/>
                    <a:pt x="202789" y="3"/>
                  </a:cubicBezTo>
                  <a:cubicBezTo>
                    <a:pt x="311374" y="-569"/>
                    <a:pt x="400433" y="92681"/>
                    <a:pt x="399957" y="20650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336">
              <a:extLst>
                <a:ext uri="{FF2B5EF4-FFF2-40B4-BE49-F238E27FC236}">
                  <a16:creationId xmlns:a16="http://schemas.microsoft.com/office/drawing/2014/main" id="{50AE2701-09D1-4CED-939A-359117AAFDCA}"/>
                </a:ext>
              </a:extLst>
            </p:cNvPr>
            <p:cNvSpPr/>
            <p:nvPr/>
          </p:nvSpPr>
          <p:spPr>
            <a:xfrm>
              <a:off x="5838305" y="513492"/>
              <a:ext cx="73674" cy="74479"/>
            </a:xfrm>
            <a:custGeom>
              <a:avLst/>
              <a:gdLst>
                <a:gd name="connsiteX0" fmla="*/ 35286 w 73674"/>
                <a:gd name="connsiteY0" fmla="*/ 0 h 74479"/>
                <a:gd name="connsiteX1" fmla="*/ 73481 w 73674"/>
                <a:gd name="connsiteY1" fmla="*/ 34004 h 74479"/>
                <a:gd name="connsiteX2" fmla="*/ 38239 w 73674"/>
                <a:gd name="connsiteY2" fmla="*/ 74390 h 74479"/>
                <a:gd name="connsiteX3" fmla="*/ 234 w 73674"/>
                <a:gd name="connsiteY3" fmla="*/ 41148 h 74479"/>
                <a:gd name="connsiteX4" fmla="*/ 35286 w 73674"/>
                <a:gd name="connsiteY4" fmla="*/ 0 h 7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74" h="74479">
                  <a:moveTo>
                    <a:pt x="35286" y="0"/>
                  </a:moveTo>
                  <a:cubicBezTo>
                    <a:pt x="57194" y="1619"/>
                    <a:pt x="71767" y="12763"/>
                    <a:pt x="73481" y="34004"/>
                  </a:cubicBezTo>
                  <a:cubicBezTo>
                    <a:pt x="75481" y="57722"/>
                    <a:pt x="61861" y="72962"/>
                    <a:pt x="38239" y="74390"/>
                  </a:cubicBezTo>
                  <a:cubicBezTo>
                    <a:pt x="16522" y="75724"/>
                    <a:pt x="2234" y="61912"/>
                    <a:pt x="234" y="41148"/>
                  </a:cubicBezTo>
                  <a:cubicBezTo>
                    <a:pt x="-2052" y="17336"/>
                    <a:pt x="12616" y="4191"/>
                    <a:pt x="3528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337">
              <a:extLst>
                <a:ext uri="{FF2B5EF4-FFF2-40B4-BE49-F238E27FC236}">
                  <a16:creationId xmlns:a16="http://schemas.microsoft.com/office/drawing/2014/main" id="{C87CFF18-C325-4949-A4B2-D14CF4F206A2}"/>
                </a:ext>
              </a:extLst>
            </p:cNvPr>
            <p:cNvSpPr/>
            <p:nvPr/>
          </p:nvSpPr>
          <p:spPr>
            <a:xfrm>
              <a:off x="5485923" y="906494"/>
              <a:ext cx="74600" cy="72436"/>
            </a:xfrm>
            <a:custGeom>
              <a:avLst/>
              <a:gdLst>
                <a:gd name="connsiteX0" fmla="*/ 36957 w 74600"/>
                <a:gd name="connsiteY0" fmla="*/ 0 h 72436"/>
                <a:gd name="connsiteX1" fmla="*/ 74581 w 74600"/>
                <a:gd name="connsiteY1" fmla="*/ 39148 h 72436"/>
                <a:gd name="connsiteX2" fmla="*/ 38767 w 74600"/>
                <a:gd name="connsiteY2" fmla="*/ 72390 h 72436"/>
                <a:gd name="connsiteX3" fmla="*/ 0 w 74600"/>
                <a:gd name="connsiteY3" fmla="*/ 34957 h 72436"/>
                <a:gd name="connsiteX4" fmla="*/ 36957 w 74600"/>
                <a:gd name="connsiteY4" fmla="*/ 0 h 72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00" h="72436">
                  <a:moveTo>
                    <a:pt x="36957" y="0"/>
                  </a:moveTo>
                  <a:cubicBezTo>
                    <a:pt x="58865" y="4191"/>
                    <a:pt x="75248" y="13621"/>
                    <a:pt x="74581" y="39148"/>
                  </a:cubicBezTo>
                  <a:cubicBezTo>
                    <a:pt x="74010" y="62294"/>
                    <a:pt x="60960" y="73247"/>
                    <a:pt x="38767" y="72390"/>
                  </a:cubicBezTo>
                  <a:cubicBezTo>
                    <a:pt x="15336" y="71533"/>
                    <a:pt x="191" y="59055"/>
                    <a:pt x="0" y="34957"/>
                  </a:cubicBezTo>
                  <a:cubicBezTo>
                    <a:pt x="-95" y="11811"/>
                    <a:pt x="17336" y="4191"/>
                    <a:pt x="369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338">
              <a:extLst>
                <a:ext uri="{FF2B5EF4-FFF2-40B4-BE49-F238E27FC236}">
                  <a16:creationId xmlns:a16="http://schemas.microsoft.com/office/drawing/2014/main" id="{ACB0AD04-6962-4C1E-B506-234F29BAB980}"/>
                </a:ext>
              </a:extLst>
            </p:cNvPr>
            <p:cNvSpPr/>
            <p:nvPr/>
          </p:nvSpPr>
          <p:spPr>
            <a:xfrm>
              <a:off x="5839301" y="1275778"/>
              <a:ext cx="73438" cy="73778"/>
            </a:xfrm>
            <a:custGeom>
              <a:avLst/>
              <a:gdLst>
                <a:gd name="connsiteX0" fmla="*/ 40196 w 73438"/>
                <a:gd name="connsiteY0" fmla="*/ 0 h 73778"/>
                <a:gd name="connsiteX1" fmla="*/ 73438 w 73438"/>
                <a:gd name="connsiteY1" fmla="*/ 39719 h 73778"/>
                <a:gd name="connsiteX2" fmla="*/ 37624 w 73438"/>
                <a:gd name="connsiteY2" fmla="*/ 73723 h 73778"/>
                <a:gd name="connsiteX3" fmla="*/ 0 w 73438"/>
                <a:gd name="connsiteY3" fmla="*/ 39243 h 73778"/>
                <a:gd name="connsiteX4" fmla="*/ 40196 w 73438"/>
                <a:gd name="connsiteY4" fmla="*/ 0 h 73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38" h="73778">
                  <a:moveTo>
                    <a:pt x="40196" y="0"/>
                  </a:moveTo>
                  <a:cubicBezTo>
                    <a:pt x="61341" y="4953"/>
                    <a:pt x="73533" y="17335"/>
                    <a:pt x="73438" y="39719"/>
                  </a:cubicBezTo>
                  <a:cubicBezTo>
                    <a:pt x="73343" y="63341"/>
                    <a:pt x="60865" y="74676"/>
                    <a:pt x="37624" y="73723"/>
                  </a:cubicBezTo>
                  <a:cubicBezTo>
                    <a:pt x="15716" y="72866"/>
                    <a:pt x="0" y="61246"/>
                    <a:pt x="0" y="39243"/>
                  </a:cubicBezTo>
                  <a:cubicBezTo>
                    <a:pt x="0" y="15430"/>
                    <a:pt x="17336" y="3715"/>
                    <a:pt x="4019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339">
              <a:extLst>
                <a:ext uri="{FF2B5EF4-FFF2-40B4-BE49-F238E27FC236}">
                  <a16:creationId xmlns:a16="http://schemas.microsoft.com/office/drawing/2014/main" id="{AE3B05FA-D979-4116-B3D5-75BEC3C6912B}"/>
                </a:ext>
              </a:extLst>
            </p:cNvPr>
            <p:cNvSpPr/>
            <p:nvPr/>
          </p:nvSpPr>
          <p:spPr>
            <a:xfrm>
              <a:off x="6219740" y="906589"/>
              <a:ext cx="73608" cy="72223"/>
            </a:xfrm>
            <a:custGeom>
              <a:avLst/>
              <a:gdLst>
                <a:gd name="connsiteX0" fmla="*/ 37423 w 73608"/>
                <a:gd name="connsiteY0" fmla="*/ 0 h 72223"/>
                <a:gd name="connsiteX1" fmla="*/ 73427 w 73608"/>
                <a:gd name="connsiteY1" fmla="*/ 41815 h 72223"/>
                <a:gd name="connsiteX2" fmla="*/ 39042 w 73608"/>
                <a:gd name="connsiteY2" fmla="*/ 72199 h 72223"/>
                <a:gd name="connsiteX3" fmla="*/ 85 w 73608"/>
                <a:gd name="connsiteY3" fmla="*/ 34957 h 72223"/>
                <a:gd name="connsiteX4" fmla="*/ 37423 w 73608"/>
                <a:gd name="connsiteY4" fmla="*/ 0 h 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08" h="72223">
                  <a:moveTo>
                    <a:pt x="37423" y="0"/>
                  </a:moveTo>
                  <a:cubicBezTo>
                    <a:pt x="60664" y="4953"/>
                    <a:pt x="75428" y="16193"/>
                    <a:pt x="73427" y="41815"/>
                  </a:cubicBezTo>
                  <a:cubicBezTo>
                    <a:pt x="71808" y="63055"/>
                    <a:pt x="59235" y="72771"/>
                    <a:pt x="39042" y="72199"/>
                  </a:cubicBezTo>
                  <a:cubicBezTo>
                    <a:pt x="15420" y="71533"/>
                    <a:pt x="-1344" y="59912"/>
                    <a:pt x="85" y="34957"/>
                  </a:cubicBezTo>
                  <a:cubicBezTo>
                    <a:pt x="1228" y="13621"/>
                    <a:pt x="16754" y="2476"/>
                    <a:pt x="3742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340">
              <a:extLst>
                <a:ext uri="{FF2B5EF4-FFF2-40B4-BE49-F238E27FC236}">
                  <a16:creationId xmlns:a16="http://schemas.microsoft.com/office/drawing/2014/main" id="{3986190E-3C7B-45BA-94F6-0FE5C201398C}"/>
                </a:ext>
              </a:extLst>
            </p:cNvPr>
            <p:cNvSpPr/>
            <p:nvPr/>
          </p:nvSpPr>
          <p:spPr>
            <a:xfrm>
              <a:off x="2808701" y="4021094"/>
              <a:ext cx="1051360" cy="2136448"/>
            </a:xfrm>
            <a:custGeom>
              <a:avLst/>
              <a:gdLst>
                <a:gd name="connsiteX0" fmla="*/ 1049686 w 1051360"/>
                <a:gd name="connsiteY0" fmla="*/ 1906313 h 2136448"/>
                <a:gd name="connsiteX1" fmla="*/ 950625 w 1051360"/>
                <a:gd name="connsiteY1" fmla="*/ 1863641 h 2136448"/>
                <a:gd name="connsiteX2" fmla="*/ 879283 w 1051360"/>
                <a:gd name="connsiteY2" fmla="*/ 1862689 h 2136448"/>
                <a:gd name="connsiteX3" fmla="*/ 837087 w 1051360"/>
                <a:gd name="connsiteY3" fmla="*/ 1829923 h 2136448"/>
                <a:gd name="connsiteX4" fmla="*/ 744695 w 1051360"/>
                <a:gd name="connsiteY4" fmla="*/ 1415109 h 2136448"/>
                <a:gd name="connsiteX5" fmla="*/ 716691 w 1051360"/>
                <a:gd name="connsiteY5" fmla="*/ 1223847 h 2136448"/>
                <a:gd name="connsiteX6" fmla="*/ 716025 w 1051360"/>
                <a:gd name="connsiteY6" fmla="*/ 840752 h 2136448"/>
                <a:gd name="connsiteX7" fmla="*/ 545527 w 1051360"/>
                <a:gd name="connsiteY7" fmla="*/ 77037 h 2136448"/>
                <a:gd name="connsiteX8" fmla="*/ 510761 w 1051360"/>
                <a:gd name="connsiteY8" fmla="*/ 66655 h 2136448"/>
                <a:gd name="connsiteX9" fmla="*/ 355122 w 1051360"/>
                <a:gd name="connsiteY9" fmla="*/ 33127 h 2136448"/>
                <a:gd name="connsiteX10" fmla="*/ 289305 w 1051360"/>
                <a:gd name="connsiteY10" fmla="*/ 6076 h 2136448"/>
                <a:gd name="connsiteX11" fmla="*/ 213581 w 1051360"/>
                <a:gd name="connsiteY11" fmla="*/ 39127 h 2136448"/>
                <a:gd name="connsiteX12" fmla="*/ 173195 w 1051360"/>
                <a:gd name="connsiteY12" fmla="*/ 145522 h 2136448"/>
                <a:gd name="connsiteX13" fmla="*/ 37845 w 1051360"/>
                <a:gd name="connsiteY13" fmla="*/ 272776 h 2136448"/>
                <a:gd name="connsiteX14" fmla="*/ 30 w 1051360"/>
                <a:gd name="connsiteY14" fmla="*/ 306971 h 2136448"/>
                <a:gd name="connsiteX15" fmla="*/ 127094 w 1051360"/>
                <a:gd name="connsiteY15" fmla="*/ 470801 h 2136448"/>
                <a:gd name="connsiteX16" fmla="*/ 174147 w 1051360"/>
                <a:gd name="connsiteY16" fmla="*/ 528617 h 2136448"/>
                <a:gd name="connsiteX17" fmla="*/ 332643 w 1051360"/>
                <a:gd name="connsiteY17" fmla="*/ 1092116 h 2136448"/>
                <a:gd name="connsiteX18" fmla="*/ 396937 w 1051360"/>
                <a:gd name="connsiteY18" fmla="*/ 1477593 h 2136448"/>
                <a:gd name="connsiteX19" fmla="*/ 520095 w 1051360"/>
                <a:gd name="connsiteY19" fmla="*/ 1898598 h 2136448"/>
                <a:gd name="connsiteX20" fmla="*/ 532192 w 1051360"/>
                <a:gd name="connsiteY20" fmla="*/ 2071762 h 2136448"/>
                <a:gd name="connsiteX21" fmla="*/ 638015 w 1051360"/>
                <a:gd name="connsiteY21" fmla="*/ 2131484 h 2136448"/>
                <a:gd name="connsiteX22" fmla="*/ 788034 w 1051360"/>
                <a:gd name="connsiteY22" fmla="*/ 2066619 h 2136448"/>
                <a:gd name="connsiteX23" fmla="*/ 1049686 w 1051360"/>
                <a:gd name="connsiteY23" fmla="*/ 1906313 h 213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360" h="2136448">
                  <a:moveTo>
                    <a:pt x="1049686" y="1906313"/>
                  </a:moveTo>
                  <a:cubicBezTo>
                    <a:pt x="1030254" y="1860022"/>
                    <a:pt x="990821" y="1861927"/>
                    <a:pt x="950625" y="1863641"/>
                  </a:cubicBezTo>
                  <a:cubicBezTo>
                    <a:pt x="926908" y="1864689"/>
                    <a:pt x="903000" y="1861546"/>
                    <a:pt x="879283" y="1862689"/>
                  </a:cubicBezTo>
                  <a:cubicBezTo>
                    <a:pt x="854614" y="1863832"/>
                    <a:pt x="845184" y="1854307"/>
                    <a:pt x="837087" y="1829923"/>
                  </a:cubicBezTo>
                  <a:cubicBezTo>
                    <a:pt x="792034" y="1694668"/>
                    <a:pt x="769365" y="1554650"/>
                    <a:pt x="744695" y="1415109"/>
                  </a:cubicBezTo>
                  <a:cubicBezTo>
                    <a:pt x="733456" y="1351577"/>
                    <a:pt x="708214" y="1288427"/>
                    <a:pt x="716691" y="1223847"/>
                  </a:cubicBezTo>
                  <a:cubicBezTo>
                    <a:pt x="733456" y="1095641"/>
                    <a:pt x="732598" y="968672"/>
                    <a:pt x="716025" y="840752"/>
                  </a:cubicBezTo>
                  <a:cubicBezTo>
                    <a:pt x="682306" y="580910"/>
                    <a:pt x="641920" y="322782"/>
                    <a:pt x="545527" y="77037"/>
                  </a:cubicBezTo>
                  <a:cubicBezTo>
                    <a:pt x="536288" y="65893"/>
                    <a:pt x="523524" y="65226"/>
                    <a:pt x="510761" y="66655"/>
                  </a:cubicBezTo>
                  <a:cubicBezTo>
                    <a:pt x="455040" y="72846"/>
                    <a:pt x="404557" y="55701"/>
                    <a:pt x="355122" y="33127"/>
                  </a:cubicBezTo>
                  <a:cubicBezTo>
                    <a:pt x="333596" y="23221"/>
                    <a:pt x="311784" y="13696"/>
                    <a:pt x="289305" y="6076"/>
                  </a:cubicBezTo>
                  <a:cubicBezTo>
                    <a:pt x="249776" y="-7354"/>
                    <a:pt x="230535" y="551"/>
                    <a:pt x="213581" y="39127"/>
                  </a:cubicBezTo>
                  <a:cubicBezTo>
                    <a:pt x="198341" y="73894"/>
                    <a:pt x="186911" y="110089"/>
                    <a:pt x="173195" y="145522"/>
                  </a:cubicBezTo>
                  <a:cubicBezTo>
                    <a:pt x="148335" y="209816"/>
                    <a:pt x="108330" y="256678"/>
                    <a:pt x="37845" y="272776"/>
                  </a:cubicBezTo>
                  <a:cubicBezTo>
                    <a:pt x="20700" y="276681"/>
                    <a:pt x="-922" y="280777"/>
                    <a:pt x="30" y="306971"/>
                  </a:cubicBezTo>
                  <a:cubicBezTo>
                    <a:pt x="26986" y="373455"/>
                    <a:pt x="75659" y="423366"/>
                    <a:pt x="127094" y="470801"/>
                  </a:cubicBezTo>
                  <a:cubicBezTo>
                    <a:pt x="145477" y="487755"/>
                    <a:pt x="161384" y="507091"/>
                    <a:pt x="174147" y="528617"/>
                  </a:cubicBezTo>
                  <a:cubicBezTo>
                    <a:pt x="277113" y="702353"/>
                    <a:pt x="322261" y="894092"/>
                    <a:pt x="332643" y="1092116"/>
                  </a:cubicBezTo>
                  <a:cubicBezTo>
                    <a:pt x="339597" y="1224228"/>
                    <a:pt x="356551" y="1351768"/>
                    <a:pt x="396937" y="1477593"/>
                  </a:cubicBezTo>
                  <a:cubicBezTo>
                    <a:pt x="441609" y="1616754"/>
                    <a:pt x="491901" y="1754485"/>
                    <a:pt x="520095" y="1898598"/>
                  </a:cubicBezTo>
                  <a:cubicBezTo>
                    <a:pt x="531335" y="1955939"/>
                    <a:pt x="515809" y="2014517"/>
                    <a:pt x="532192" y="2071762"/>
                  </a:cubicBezTo>
                  <a:cubicBezTo>
                    <a:pt x="548575" y="2128913"/>
                    <a:pt x="579627" y="2146153"/>
                    <a:pt x="638015" y="2131484"/>
                  </a:cubicBezTo>
                  <a:cubicBezTo>
                    <a:pt x="683830" y="2119959"/>
                    <a:pt x="741933" y="2076906"/>
                    <a:pt x="788034" y="2066619"/>
                  </a:cubicBezTo>
                  <a:cubicBezTo>
                    <a:pt x="788224" y="2066715"/>
                    <a:pt x="1075784" y="1968416"/>
                    <a:pt x="1049686" y="1906313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341">
              <a:extLst>
                <a:ext uri="{FF2B5EF4-FFF2-40B4-BE49-F238E27FC236}">
                  <a16:creationId xmlns:a16="http://schemas.microsoft.com/office/drawing/2014/main" id="{4286A35B-8D2E-4FC9-8E0C-455EF14535DF}"/>
                </a:ext>
              </a:extLst>
            </p:cNvPr>
            <p:cNvSpPr/>
            <p:nvPr/>
          </p:nvSpPr>
          <p:spPr>
            <a:xfrm>
              <a:off x="3566751" y="2665093"/>
              <a:ext cx="5832010" cy="3662441"/>
            </a:xfrm>
            <a:custGeom>
              <a:avLst/>
              <a:gdLst>
                <a:gd name="connsiteX0" fmla="*/ 5791085 w 5832010"/>
                <a:gd name="connsiteY0" fmla="*/ 3308606 h 3662441"/>
                <a:gd name="connsiteX1" fmla="*/ 5282069 w 5832010"/>
                <a:gd name="connsiteY1" fmla="*/ 3307940 h 3662441"/>
                <a:gd name="connsiteX2" fmla="*/ 5227681 w 5832010"/>
                <a:gd name="connsiteY2" fmla="*/ 3254790 h 3662441"/>
                <a:gd name="connsiteX3" fmla="*/ 5228824 w 5832010"/>
                <a:gd name="connsiteY3" fmla="*/ 64677 h 3662441"/>
                <a:gd name="connsiteX4" fmla="*/ 5229014 w 5832010"/>
                <a:gd name="connsiteY4" fmla="*/ 36197 h 3662441"/>
                <a:gd name="connsiteX5" fmla="*/ 5195010 w 5832010"/>
                <a:gd name="connsiteY5" fmla="*/ 669 h 3662441"/>
                <a:gd name="connsiteX6" fmla="*/ 5038134 w 5832010"/>
                <a:gd name="connsiteY6" fmla="*/ 97 h 3662441"/>
                <a:gd name="connsiteX7" fmla="*/ 4978412 w 5832010"/>
                <a:gd name="connsiteY7" fmla="*/ 59247 h 3662441"/>
                <a:gd name="connsiteX8" fmla="*/ 4979555 w 5832010"/>
                <a:gd name="connsiteY8" fmla="*/ 3182781 h 3662441"/>
                <a:gd name="connsiteX9" fmla="*/ 4980126 w 5832010"/>
                <a:gd name="connsiteY9" fmla="*/ 3268315 h 3662441"/>
                <a:gd name="connsiteX10" fmla="*/ 4939740 w 5832010"/>
                <a:gd name="connsiteY10" fmla="*/ 3306891 h 3662441"/>
                <a:gd name="connsiteX11" fmla="*/ 4640084 w 5832010"/>
                <a:gd name="connsiteY11" fmla="*/ 3307082 h 3662441"/>
                <a:gd name="connsiteX12" fmla="*/ 4585791 w 5832010"/>
                <a:gd name="connsiteY12" fmla="*/ 3252694 h 3662441"/>
                <a:gd name="connsiteX13" fmla="*/ 4586839 w 5832010"/>
                <a:gd name="connsiteY13" fmla="*/ 618841 h 3662441"/>
                <a:gd name="connsiteX14" fmla="*/ 4587029 w 5832010"/>
                <a:gd name="connsiteY14" fmla="*/ 585599 h 3662441"/>
                <a:gd name="connsiteX15" fmla="*/ 4551406 w 5832010"/>
                <a:gd name="connsiteY15" fmla="*/ 558358 h 3662441"/>
                <a:gd name="connsiteX16" fmla="*/ 4378908 w 5832010"/>
                <a:gd name="connsiteY16" fmla="*/ 558643 h 3662441"/>
                <a:gd name="connsiteX17" fmla="*/ 4336331 w 5832010"/>
                <a:gd name="connsiteY17" fmla="*/ 587790 h 3662441"/>
                <a:gd name="connsiteX18" fmla="*/ 4336808 w 5832010"/>
                <a:gd name="connsiteY18" fmla="*/ 711424 h 3662441"/>
                <a:gd name="connsiteX19" fmla="*/ 4337665 w 5832010"/>
                <a:gd name="connsiteY19" fmla="*/ 3259743 h 3662441"/>
                <a:gd name="connsiteX20" fmla="*/ 4270038 w 5832010"/>
                <a:gd name="connsiteY20" fmla="*/ 3304796 h 3662441"/>
                <a:gd name="connsiteX21" fmla="*/ 4011433 w 5832010"/>
                <a:gd name="connsiteY21" fmla="*/ 3304796 h 3662441"/>
                <a:gd name="connsiteX22" fmla="*/ 3944663 w 5832010"/>
                <a:gd name="connsiteY22" fmla="*/ 3253361 h 3662441"/>
                <a:gd name="connsiteX23" fmla="*/ 3945711 w 5832010"/>
                <a:gd name="connsiteY23" fmla="*/ 1052134 h 3662441"/>
                <a:gd name="connsiteX24" fmla="*/ 3946187 w 5832010"/>
                <a:gd name="connsiteY24" fmla="*/ 961836 h 3662441"/>
                <a:gd name="connsiteX25" fmla="*/ 3895324 w 5832010"/>
                <a:gd name="connsiteY25" fmla="*/ 931547 h 3662441"/>
                <a:gd name="connsiteX26" fmla="*/ 3775690 w 5832010"/>
                <a:gd name="connsiteY26" fmla="*/ 932023 h 3662441"/>
                <a:gd name="connsiteX27" fmla="*/ 3696537 w 5832010"/>
                <a:gd name="connsiteY27" fmla="*/ 982696 h 3662441"/>
                <a:gd name="connsiteX28" fmla="*/ 3697680 w 5832010"/>
                <a:gd name="connsiteY28" fmla="*/ 2347153 h 3662441"/>
                <a:gd name="connsiteX29" fmla="*/ 3698633 w 5832010"/>
                <a:gd name="connsiteY29" fmla="*/ 3255171 h 3662441"/>
                <a:gd name="connsiteX30" fmla="*/ 3626814 w 5832010"/>
                <a:gd name="connsiteY30" fmla="*/ 3301843 h 3662441"/>
                <a:gd name="connsiteX31" fmla="*/ 3366686 w 5832010"/>
                <a:gd name="connsiteY31" fmla="*/ 3300510 h 3662441"/>
                <a:gd name="connsiteX32" fmla="*/ 3306012 w 5832010"/>
                <a:gd name="connsiteY32" fmla="*/ 3245550 h 3662441"/>
                <a:gd name="connsiteX33" fmla="*/ 3306869 w 5832010"/>
                <a:gd name="connsiteY33" fmla="*/ 721044 h 3662441"/>
                <a:gd name="connsiteX34" fmla="*/ 3307536 w 5832010"/>
                <a:gd name="connsiteY34" fmla="*/ 335949 h 3662441"/>
                <a:gd name="connsiteX35" fmla="*/ 3271246 w 5832010"/>
                <a:gd name="connsiteY35" fmla="*/ 298516 h 3662441"/>
                <a:gd name="connsiteX36" fmla="*/ 3119131 w 5832010"/>
                <a:gd name="connsiteY36" fmla="*/ 298230 h 3662441"/>
                <a:gd name="connsiteX37" fmla="*/ 3056743 w 5832010"/>
                <a:gd name="connsiteY37" fmla="*/ 357951 h 3662441"/>
                <a:gd name="connsiteX38" fmla="*/ 3058933 w 5832010"/>
                <a:gd name="connsiteY38" fmla="*/ 3248503 h 3662441"/>
                <a:gd name="connsiteX39" fmla="*/ 2987210 w 5832010"/>
                <a:gd name="connsiteY39" fmla="*/ 3296890 h 3662441"/>
                <a:gd name="connsiteX40" fmla="*/ 2734322 w 5832010"/>
                <a:gd name="connsiteY40" fmla="*/ 3296700 h 3662441"/>
                <a:gd name="connsiteX41" fmla="*/ 2664789 w 5832010"/>
                <a:gd name="connsiteY41" fmla="*/ 3245932 h 3662441"/>
                <a:gd name="connsiteX42" fmla="*/ 2665741 w 5832010"/>
                <a:gd name="connsiteY42" fmla="*/ 1009176 h 3662441"/>
                <a:gd name="connsiteX43" fmla="*/ 2666694 w 5832010"/>
                <a:gd name="connsiteY43" fmla="*/ 978315 h 3662441"/>
                <a:gd name="connsiteX44" fmla="*/ 2627546 w 5832010"/>
                <a:gd name="connsiteY44" fmla="*/ 947168 h 3662441"/>
                <a:gd name="connsiteX45" fmla="*/ 2475432 w 5832010"/>
                <a:gd name="connsiteY45" fmla="*/ 946977 h 3662441"/>
                <a:gd name="connsiteX46" fmla="*/ 2413805 w 5832010"/>
                <a:gd name="connsiteY46" fmla="*/ 1008318 h 3662441"/>
                <a:gd name="connsiteX47" fmla="*/ 2415710 w 5832010"/>
                <a:gd name="connsiteY47" fmla="*/ 3252313 h 3662441"/>
                <a:gd name="connsiteX48" fmla="*/ 2350845 w 5832010"/>
                <a:gd name="connsiteY48" fmla="*/ 3295938 h 3662441"/>
                <a:gd name="connsiteX49" fmla="*/ 2093670 w 5832010"/>
                <a:gd name="connsiteY49" fmla="*/ 3295462 h 3662441"/>
                <a:gd name="connsiteX50" fmla="*/ 2022899 w 5832010"/>
                <a:gd name="connsiteY50" fmla="*/ 3249456 h 3662441"/>
                <a:gd name="connsiteX51" fmla="*/ 2023661 w 5832010"/>
                <a:gd name="connsiteY51" fmla="*/ 2450785 h 3662441"/>
                <a:gd name="connsiteX52" fmla="*/ 2024328 w 5832010"/>
                <a:gd name="connsiteY52" fmla="*/ 1257493 h 3662441"/>
                <a:gd name="connsiteX53" fmla="*/ 1979561 w 5832010"/>
                <a:gd name="connsiteY53" fmla="*/ 1209486 h 3662441"/>
                <a:gd name="connsiteX54" fmla="*/ 1828589 w 5832010"/>
                <a:gd name="connsiteY54" fmla="*/ 1210248 h 3662441"/>
                <a:gd name="connsiteX55" fmla="*/ 1774487 w 5832010"/>
                <a:gd name="connsiteY55" fmla="*/ 1255873 h 3662441"/>
                <a:gd name="connsiteX56" fmla="*/ 1775440 w 5832010"/>
                <a:gd name="connsiteY56" fmla="*/ 2111599 h 3662441"/>
                <a:gd name="connsiteX57" fmla="*/ 1776487 w 5832010"/>
                <a:gd name="connsiteY57" fmla="*/ 3247837 h 3662441"/>
                <a:gd name="connsiteX58" fmla="*/ 1726386 w 5832010"/>
                <a:gd name="connsiteY58" fmla="*/ 3296319 h 3662441"/>
                <a:gd name="connsiteX59" fmla="*/ 1421967 w 5832010"/>
                <a:gd name="connsiteY59" fmla="*/ 3294318 h 3662441"/>
                <a:gd name="connsiteX60" fmla="*/ 1384153 w 5832010"/>
                <a:gd name="connsiteY60" fmla="*/ 3257743 h 3662441"/>
                <a:gd name="connsiteX61" fmla="*/ 1384820 w 5832010"/>
                <a:gd name="connsiteY61" fmla="*/ 3034286 h 3662441"/>
                <a:gd name="connsiteX62" fmla="*/ 1385772 w 5832010"/>
                <a:gd name="connsiteY62" fmla="*/ 2131030 h 3662441"/>
                <a:gd name="connsiteX63" fmla="*/ 1334528 w 5832010"/>
                <a:gd name="connsiteY63" fmla="*/ 2087882 h 3662441"/>
                <a:gd name="connsiteX64" fmla="*/ 1188795 w 5832010"/>
                <a:gd name="connsiteY64" fmla="*/ 2087692 h 3662441"/>
                <a:gd name="connsiteX65" fmla="*/ 1135169 w 5832010"/>
                <a:gd name="connsiteY65" fmla="*/ 2136364 h 3662441"/>
                <a:gd name="connsiteX66" fmla="*/ 1136884 w 5832010"/>
                <a:gd name="connsiteY66" fmla="*/ 3248884 h 3662441"/>
                <a:gd name="connsiteX67" fmla="*/ 1075829 w 5832010"/>
                <a:gd name="connsiteY67" fmla="*/ 3290033 h 3662441"/>
                <a:gd name="connsiteX68" fmla="*/ 797603 w 5832010"/>
                <a:gd name="connsiteY68" fmla="*/ 3288127 h 3662441"/>
                <a:gd name="connsiteX69" fmla="*/ 743406 w 5832010"/>
                <a:gd name="connsiteY69" fmla="*/ 3254790 h 3662441"/>
                <a:gd name="connsiteX70" fmla="*/ 744644 w 5832010"/>
                <a:gd name="connsiteY70" fmla="*/ 2883982 h 3662441"/>
                <a:gd name="connsiteX71" fmla="*/ 684541 w 5832010"/>
                <a:gd name="connsiteY71" fmla="*/ 2845406 h 3662441"/>
                <a:gd name="connsiteX72" fmla="*/ 547191 w 5832010"/>
                <a:gd name="connsiteY72" fmla="*/ 2845024 h 3662441"/>
                <a:gd name="connsiteX73" fmla="*/ 492422 w 5832010"/>
                <a:gd name="connsiteY73" fmla="*/ 2881600 h 3662441"/>
                <a:gd name="connsiteX74" fmla="*/ 492708 w 5832010"/>
                <a:gd name="connsiteY74" fmla="*/ 3162112 h 3662441"/>
                <a:gd name="connsiteX75" fmla="*/ 485659 w 5832010"/>
                <a:gd name="connsiteY75" fmla="*/ 3280698 h 3662441"/>
                <a:gd name="connsiteX76" fmla="*/ 366597 w 5832010"/>
                <a:gd name="connsiteY76" fmla="*/ 3287841 h 3662441"/>
                <a:gd name="connsiteX77" fmla="*/ 36556 w 5832010"/>
                <a:gd name="connsiteY77" fmla="*/ 3311178 h 3662441"/>
                <a:gd name="connsiteX78" fmla="*/ 3790 w 5832010"/>
                <a:gd name="connsiteY78" fmla="*/ 3366899 h 3662441"/>
                <a:gd name="connsiteX79" fmla="*/ 46747 w 5832010"/>
                <a:gd name="connsiteY79" fmla="*/ 3465388 h 3662441"/>
                <a:gd name="connsiteX80" fmla="*/ 214102 w 5832010"/>
                <a:gd name="connsiteY80" fmla="*/ 3611501 h 3662441"/>
                <a:gd name="connsiteX81" fmla="*/ 299350 w 5832010"/>
                <a:gd name="connsiteY81" fmla="*/ 3640171 h 3662441"/>
                <a:gd name="connsiteX82" fmla="*/ 1307096 w 5832010"/>
                <a:gd name="connsiteY82" fmla="*/ 3647410 h 3662441"/>
                <a:gd name="connsiteX83" fmla="*/ 3689393 w 5832010"/>
                <a:gd name="connsiteY83" fmla="*/ 3657412 h 3662441"/>
                <a:gd name="connsiteX84" fmla="*/ 5501620 w 5832010"/>
                <a:gd name="connsiteY84" fmla="*/ 3659412 h 3662441"/>
                <a:gd name="connsiteX85" fmla="*/ 5587250 w 5832010"/>
                <a:gd name="connsiteY85" fmla="*/ 3658078 h 3662441"/>
                <a:gd name="connsiteX86" fmla="*/ 5649829 w 5832010"/>
                <a:gd name="connsiteY86" fmla="*/ 3621979 h 3662441"/>
                <a:gd name="connsiteX87" fmla="*/ 5831280 w 5832010"/>
                <a:gd name="connsiteY87" fmla="*/ 3351088 h 3662441"/>
                <a:gd name="connsiteX88" fmla="*/ 5791085 w 5832010"/>
                <a:gd name="connsiteY88" fmla="*/ 3308606 h 366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832010" h="3662441">
                  <a:moveTo>
                    <a:pt x="5791085" y="3308606"/>
                  </a:moveTo>
                  <a:cubicBezTo>
                    <a:pt x="5621445" y="3309463"/>
                    <a:pt x="5451709" y="3306320"/>
                    <a:pt x="5282069" y="3307940"/>
                  </a:cubicBezTo>
                  <a:cubicBezTo>
                    <a:pt x="5240159" y="3308320"/>
                    <a:pt x="5227585" y="3299271"/>
                    <a:pt x="5227681" y="3254790"/>
                  </a:cubicBezTo>
                  <a:cubicBezTo>
                    <a:pt x="5229110" y="2191419"/>
                    <a:pt x="5228824" y="1128048"/>
                    <a:pt x="5228824" y="64677"/>
                  </a:cubicBezTo>
                  <a:cubicBezTo>
                    <a:pt x="5228824" y="55152"/>
                    <a:pt x="5227776" y="45531"/>
                    <a:pt x="5229014" y="36197"/>
                  </a:cubicBezTo>
                  <a:cubicBezTo>
                    <a:pt x="5232539" y="9718"/>
                    <a:pt x="5222633" y="-379"/>
                    <a:pt x="5195010" y="669"/>
                  </a:cubicBezTo>
                  <a:cubicBezTo>
                    <a:pt x="5142718" y="2478"/>
                    <a:pt x="5096998" y="-570"/>
                    <a:pt x="5038134" y="97"/>
                  </a:cubicBezTo>
                  <a:cubicBezTo>
                    <a:pt x="4989460" y="669"/>
                    <a:pt x="4978412" y="10956"/>
                    <a:pt x="4978412" y="59247"/>
                  </a:cubicBezTo>
                  <a:cubicBezTo>
                    <a:pt x="4979935" y="1100425"/>
                    <a:pt x="4979555" y="2141603"/>
                    <a:pt x="4979555" y="3182781"/>
                  </a:cubicBezTo>
                  <a:cubicBezTo>
                    <a:pt x="4979555" y="3211261"/>
                    <a:pt x="4977269" y="3240026"/>
                    <a:pt x="4980126" y="3268315"/>
                  </a:cubicBezTo>
                  <a:cubicBezTo>
                    <a:pt x="4983460" y="3301272"/>
                    <a:pt x="4969744" y="3307463"/>
                    <a:pt x="4939740" y="3306891"/>
                  </a:cubicBezTo>
                  <a:cubicBezTo>
                    <a:pt x="4839823" y="3305082"/>
                    <a:pt x="4739811" y="3303843"/>
                    <a:pt x="4640084" y="3307082"/>
                  </a:cubicBezTo>
                  <a:cubicBezTo>
                    <a:pt x="4596745" y="3308511"/>
                    <a:pt x="4585696" y="3296223"/>
                    <a:pt x="4585791" y="3252694"/>
                  </a:cubicBezTo>
                  <a:cubicBezTo>
                    <a:pt x="4587125" y="2374775"/>
                    <a:pt x="4586839" y="1496761"/>
                    <a:pt x="4586839" y="618841"/>
                  </a:cubicBezTo>
                  <a:cubicBezTo>
                    <a:pt x="4586839" y="607792"/>
                    <a:pt x="4586077" y="596553"/>
                    <a:pt x="4587029" y="585599"/>
                  </a:cubicBezTo>
                  <a:cubicBezTo>
                    <a:pt x="4588934" y="563406"/>
                    <a:pt x="4580838" y="557310"/>
                    <a:pt x="4551406" y="558358"/>
                  </a:cubicBezTo>
                  <a:cubicBezTo>
                    <a:pt x="4496828" y="560262"/>
                    <a:pt x="4445107" y="554547"/>
                    <a:pt x="4378908" y="558643"/>
                  </a:cubicBezTo>
                  <a:cubicBezTo>
                    <a:pt x="4345475" y="560739"/>
                    <a:pt x="4335379" y="561310"/>
                    <a:pt x="4336331" y="587790"/>
                  </a:cubicBezTo>
                  <a:cubicBezTo>
                    <a:pt x="4337760" y="628938"/>
                    <a:pt x="4336808" y="670181"/>
                    <a:pt x="4336808" y="711424"/>
                  </a:cubicBezTo>
                  <a:cubicBezTo>
                    <a:pt x="4336808" y="1560864"/>
                    <a:pt x="4336522" y="2410303"/>
                    <a:pt x="4337665" y="3259743"/>
                  </a:cubicBezTo>
                  <a:cubicBezTo>
                    <a:pt x="4337760" y="3302891"/>
                    <a:pt x="4325759" y="3305082"/>
                    <a:pt x="4270038" y="3304796"/>
                  </a:cubicBezTo>
                  <a:cubicBezTo>
                    <a:pt x="4182598" y="3304415"/>
                    <a:pt x="4107636" y="3308606"/>
                    <a:pt x="4011433" y="3304796"/>
                  </a:cubicBezTo>
                  <a:cubicBezTo>
                    <a:pt x="3955426" y="3302606"/>
                    <a:pt x="3944568" y="3299652"/>
                    <a:pt x="3944663" y="3253361"/>
                  </a:cubicBezTo>
                  <a:cubicBezTo>
                    <a:pt x="3946092" y="2519650"/>
                    <a:pt x="3945711" y="1785844"/>
                    <a:pt x="3945711" y="1052134"/>
                  </a:cubicBezTo>
                  <a:cubicBezTo>
                    <a:pt x="3945711" y="1022035"/>
                    <a:pt x="3944282" y="991840"/>
                    <a:pt x="3946187" y="961836"/>
                  </a:cubicBezTo>
                  <a:cubicBezTo>
                    <a:pt x="3948187" y="930976"/>
                    <a:pt x="3933995" y="933738"/>
                    <a:pt x="3895324" y="931547"/>
                  </a:cubicBezTo>
                  <a:cubicBezTo>
                    <a:pt x="3859415" y="929452"/>
                    <a:pt x="3823886" y="932500"/>
                    <a:pt x="3775690" y="932023"/>
                  </a:cubicBezTo>
                  <a:cubicBezTo>
                    <a:pt x="3714920" y="931452"/>
                    <a:pt x="3696347" y="929547"/>
                    <a:pt x="3696537" y="982696"/>
                  </a:cubicBezTo>
                  <a:cubicBezTo>
                    <a:pt x="3698442" y="1437515"/>
                    <a:pt x="3697680" y="1892334"/>
                    <a:pt x="3697680" y="2347153"/>
                  </a:cubicBezTo>
                  <a:cubicBezTo>
                    <a:pt x="3697680" y="2649857"/>
                    <a:pt x="3696823" y="2952562"/>
                    <a:pt x="3698633" y="3255171"/>
                  </a:cubicBezTo>
                  <a:cubicBezTo>
                    <a:pt x="3698918" y="3302415"/>
                    <a:pt x="3683202" y="3303272"/>
                    <a:pt x="3626814" y="3301843"/>
                  </a:cubicBezTo>
                  <a:cubicBezTo>
                    <a:pt x="3534231" y="3299462"/>
                    <a:pt x="3475462" y="3302986"/>
                    <a:pt x="3366686" y="3300510"/>
                  </a:cubicBezTo>
                  <a:cubicBezTo>
                    <a:pt x="3313251" y="3299271"/>
                    <a:pt x="3305917" y="3288699"/>
                    <a:pt x="3306012" y="3245550"/>
                  </a:cubicBezTo>
                  <a:cubicBezTo>
                    <a:pt x="3307155" y="2404017"/>
                    <a:pt x="3306869" y="1562578"/>
                    <a:pt x="3306869" y="721044"/>
                  </a:cubicBezTo>
                  <a:cubicBezTo>
                    <a:pt x="3306869" y="592647"/>
                    <a:pt x="3305917" y="464346"/>
                    <a:pt x="3307536" y="335949"/>
                  </a:cubicBezTo>
                  <a:cubicBezTo>
                    <a:pt x="3307917" y="307183"/>
                    <a:pt x="3301440" y="298706"/>
                    <a:pt x="3271246" y="298516"/>
                  </a:cubicBezTo>
                  <a:cubicBezTo>
                    <a:pt x="3221525" y="298230"/>
                    <a:pt x="3166471" y="292038"/>
                    <a:pt x="3119131" y="298230"/>
                  </a:cubicBezTo>
                  <a:cubicBezTo>
                    <a:pt x="3071792" y="304421"/>
                    <a:pt x="3056648" y="306612"/>
                    <a:pt x="3056743" y="357951"/>
                  </a:cubicBezTo>
                  <a:cubicBezTo>
                    <a:pt x="3058553" y="1321501"/>
                    <a:pt x="3057790" y="2285050"/>
                    <a:pt x="3058933" y="3248503"/>
                  </a:cubicBezTo>
                  <a:cubicBezTo>
                    <a:pt x="3059029" y="3293461"/>
                    <a:pt x="3048551" y="3292604"/>
                    <a:pt x="2987210" y="3296890"/>
                  </a:cubicBezTo>
                  <a:cubicBezTo>
                    <a:pt x="2898628" y="3303082"/>
                    <a:pt x="2825381" y="3301272"/>
                    <a:pt x="2734322" y="3296700"/>
                  </a:cubicBezTo>
                  <a:cubicBezTo>
                    <a:pt x="2674409" y="3293652"/>
                    <a:pt x="2664694" y="3291747"/>
                    <a:pt x="2664789" y="3245932"/>
                  </a:cubicBezTo>
                  <a:cubicBezTo>
                    <a:pt x="2666123" y="2500314"/>
                    <a:pt x="2665741" y="1754793"/>
                    <a:pt x="2665741" y="1009176"/>
                  </a:cubicBezTo>
                  <a:cubicBezTo>
                    <a:pt x="2665741" y="1000698"/>
                    <a:pt x="2666408" y="986792"/>
                    <a:pt x="2666694" y="978315"/>
                  </a:cubicBezTo>
                  <a:cubicBezTo>
                    <a:pt x="2667361" y="955455"/>
                    <a:pt x="2657264" y="946977"/>
                    <a:pt x="2627546" y="947168"/>
                  </a:cubicBezTo>
                  <a:cubicBezTo>
                    <a:pt x="2577254" y="947359"/>
                    <a:pt x="2530772" y="942120"/>
                    <a:pt x="2475432" y="946977"/>
                  </a:cubicBezTo>
                  <a:cubicBezTo>
                    <a:pt x="2425521" y="951359"/>
                    <a:pt x="2413710" y="958884"/>
                    <a:pt x="2413805" y="1008318"/>
                  </a:cubicBezTo>
                  <a:cubicBezTo>
                    <a:pt x="2415520" y="1756317"/>
                    <a:pt x="2414758" y="2504315"/>
                    <a:pt x="2415710" y="3252313"/>
                  </a:cubicBezTo>
                  <a:cubicBezTo>
                    <a:pt x="2415806" y="3291271"/>
                    <a:pt x="2409805" y="3293652"/>
                    <a:pt x="2350845" y="3295938"/>
                  </a:cubicBezTo>
                  <a:cubicBezTo>
                    <a:pt x="2257500" y="3299558"/>
                    <a:pt x="2195016" y="3301367"/>
                    <a:pt x="2093670" y="3295462"/>
                  </a:cubicBezTo>
                  <a:cubicBezTo>
                    <a:pt x="2030424" y="3291747"/>
                    <a:pt x="2022709" y="3290985"/>
                    <a:pt x="2022899" y="3249456"/>
                  </a:cubicBezTo>
                  <a:cubicBezTo>
                    <a:pt x="2024233" y="2983232"/>
                    <a:pt x="2023661" y="2717008"/>
                    <a:pt x="2023661" y="2450785"/>
                  </a:cubicBezTo>
                  <a:cubicBezTo>
                    <a:pt x="2023661" y="2053020"/>
                    <a:pt x="2023280" y="1655256"/>
                    <a:pt x="2024328" y="1257493"/>
                  </a:cubicBezTo>
                  <a:cubicBezTo>
                    <a:pt x="2024423" y="1222726"/>
                    <a:pt x="2019089" y="1209201"/>
                    <a:pt x="1979561" y="1209486"/>
                  </a:cubicBezTo>
                  <a:cubicBezTo>
                    <a:pt x="1926887" y="1209963"/>
                    <a:pt x="1882405" y="1204724"/>
                    <a:pt x="1828589" y="1210248"/>
                  </a:cubicBezTo>
                  <a:cubicBezTo>
                    <a:pt x="1787251" y="1214535"/>
                    <a:pt x="1774297" y="1215106"/>
                    <a:pt x="1774487" y="1255873"/>
                  </a:cubicBezTo>
                  <a:cubicBezTo>
                    <a:pt x="1776297" y="1541147"/>
                    <a:pt x="1775440" y="1826421"/>
                    <a:pt x="1775440" y="2111599"/>
                  </a:cubicBezTo>
                  <a:cubicBezTo>
                    <a:pt x="1775440" y="2490313"/>
                    <a:pt x="1774773" y="2869123"/>
                    <a:pt x="1776487" y="3247837"/>
                  </a:cubicBezTo>
                  <a:cubicBezTo>
                    <a:pt x="1776678" y="3288508"/>
                    <a:pt x="1765153" y="3297557"/>
                    <a:pt x="1726386" y="3296319"/>
                  </a:cubicBezTo>
                  <a:cubicBezTo>
                    <a:pt x="1624945" y="3292985"/>
                    <a:pt x="1523408" y="3293175"/>
                    <a:pt x="1421967" y="3294318"/>
                  </a:cubicBezTo>
                  <a:cubicBezTo>
                    <a:pt x="1393392" y="3294604"/>
                    <a:pt x="1383200" y="3287937"/>
                    <a:pt x="1384153" y="3257743"/>
                  </a:cubicBezTo>
                  <a:cubicBezTo>
                    <a:pt x="1386344" y="3183352"/>
                    <a:pt x="1384820" y="3108771"/>
                    <a:pt x="1384820" y="3034286"/>
                  </a:cubicBezTo>
                  <a:cubicBezTo>
                    <a:pt x="1384820" y="2733201"/>
                    <a:pt x="1384057" y="2432116"/>
                    <a:pt x="1385772" y="2131030"/>
                  </a:cubicBezTo>
                  <a:cubicBezTo>
                    <a:pt x="1385962" y="2092454"/>
                    <a:pt x="1374913" y="2084262"/>
                    <a:pt x="1334528" y="2087882"/>
                  </a:cubicBezTo>
                  <a:cubicBezTo>
                    <a:pt x="1286045" y="2092168"/>
                    <a:pt x="1237277" y="2092263"/>
                    <a:pt x="1188795" y="2087692"/>
                  </a:cubicBezTo>
                  <a:cubicBezTo>
                    <a:pt x="1144789" y="2083501"/>
                    <a:pt x="1134979" y="2095407"/>
                    <a:pt x="1135169" y="2136364"/>
                  </a:cubicBezTo>
                  <a:cubicBezTo>
                    <a:pt x="1136788" y="2507172"/>
                    <a:pt x="1135741" y="2877981"/>
                    <a:pt x="1136884" y="3248884"/>
                  </a:cubicBezTo>
                  <a:cubicBezTo>
                    <a:pt x="1136979" y="3287080"/>
                    <a:pt x="1126406" y="3292128"/>
                    <a:pt x="1075829" y="3290033"/>
                  </a:cubicBezTo>
                  <a:cubicBezTo>
                    <a:pt x="987627" y="3286318"/>
                    <a:pt x="901902" y="3292604"/>
                    <a:pt x="797603" y="3288127"/>
                  </a:cubicBezTo>
                  <a:cubicBezTo>
                    <a:pt x="751026" y="3286127"/>
                    <a:pt x="743120" y="3286413"/>
                    <a:pt x="743406" y="3254790"/>
                  </a:cubicBezTo>
                  <a:cubicBezTo>
                    <a:pt x="744835" y="3131156"/>
                    <a:pt x="743025" y="3007521"/>
                    <a:pt x="744644" y="2883982"/>
                  </a:cubicBezTo>
                  <a:cubicBezTo>
                    <a:pt x="745120" y="2847691"/>
                    <a:pt x="735024" y="2838166"/>
                    <a:pt x="684541" y="2845406"/>
                  </a:cubicBezTo>
                  <a:cubicBezTo>
                    <a:pt x="639012" y="2851883"/>
                    <a:pt x="592816" y="2850834"/>
                    <a:pt x="547191" y="2845024"/>
                  </a:cubicBezTo>
                  <a:cubicBezTo>
                    <a:pt x="502519" y="2839309"/>
                    <a:pt x="491755" y="2847882"/>
                    <a:pt x="492422" y="2881600"/>
                  </a:cubicBezTo>
                  <a:cubicBezTo>
                    <a:pt x="494137" y="2975041"/>
                    <a:pt x="493756" y="3068576"/>
                    <a:pt x="492708" y="3162112"/>
                  </a:cubicBezTo>
                  <a:cubicBezTo>
                    <a:pt x="492232" y="3202783"/>
                    <a:pt x="510329" y="3256218"/>
                    <a:pt x="485659" y="3280698"/>
                  </a:cubicBezTo>
                  <a:cubicBezTo>
                    <a:pt x="460799" y="3305368"/>
                    <a:pt x="407459" y="3286127"/>
                    <a:pt x="366597" y="3287841"/>
                  </a:cubicBezTo>
                  <a:lnTo>
                    <a:pt x="36556" y="3311178"/>
                  </a:lnTo>
                  <a:cubicBezTo>
                    <a:pt x="9124" y="3313083"/>
                    <a:pt x="-8021" y="3342039"/>
                    <a:pt x="3790" y="3366899"/>
                  </a:cubicBezTo>
                  <a:cubicBezTo>
                    <a:pt x="21697" y="3404999"/>
                    <a:pt x="40366" y="3452434"/>
                    <a:pt x="46747" y="3465388"/>
                  </a:cubicBezTo>
                  <a:cubicBezTo>
                    <a:pt x="82085" y="3536158"/>
                    <a:pt x="140378" y="3583307"/>
                    <a:pt x="214102" y="3611501"/>
                  </a:cubicBezTo>
                  <a:cubicBezTo>
                    <a:pt x="234485" y="3644839"/>
                    <a:pt x="268108" y="3639695"/>
                    <a:pt x="299350" y="3640171"/>
                  </a:cubicBezTo>
                  <a:cubicBezTo>
                    <a:pt x="635202" y="3645410"/>
                    <a:pt x="971053" y="3641791"/>
                    <a:pt x="1307096" y="3647410"/>
                  </a:cubicBezTo>
                  <a:cubicBezTo>
                    <a:pt x="2101099" y="3660650"/>
                    <a:pt x="2895199" y="3644267"/>
                    <a:pt x="3689393" y="3657412"/>
                  </a:cubicBezTo>
                  <a:cubicBezTo>
                    <a:pt x="4293279" y="3667413"/>
                    <a:pt x="4897545" y="3659412"/>
                    <a:pt x="5501620" y="3659412"/>
                  </a:cubicBezTo>
                  <a:cubicBezTo>
                    <a:pt x="5530195" y="3659412"/>
                    <a:pt x="5558675" y="3659888"/>
                    <a:pt x="5587250" y="3658078"/>
                  </a:cubicBezTo>
                  <a:cubicBezTo>
                    <a:pt x="5613919" y="3656364"/>
                    <a:pt x="5636780" y="3647601"/>
                    <a:pt x="5649829" y="3621979"/>
                  </a:cubicBezTo>
                  <a:cubicBezTo>
                    <a:pt x="5759462" y="3564543"/>
                    <a:pt x="5816802" y="3472817"/>
                    <a:pt x="5831280" y="3351088"/>
                  </a:cubicBezTo>
                  <a:cubicBezTo>
                    <a:pt x="5835090" y="3316226"/>
                    <a:pt x="5824327" y="3308416"/>
                    <a:pt x="5791085" y="330860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3" name="Isosceles Triangle 3">
            <a:extLst>
              <a:ext uri="{FF2B5EF4-FFF2-40B4-BE49-F238E27FC236}">
                <a16:creationId xmlns:a16="http://schemas.microsoft.com/office/drawing/2014/main" id="{9CCE2BAD-A5D5-43A6-9240-4368087AD44F}"/>
              </a:ext>
            </a:extLst>
          </p:cNvPr>
          <p:cNvSpPr>
            <a:spLocks noChangeAspect="1"/>
          </p:cNvSpPr>
          <p:nvPr/>
        </p:nvSpPr>
        <p:spPr>
          <a:xfrm>
            <a:off x="5261520" y="2781130"/>
            <a:ext cx="949915" cy="950812"/>
          </a:xfrm>
          <a:custGeom>
            <a:avLst/>
            <a:gdLst/>
            <a:ahLst/>
            <a:cxnLst/>
            <a:rect l="l" t="t" r="r" b="b"/>
            <a:pathLst>
              <a:path w="3935086" h="3938802">
                <a:moveTo>
                  <a:pt x="1861742" y="3314001"/>
                </a:moveTo>
                <a:cubicBezTo>
                  <a:pt x="1921395" y="3314001"/>
                  <a:pt x="1969754" y="3362360"/>
                  <a:pt x="1969754" y="3422013"/>
                </a:cubicBezTo>
                <a:cubicBezTo>
                  <a:pt x="1969754" y="3481666"/>
                  <a:pt x="1921395" y="3530025"/>
                  <a:pt x="1861742" y="3530025"/>
                </a:cubicBezTo>
                <a:cubicBezTo>
                  <a:pt x="1802089" y="3530025"/>
                  <a:pt x="1753730" y="3481666"/>
                  <a:pt x="1753730" y="3422013"/>
                </a:cubicBezTo>
                <a:cubicBezTo>
                  <a:pt x="1753730" y="3362360"/>
                  <a:pt x="1802089" y="3314001"/>
                  <a:pt x="1861742" y="3314001"/>
                </a:cubicBezTo>
                <a:close/>
                <a:moveTo>
                  <a:pt x="2097646" y="2118753"/>
                </a:moveTo>
                <a:lnTo>
                  <a:pt x="2097646" y="2478753"/>
                </a:lnTo>
                <a:lnTo>
                  <a:pt x="2457646" y="2478753"/>
                </a:lnTo>
                <a:lnTo>
                  <a:pt x="2457646" y="2118753"/>
                </a:lnTo>
                <a:close/>
                <a:moveTo>
                  <a:pt x="1476536" y="2118753"/>
                </a:moveTo>
                <a:lnTo>
                  <a:pt x="1476536" y="2478753"/>
                </a:lnTo>
                <a:lnTo>
                  <a:pt x="1836536" y="2478753"/>
                </a:lnTo>
                <a:lnTo>
                  <a:pt x="1836536" y="2118753"/>
                </a:lnTo>
                <a:close/>
                <a:moveTo>
                  <a:pt x="2097646" y="1539638"/>
                </a:moveTo>
                <a:lnTo>
                  <a:pt x="2097646" y="1899638"/>
                </a:lnTo>
                <a:lnTo>
                  <a:pt x="2457646" y="1899638"/>
                </a:lnTo>
                <a:lnTo>
                  <a:pt x="2457646" y="1539638"/>
                </a:lnTo>
                <a:close/>
                <a:moveTo>
                  <a:pt x="1476536" y="1539638"/>
                </a:moveTo>
                <a:lnTo>
                  <a:pt x="1476536" y="1899638"/>
                </a:lnTo>
                <a:lnTo>
                  <a:pt x="1836536" y="1899638"/>
                </a:lnTo>
                <a:lnTo>
                  <a:pt x="1836536" y="1539638"/>
                </a:lnTo>
                <a:close/>
                <a:moveTo>
                  <a:pt x="1989788" y="770570"/>
                </a:moveTo>
                <a:lnTo>
                  <a:pt x="3429788" y="1850570"/>
                </a:lnTo>
                <a:lnTo>
                  <a:pt x="3430108" y="1850570"/>
                </a:lnTo>
                <a:lnTo>
                  <a:pt x="3430108" y="3938802"/>
                </a:lnTo>
                <a:lnTo>
                  <a:pt x="2265771" y="3938802"/>
                </a:lnTo>
                <a:lnTo>
                  <a:pt x="2265771" y="2786674"/>
                </a:lnTo>
                <a:lnTo>
                  <a:pt x="1669844" y="2786674"/>
                </a:lnTo>
                <a:lnTo>
                  <a:pt x="1669844" y="3938802"/>
                </a:lnTo>
                <a:lnTo>
                  <a:pt x="549788" y="3938802"/>
                </a:lnTo>
                <a:lnTo>
                  <a:pt x="549788" y="1850570"/>
                </a:lnTo>
                <a:close/>
                <a:moveTo>
                  <a:pt x="1969233" y="1003"/>
                </a:moveTo>
                <a:cubicBezTo>
                  <a:pt x="1995162" y="-2644"/>
                  <a:pt x="2022483" y="3601"/>
                  <a:pt x="2045048" y="20601"/>
                </a:cubicBezTo>
                <a:lnTo>
                  <a:pt x="3894333" y="1413834"/>
                </a:lnTo>
                <a:cubicBezTo>
                  <a:pt x="3939464" y="1447835"/>
                  <a:pt x="3948486" y="1511986"/>
                  <a:pt x="3914485" y="1557117"/>
                </a:cubicBezTo>
                <a:lnTo>
                  <a:pt x="3756006" y="1767472"/>
                </a:lnTo>
                <a:cubicBezTo>
                  <a:pt x="3722004" y="1812603"/>
                  <a:pt x="3657854" y="1821626"/>
                  <a:pt x="3612722" y="1787625"/>
                </a:cubicBezTo>
                <a:lnTo>
                  <a:pt x="1967544" y="548164"/>
                </a:lnTo>
                <a:lnTo>
                  <a:pt x="322364" y="1787626"/>
                </a:lnTo>
                <a:cubicBezTo>
                  <a:pt x="277233" y="1821627"/>
                  <a:pt x="213082" y="1812604"/>
                  <a:pt x="179080" y="1767473"/>
                </a:cubicBezTo>
                <a:lnTo>
                  <a:pt x="20601" y="1557118"/>
                </a:lnTo>
                <a:cubicBezTo>
                  <a:pt x="-13400" y="1511987"/>
                  <a:pt x="-4378" y="1447836"/>
                  <a:pt x="40754" y="1413835"/>
                </a:cubicBezTo>
                <a:lnTo>
                  <a:pt x="1890038" y="20602"/>
                </a:lnTo>
                <a:cubicBezTo>
                  <a:pt x="1912604" y="3602"/>
                  <a:pt x="1939924" y="-2643"/>
                  <a:pt x="1965854" y="1004"/>
                </a:cubicBezTo>
                <a:lnTo>
                  <a:pt x="1967542" y="1586"/>
                </a:lnTo>
                <a:cubicBezTo>
                  <a:pt x="1968071" y="1171"/>
                  <a:pt x="1968652" y="1085"/>
                  <a:pt x="1969233" y="10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4" name="Freeform: Shape 47">
            <a:extLst>
              <a:ext uri="{FF2B5EF4-FFF2-40B4-BE49-F238E27FC236}">
                <a16:creationId xmlns:a16="http://schemas.microsoft.com/office/drawing/2014/main" id="{821A16F1-CABA-4C90-99E8-CDDF321D2BC5}"/>
              </a:ext>
            </a:extLst>
          </p:cNvPr>
          <p:cNvSpPr/>
          <p:nvPr/>
        </p:nvSpPr>
        <p:spPr>
          <a:xfrm>
            <a:off x="2829914" y="2294567"/>
            <a:ext cx="909380" cy="632019"/>
          </a:xfrm>
          <a:custGeom>
            <a:avLst/>
            <a:gdLst>
              <a:gd name="connsiteX0" fmla="*/ 687185 w 1178350"/>
              <a:gd name="connsiteY0" fmla="*/ 641948 h 818953"/>
              <a:gd name="connsiteX1" fmla="*/ 690131 w 1178350"/>
              <a:gd name="connsiteY1" fmla="*/ 641948 h 818953"/>
              <a:gd name="connsiteX2" fmla="*/ 778507 w 1178350"/>
              <a:gd name="connsiteY2" fmla="*/ 717952 h 818953"/>
              <a:gd name="connsiteX3" fmla="*/ 790880 w 1178350"/>
              <a:gd name="connsiteY3" fmla="*/ 801615 h 818953"/>
              <a:gd name="connsiteX4" fmla="*/ 766724 w 1178350"/>
              <a:gd name="connsiteY4" fmla="*/ 822236 h 818953"/>
              <a:gd name="connsiteX5" fmla="*/ 640051 w 1178350"/>
              <a:gd name="connsiteY5" fmla="*/ 822236 h 818953"/>
              <a:gd name="connsiteX6" fmla="*/ 615895 w 1178350"/>
              <a:gd name="connsiteY6" fmla="*/ 807506 h 818953"/>
              <a:gd name="connsiteX7" fmla="*/ 627089 w 1178350"/>
              <a:gd name="connsiteY7" fmla="*/ 753302 h 818953"/>
              <a:gd name="connsiteX8" fmla="*/ 605879 w 1178350"/>
              <a:gd name="connsiteY8" fmla="*/ 716773 h 818953"/>
              <a:gd name="connsiteX9" fmla="*/ 449158 w 1178350"/>
              <a:gd name="connsiteY9" fmla="*/ 679655 h 818953"/>
              <a:gd name="connsiteX10" fmla="*/ 416164 w 1178350"/>
              <a:gd name="connsiteY10" fmla="*/ 702633 h 818953"/>
              <a:gd name="connsiteX11" fmla="*/ 384938 w 1178350"/>
              <a:gd name="connsiteY11" fmla="*/ 824003 h 818953"/>
              <a:gd name="connsiteX12" fmla="*/ 149857 w 1178350"/>
              <a:gd name="connsiteY12" fmla="*/ 824592 h 818953"/>
              <a:gd name="connsiteX13" fmla="*/ 136895 w 1178350"/>
              <a:gd name="connsiteY13" fmla="*/ 780404 h 818953"/>
              <a:gd name="connsiteX14" fmla="*/ 202883 w 1178350"/>
              <a:gd name="connsiteY14" fmla="*/ 502314 h 818953"/>
              <a:gd name="connsiteX15" fmla="*/ 250606 w 1178350"/>
              <a:gd name="connsiteY15" fmla="*/ 457536 h 818953"/>
              <a:gd name="connsiteX16" fmla="*/ 318950 w 1178350"/>
              <a:gd name="connsiteY16" fmla="*/ 451055 h 818953"/>
              <a:gd name="connsiteX17" fmla="*/ 360193 w 1178350"/>
              <a:gd name="connsiteY17" fmla="*/ 440450 h 818953"/>
              <a:gd name="connsiteX18" fmla="*/ 417932 w 1178350"/>
              <a:gd name="connsiteY18" fmla="*/ 367981 h 818953"/>
              <a:gd name="connsiteX19" fmla="*/ 391419 w 1178350"/>
              <a:gd name="connsiteY19" fmla="*/ 379176 h 818953"/>
              <a:gd name="connsiteX20" fmla="*/ 295972 w 1178350"/>
              <a:gd name="connsiteY20" fmla="*/ 382711 h 818953"/>
              <a:gd name="connsiteX21" fmla="*/ 232931 w 1178350"/>
              <a:gd name="connsiteY21" fmla="*/ 388603 h 818953"/>
              <a:gd name="connsiteX22" fmla="*/ 247071 w 1178350"/>
              <a:gd name="connsiteY22" fmla="*/ 304940 h 818953"/>
              <a:gd name="connsiteX23" fmla="*/ 106847 w 1178350"/>
              <a:gd name="connsiteY23" fmla="*/ 362090 h 818953"/>
              <a:gd name="connsiteX24" fmla="*/ 57946 w 1178350"/>
              <a:gd name="connsiteY24" fmla="*/ 370338 h 818953"/>
              <a:gd name="connsiteX25" fmla="*/ 796 w 1178350"/>
              <a:gd name="connsiteY25" fmla="*/ 318491 h 818953"/>
              <a:gd name="connsiteX26" fmla="*/ 39092 w 1178350"/>
              <a:gd name="connsiteY26" fmla="*/ 256628 h 818953"/>
              <a:gd name="connsiteX27" fmla="*/ 289492 w 1178350"/>
              <a:gd name="connsiteY27" fmla="*/ 152932 h 818953"/>
              <a:gd name="connsiteX28" fmla="*/ 630035 w 1178350"/>
              <a:gd name="connsiteY28" fmla="*/ 13298 h 818953"/>
              <a:gd name="connsiteX29" fmla="*/ 746102 w 1178350"/>
              <a:gd name="connsiteY29" fmla="*/ 40989 h 818953"/>
              <a:gd name="connsiteX30" fmla="*/ 869240 w 1178350"/>
              <a:gd name="connsiteY30" fmla="*/ 183570 h 818953"/>
              <a:gd name="connsiteX31" fmla="*/ 879256 w 1178350"/>
              <a:gd name="connsiteY31" fmla="*/ 142917 h 818953"/>
              <a:gd name="connsiteX32" fmla="*/ 928747 w 1178350"/>
              <a:gd name="connsiteY32" fmla="*/ 109923 h 818953"/>
              <a:gd name="connsiteX33" fmla="*/ 991789 w 1178350"/>
              <a:gd name="connsiteY33" fmla="*/ 124652 h 818953"/>
              <a:gd name="connsiteX34" fmla="*/ 1024782 w 1178350"/>
              <a:gd name="connsiteY34" fmla="*/ 178856 h 818953"/>
              <a:gd name="connsiteX35" fmla="*/ 995913 w 1178350"/>
              <a:gd name="connsiteY35" fmla="*/ 299048 h 818953"/>
              <a:gd name="connsiteX36" fmla="*/ 1007107 w 1178350"/>
              <a:gd name="connsiteY36" fmla="*/ 343825 h 818953"/>
              <a:gd name="connsiteX37" fmla="*/ 1155579 w 1178350"/>
              <a:gd name="connsiteY37" fmla="*/ 515275 h 818953"/>
              <a:gd name="connsiteX38" fmla="*/ 1161471 w 1178350"/>
              <a:gd name="connsiteY38" fmla="*/ 606008 h 818953"/>
              <a:gd name="connsiteX39" fmla="*/ 1061900 w 1178350"/>
              <a:gd name="connsiteY39" fmla="*/ 594814 h 818953"/>
              <a:gd name="connsiteX40" fmla="*/ 955260 w 1178350"/>
              <a:gd name="connsiteY40" fmla="*/ 471677 h 818953"/>
              <a:gd name="connsiteX41" fmla="*/ 906358 w 1178350"/>
              <a:gd name="connsiteY41" fmla="*/ 673764 h 818953"/>
              <a:gd name="connsiteX42" fmla="*/ 899877 w 1178350"/>
              <a:gd name="connsiteY42" fmla="*/ 674353 h 818953"/>
              <a:gd name="connsiteX43" fmla="*/ 865116 w 1178350"/>
              <a:gd name="connsiteY43" fmla="*/ 592457 h 818953"/>
              <a:gd name="connsiteX44" fmla="*/ 820338 w 1178350"/>
              <a:gd name="connsiteY44" fmla="*/ 561820 h 818953"/>
              <a:gd name="connsiteX45" fmla="*/ 774383 w 1178350"/>
              <a:gd name="connsiteY45" fmla="*/ 520578 h 818953"/>
              <a:gd name="connsiteX46" fmla="*/ 713698 w 1178350"/>
              <a:gd name="connsiteY46" fmla="*/ 458126 h 818953"/>
              <a:gd name="connsiteX47" fmla="*/ 690131 w 1178350"/>
              <a:gd name="connsiteY47" fmla="*/ 456358 h 818953"/>
              <a:gd name="connsiteX48" fmla="*/ 655959 w 1178350"/>
              <a:gd name="connsiteY48" fmla="*/ 425132 h 818953"/>
              <a:gd name="connsiteX49" fmla="*/ 632392 w 1178350"/>
              <a:gd name="connsiteY49" fmla="*/ 341469 h 818953"/>
              <a:gd name="connsiteX50" fmla="*/ 614127 w 1178350"/>
              <a:gd name="connsiteY50" fmla="*/ 472266 h 818953"/>
              <a:gd name="connsiteX51" fmla="*/ 628857 w 1178350"/>
              <a:gd name="connsiteY51" fmla="*/ 491708 h 818953"/>
              <a:gd name="connsiteX52" fmla="*/ 680115 w 1178350"/>
              <a:gd name="connsiteY52" fmla="*/ 520578 h 818953"/>
              <a:gd name="connsiteX53" fmla="*/ 683061 w 1178350"/>
              <a:gd name="connsiteY53" fmla="*/ 612489 h 818953"/>
              <a:gd name="connsiteX54" fmla="*/ 687185 w 1178350"/>
              <a:gd name="connsiteY54" fmla="*/ 641948 h 81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78350" h="818953">
                <a:moveTo>
                  <a:pt x="687185" y="641948"/>
                </a:moveTo>
                <a:cubicBezTo>
                  <a:pt x="688363" y="641948"/>
                  <a:pt x="688952" y="641948"/>
                  <a:pt x="690131" y="641948"/>
                </a:cubicBezTo>
                <a:cubicBezTo>
                  <a:pt x="766134" y="643716"/>
                  <a:pt x="766724" y="643716"/>
                  <a:pt x="778507" y="717952"/>
                </a:cubicBezTo>
                <a:cubicBezTo>
                  <a:pt x="783220" y="745643"/>
                  <a:pt x="786756" y="773334"/>
                  <a:pt x="790880" y="801615"/>
                </a:cubicBezTo>
                <a:cubicBezTo>
                  <a:pt x="790291" y="816933"/>
                  <a:pt x="782631" y="822825"/>
                  <a:pt x="766724" y="822236"/>
                </a:cubicBezTo>
                <a:cubicBezTo>
                  <a:pt x="724303" y="821057"/>
                  <a:pt x="682471" y="821646"/>
                  <a:pt x="640051" y="822236"/>
                </a:cubicBezTo>
                <a:cubicBezTo>
                  <a:pt x="628267" y="822236"/>
                  <a:pt x="618251" y="821646"/>
                  <a:pt x="615895" y="807506"/>
                </a:cubicBezTo>
                <a:cubicBezTo>
                  <a:pt x="619430" y="789242"/>
                  <a:pt x="622965" y="770977"/>
                  <a:pt x="627089" y="753302"/>
                </a:cubicBezTo>
                <a:cubicBezTo>
                  <a:pt x="631802" y="733270"/>
                  <a:pt x="627089" y="722076"/>
                  <a:pt x="605879" y="716773"/>
                </a:cubicBezTo>
                <a:cubicBezTo>
                  <a:pt x="553442" y="704990"/>
                  <a:pt x="501595" y="692028"/>
                  <a:pt x="449158" y="679655"/>
                </a:cubicBezTo>
                <a:cubicBezTo>
                  <a:pt x="428537" y="674353"/>
                  <a:pt x="420878" y="685547"/>
                  <a:pt x="416164" y="702633"/>
                </a:cubicBezTo>
                <a:cubicBezTo>
                  <a:pt x="405559" y="743286"/>
                  <a:pt x="400256" y="785118"/>
                  <a:pt x="384938" y="824003"/>
                </a:cubicBezTo>
                <a:cubicBezTo>
                  <a:pt x="306578" y="821057"/>
                  <a:pt x="228217" y="819879"/>
                  <a:pt x="149857" y="824592"/>
                </a:cubicBezTo>
                <a:cubicBezTo>
                  <a:pt x="132182" y="813987"/>
                  <a:pt x="132771" y="798079"/>
                  <a:pt x="136895" y="780404"/>
                </a:cubicBezTo>
                <a:cubicBezTo>
                  <a:pt x="159284" y="687904"/>
                  <a:pt x="181083" y="595403"/>
                  <a:pt x="202883" y="502314"/>
                </a:cubicBezTo>
                <a:cubicBezTo>
                  <a:pt x="208775" y="475801"/>
                  <a:pt x="234698" y="472855"/>
                  <a:pt x="250606" y="457536"/>
                </a:cubicBezTo>
                <a:cubicBezTo>
                  <a:pt x="271816" y="436915"/>
                  <a:pt x="294794" y="435148"/>
                  <a:pt x="318950" y="451055"/>
                </a:cubicBezTo>
                <a:cubicBezTo>
                  <a:pt x="336626" y="462839"/>
                  <a:pt x="348409" y="456947"/>
                  <a:pt x="360193" y="440450"/>
                </a:cubicBezTo>
                <a:cubicBezTo>
                  <a:pt x="377868" y="416294"/>
                  <a:pt x="397311" y="393316"/>
                  <a:pt x="417932" y="367981"/>
                </a:cubicBezTo>
                <a:cubicBezTo>
                  <a:pt x="404381" y="367392"/>
                  <a:pt x="397900" y="373873"/>
                  <a:pt x="391419" y="379176"/>
                </a:cubicBezTo>
                <a:cubicBezTo>
                  <a:pt x="360193" y="405100"/>
                  <a:pt x="330145" y="412759"/>
                  <a:pt x="295972" y="382711"/>
                </a:cubicBezTo>
                <a:cubicBezTo>
                  <a:pt x="275351" y="364447"/>
                  <a:pt x="255909" y="390959"/>
                  <a:pt x="232931" y="388603"/>
                </a:cubicBezTo>
                <a:cubicBezTo>
                  <a:pt x="231163" y="362090"/>
                  <a:pt x="245303" y="336755"/>
                  <a:pt x="247071" y="304940"/>
                </a:cubicBezTo>
                <a:cubicBezTo>
                  <a:pt x="198169" y="324972"/>
                  <a:pt x="152214" y="343236"/>
                  <a:pt x="106847" y="362090"/>
                </a:cubicBezTo>
                <a:cubicBezTo>
                  <a:pt x="90939" y="368571"/>
                  <a:pt x="75621" y="372695"/>
                  <a:pt x="57946" y="370338"/>
                </a:cubicBezTo>
                <a:cubicBezTo>
                  <a:pt x="29076" y="366214"/>
                  <a:pt x="4920" y="345004"/>
                  <a:pt x="796" y="318491"/>
                </a:cubicBezTo>
                <a:cubicBezTo>
                  <a:pt x="-3329" y="290800"/>
                  <a:pt x="8455" y="269589"/>
                  <a:pt x="39092" y="256628"/>
                </a:cubicBezTo>
                <a:cubicBezTo>
                  <a:pt x="122166" y="221277"/>
                  <a:pt x="205829" y="187694"/>
                  <a:pt x="289492" y="152932"/>
                </a:cubicBezTo>
                <a:cubicBezTo>
                  <a:pt x="403202" y="106388"/>
                  <a:pt x="516324" y="59843"/>
                  <a:pt x="630035" y="13298"/>
                </a:cubicBezTo>
                <a:cubicBezTo>
                  <a:pt x="686007" y="-9680"/>
                  <a:pt x="706038" y="-4377"/>
                  <a:pt x="746102" y="40989"/>
                </a:cubicBezTo>
                <a:cubicBezTo>
                  <a:pt x="785577" y="86945"/>
                  <a:pt x="825641" y="132901"/>
                  <a:pt x="869240" y="183570"/>
                </a:cubicBezTo>
                <a:cubicBezTo>
                  <a:pt x="873364" y="166484"/>
                  <a:pt x="876899" y="154700"/>
                  <a:pt x="879256" y="142917"/>
                </a:cubicBezTo>
                <a:cubicBezTo>
                  <a:pt x="885148" y="115815"/>
                  <a:pt x="901645" y="104620"/>
                  <a:pt x="928747" y="109923"/>
                </a:cubicBezTo>
                <a:cubicBezTo>
                  <a:pt x="949957" y="114047"/>
                  <a:pt x="971167" y="118760"/>
                  <a:pt x="991789" y="124652"/>
                </a:cubicBezTo>
                <a:cubicBezTo>
                  <a:pt x="1023604" y="133490"/>
                  <a:pt x="1031852" y="147041"/>
                  <a:pt x="1024782" y="178856"/>
                </a:cubicBezTo>
                <a:cubicBezTo>
                  <a:pt x="1015945" y="218920"/>
                  <a:pt x="1007107" y="259573"/>
                  <a:pt x="995913" y="299048"/>
                </a:cubicBezTo>
                <a:cubicBezTo>
                  <a:pt x="990610" y="317902"/>
                  <a:pt x="995324" y="329685"/>
                  <a:pt x="1007107" y="343825"/>
                </a:cubicBezTo>
                <a:cubicBezTo>
                  <a:pt x="1057187" y="400386"/>
                  <a:pt x="1106678" y="458126"/>
                  <a:pt x="1155579" y="515275"/>
                </a:cubicBezTo>
                <a:cubicBezTo>
                  <a:pt x="1185627" y="550626"/>
                  <a:pt x="1187395" y="582441"/>
                  <a:pt x="1161471" y="606008"/>
                </a:cubicBezTo>
                <a:cubicBezTo>
                  <a:pt x="1133191" y="631343"/>
                  <a:pt x="1090770" y="627219"/>
                  <a:pt x="1061900" y="594814"/>
                </a:cubicBezTo>
                <a:cubicBezTo>
                  <a:pt x="1027139" y="555929"/>
                  <a:pt x="993556" y="516454"/>
                  <a:pt x="955260" y="471677"/>
                </a:cubicBezTo>
                <a:cubicBezTo>
                  <a:pt x="938174" y="542378"/>
                  <a:pt x="922266" y="608365"/>
                  <a:pt x="906358" y="673764"/>
                </a:cubicBezTo>
                <a:cubicBezTo>
                  <a:pt x="904001" y="673764"/>
                  <a:pt x="902234" y="674353"/>
                  <a:pt x="899877" y="674353"/>
                </a:cubicBezTo>
                <a:cubicBezTo>
                  <a:pt x="888094" y="647251"/>
                  <a:pt x="874543" y="620149"/>
                  <a:pt x="865116" y="592457"/>
                </a:cubicBezTo>
                <a:cubicBezTo>
                  <a:pt x="857457" y="569479"/>
                  <a:pt x="845084" y="560642"/>
                  <a:pt x="820338" y="561820"/>
                </a:cubicBezTo>
                <a:cubicBezTo>
                  <a:pt x="777329" y="563588"/>
                  <a:pt x="777329" y="562409"/>
                  <a:pt x="774383" y="520578"/>
                </a:cubicBezTo>
                <a:cubicBezTo>
                  <a:pt x="769669" y="454001"/>
                  <a:pt x="780864" y="468141"/>
                  <a:pt x="713698" y="458126"/>
                </a:cubicBezTo>
                <a:cubicBezTo>
                  <a:pt x="706038" y="456947"/>
                  <a:pt x="697790" y="456358"/>
                  <a:pt x="690131" y="456358"/>
                </a:cubicBezTo>
                <a:cubicBezTo>
                  <a:pt x="668920" y="456358"/>
                  <a:pt x="658904" y="446342"/>
                  <a:pt x="655959" y="425132"/>
                </a:cubicBezTo>
                <a:cubicBezTo>
                  <a:pt x="651834" y="397440"/>
                  <a:pt x="644175" y="369749"/>
                  <a:pt x="632392" y="341469"/>
                </a:cubicBezTo>
                <a:cubicBezTo>
                  <a:pt x="626500" y="385068"/>
                  <a:pt x="620019" y="428667"/>
                  <a:pt x="614127" y="472266"/>
                </a:cubicBezTo>
                <a:cubicBezTo>
                  <a:pt x="612360" y="483460"/>
                  <a:pt x="621197" y="486995"/>
                  <a:pt x="628857" y="491708"/>
                </a:cubicBezTo>
                <a:cubicBezTo>
                  <a:pt x="645943" y="501135"/>
                  <a:pt x="663029" y="511151"/>
                  <a:pt x="680115" y="520578"/>
                </a:cubicBezTo>
                <a:cubicBezTo>
                  <a:pt x="685417" y="551215"/>
                  <a:pt x="680704" y="581852"/>
                  <a:pt x="683061" y="612489"/>
                </a:cubicBezTo>
                <a:cubicBezTo>
                  <a:pt x="683650" y="623684"/>
                  <a:pt x="678936" y="633700"/>
                  <a:pt x="687185" y="641948"/>
                </a:cubicBezTo>
                <a:close/>
              </a:path>
            </a:pathLst>
          </a:custGeom>
          <a:solidFill>
            <a:schemeClr val="accent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5" name="Group 48">
            <a:extLst>
              <a:ext uri="{FF2B5EF4-FFF2-40B4-BE49-F238E27FC236}">
                <a16:creationId xmlns:a16="http://schemas.microsoft.com/office/drawing/2014/main" id="{8A0E722C-888D-4D89-8F2C-8EF4AEEE52BF}"/>
              </a:ext>
            </a:extLst>
          </p:cNvPr>
          <p:cNvGrpSpPr/>
          <p:nvPr/>
        </p:nvGrpSpPr>
        <p:grpSpPr>
          <a:xfrm>
            <a:off x="2859634" y="3075609"/>
            <a:ext cx="891192" cy="789623"/>
            <a:chOff x="5904644" y="5833372"/>
            <a:chExt cx="1154784" cy="1023173"/>
          </a:xfrm>
          <a:solidFill>
            <a:schemeClr val="accent3"/>
          </a:solidFill>
        </p:grpSpPr>
        <p:sp>
          <p:nvSpPr>
            <p:cNvPr id="126" name="Freeform: Shape 49">
              <a:extLst>
                <a:ext uri="{FF2B5EF4-FFF2-40B4-BE49-F238E27FC236}">
                  <a16:creationId xmlns:a16="http://schemas.microsoft.com/office/drawing/2014/main" id="{525F5CBD-0955-4495-BB80-5F800E16AC6A}"/>
                </a:ext>
              </a:extLst>
            </p:cNvPr>
            <p:cNvSpPr/>
            <p:nvPr/>
          </p:nvSpPr>
          <p:spPr>
            <a:xfrm>
              <a:off x="5904644" y="5833372"/>
              <a:ext cx="1154784" cy="789495"/>
            </a:xfrm>
            <a:custGeom>
              <a:avLst/>
              <a:gdLst>
                <a:gd name="connsiteX0" fmla="*/ 630880 w 1154783"/>
                <a:gd name="connsiteY0" fmla="*/ 732397 h 789494"/>
                <a:gd name="connsiteX1" fmla="*/ 597886 w 1154783"/>
                <a:gd name="connsiteY1" fmla="*/ 685263 h 789494"/>
                <a:gd name="connsiteX2" fmla="*/ 467089 w 1154783"/>
                <a:gd name="connsiteY2" fmla="*/ 662874 h 789494"/>
                <a:gd name="connsiteX3" fmla="*/ 423490 w 1154783"/>
                <a:gd name="connsiteY3" fmla="*/ 691744 h 789494"/>
                <a:gd name="connsiteX4" fmla="*/ 400513 w 1154783"/>
                <a:gd name="connsiteY4" fmla="*/ 708830 h 789494"/>
                <a:gd name="connsiteX5" fmla="*/ 265002 w 1154783"/>
                <a:gd name="connsiteY5" fmla="*/ 764213 h 789494"/>
                <a:gd name="connsiteX6" fmla="*/ 196069 w 1154783"/>
                <a:gd name="connsiteY6" fmla="*/ 787190 h 789494"/>
                <a:gd name="connsiteX7" fmla="*/ 164253 w 1154783"/>
                <a:gd name="connsiteY7" fmla="*/ 738289 h 789494"/>
                <a:gd name="connsiteX8" fmla="*/ 234365 w 1154783"/>
                <a:gd name="connsiteY8" fmla="*/ 352968 h 789494"/>
                <a:gd name="connsiteX9" fmla="*/ 234365 w 1154783"/>
                <a:gd name="connsiteY9" fmla="*/ 322331 h 789494"/>
                <a:gd name="connsiteX10" fmla="*/ 204906 w 1154783"/>
                <a:gd name="connsiteY10" fmla="*/ 331169 h 789494"/>
                <a:gd name="connsiteX11" fmla="*/ 103568 w 1154783"/>
                <a:gd name="connsiteY11" fmla="*/ 378892 h 789494"/>
                <a:gd name="connsiteX12" fmla="*/ 55256 w 1154783"/>
                <a:gd name="connsiteY12" fmla="*/ 387730 h 789494"/>
                <a:gd name="connsiteX13" fmla="*/ 463 w 1154783"/>
                <a:gd name="connsiteY13" fmla="*/ 337061 h 789494"/>
                <a:gd name="connsiteX14" fmla="*/ 39348 w 1154783"/>
                <a:gd name="connsiteY14" fmla="*/ 278143 h 789494"/>
                <a:gd name="connsiteX15" fmla="*/ 544861 w 1154783"/>
                <a:gd name="connsiteY15" fmla="*/ 38348 h 789494"/>
                <a:gd name="connsiteX16" fmla="*/ 606135 w 1154783"/>
                <a:gd name="connsiteY16" fmla="*/ 10068 h 789494"/>
                <a:gd name="connsiteX17" fmla="*/ 699814 w 1154783"/>
                <a:gd name="connsiteY17" fmla="*/ 26565 h 789494"/>
                <a:gd name="connsiteX18" fmla="*/ 817649 w 1154783"/>
                <a:gd name="connsiteY18" fmla="*/ 146168 h 789494"/>
                <a:gd name="connsiteX19" fmla="*/ 840627 w 1154783"/>
                <a:gd name="connsiteY19" fmla="*/ 140276 h 789494"/>
                <a:gd name="connsiteX20" fmla="*/ 910149 w 1154783"/>
                <a:gd name="connsiteY20" fmla="*/ 94909 h 789494"/>
                <a:gd name="connsiteX21" fmla="*/ 977315 w 1154783"/>
                <a:gd name="connsiteY21" fmla="*/ 192712 h 789494"/>
                <a:gd name="connsiteX22" fmla="*/ 1033287 w 1154783"/>
                <a:gd name="connsiteY22" fmla="*/ 367697 h 789494"/>
                <a:gd name="connsiteX23" fmla="*/ 1133447 w 1154783"/>
                <a:gd name="connsiteY23" fmla="*/ 467268 h 789494"/>
                <a:gd name="connsiteX24" fmla="*/ 1144052 w 1154783"/>
                <a:gd name="connsiteY24" fmla="*/ 550342 h 789494"/>
                <a:gd name="connsiteX25" fmla="*/ 1050962 w 1154783"/>
                <a:gd name="connsiteY25" fmla="*/ 552110 h 789494"/>
                <a:gd name="connsiteX26" fmla="*/ 964942 w 1154783"/>
                <a:gd name="connsiteY26" fmla="*/ 467268 h 789494"/>
                <a:gd name="connsiteX27" fmla="*/ 939019 w 1154783"/>
                <a:gd name="connsiteY27" fmla="*/ 446058 h 789494"/>
                <a:gd name="connsiteX28" fmla="*/ 926646 w 1154783"/>
                <a:gd name="connsiteY28" fmla="*/ 479641 h 789494"/>
                <a:gd name="connsiteX29" fmla="*/ 875388 w 1154783"/>
                <a:gd name="connsiteY29" fmla="*/ 760677 h 789494"/>
                <a:gd name="connsiteX30" fmla="*/ 837092 w 1154783"/>
                <a:gd name="connsiteY30" fmla="*/ 774228 h 789494"/>
                <a:gd name="connsiteX31" fmla="*/ 811168 w 1154783"/>
                <a:gd name="connsiteY31" fmla="*/ 750072 h 789494"/>
                <a:gd name="connsiteX32" fmla="*/ 648555 w 1154783"/>
                <a:gd name="connsiteY32" fmla="*/ 724148 h 789494"/>
                <a:gd name="connsiteX33" fmla="*/ 630880 w 1154783"/>
                <a:gd name="connsiteY33" fmla="*/ 732397 h 78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54783" h="789494">
                  <a:moveTo>
                    <a:pt x="630880" y="732397"/>
                  </a:moveTo>
                  <a:cubicBezTo>
                    <a:pt x="639129" y="697636"/>
                    <a:pt x="622632" y="688798"/>
                    <a:pt x="597886" y="685263"/>
                  </a:cubicBezTo>
                  <a:cubicBezTo>
                    <a:pt x="554287" y="678782"/>
                    <a:pt x="510688" y="670534"/>
                    <a:pt x="467089" y="662874"/>
                  </a:cubicBezTo>
                  <a:cubicBezTo>
                    <a:pt x="442933" y="658161"/>
                    <a:pt x="427026" y="664642"/>
                    <a:pt x="423490" y="691744"/>
                  </a:cubicBezTo>
                  <a:cubicBezTo>
                    <a:pt x="422312" y="704705"/>
                    <a:pt x="414064" y="710597"/>
                    <a:pt x="400513" y="708830"/>
                  </a:cubicBezTo>
                  <a:cubicBezTo>
                    <a:pt x="344541" y="700581"/>
                    <a:pt x="302120" y="725327"/>
                    <a:pt x="265002" y="764213"/>
                  </a:cubicBezTo>
                  <a:cubicBezTo>
                    <a:pt x="246738" y="783655"/>
                    <a:pt x="224349" y="795439"/>
                    <a:pt x="196069" y="787190"/>
                  </a:cubicBezTo>
                  <a:cubicBezTo>
                    <a:pt x="171323" y="780120"/>
                    <a:pt x="158362" y="767748"/>
                    <a:pt x="164253" y="738289"/>
                  </a:cubicBezTo>
                  <a:cubicBezTo>
                    <a:pt x="188410" y="609848"/>
                    <a:pt x="211387" y="481409"/>
                    <a:pt x="234365" y="352968"/>
                  </a:cubicBezTo>
                  <a:cubicBezTo>
                    <a:pt x="236133" y="342363"/>
                    <a:pt x="243792" y="329401"/>
                    <a:pt x="234365" y="322331"/>
                  </a:cubicBezTo>
                  <a:cubicBezTo>
                    <a:pt x="224938" y="315261"/>
                    <a:pt x="214333" y="326455"/>
                    <a:pt x="204906" y="331169"/>
                  </a:cubicBezTo>
                  <a:cubicBezTo>
                    <a:pt x="170734" y="346487"/>
                    <a:pt x="137151" y="362984"/>
                    <a:pt x="103568" y="378892"/>
                  </a:cubicBezTo>
                  <a:cubicBezTo>
                    <a:pt x="88250" y="385962"/>
                    <a:pt x="72342" y="391264"/>
                    <a:pt x="55256" y="387730"/>
                  </a:cubicBezTo>
                  <a:cubicBezTo>
                    <a:pt x="26386" y="382427"/>
                    <a:pt x="3409" y="361806"/>
                    <a:pt x="463" y="337061"/>
                  </a:cubicBezTo>
                  <a:cubicBezTo>
                    <a:pt x="-3072" y="307012"/>
                    <a:pt x="14014" y="289927"/>
                    <a:pt x="39348" y="278143"/>
                  </a:cubicBezTo>
                  <a:cubicBezTo>
                    <a:pt x="207852" y="198015"/>
                    <a:pt x="376356" y="117887"/>
                    <a:pt x="544861" y="38348"/>
                  </a:cubicBezTo>
                  <a:cubicBezTo>
                    <a:pt x="565482" y="28922"/>
                    <a:pt x="585514" y="18906"/>
                    <a:pt x="606135" y="10068"/>
                  </a:cubicBezTo>
                  <a:cubicBezTo>
                    <a:pt x="644431" y="-7018"/>
                    <a:pt x="669766" y="-2894"/>
                    <a:pt x="699814" y="26565"/>
                  </a:cubicBezTo>
                  <a:cubicBezTo>
                    <a:pt x="739288" y="66040"/>
                    <a:pt x="778763" y="105514"/>
                    <a:pt x="817649" y="146168"/>
                  </a:cubicBezTo>
                  <a:cubicBezTo>
                    <a:pt x="830611" y="159129"/>
                    <a:pt x="835913" y="160897"/>
                    <a:pt x="840627" y="140276"/>
                  </a:cubicBezTo>
                  <a:cubicBezTo>
                    <a:pt x="851821" y="91374"/>
                    <a:pt x="861248" y="86072"/>
                    <a:pt x="910149" y="94909"/>
                  </a:cubicBezTo>
                  <a:cubicBezTo>
                    <a:pt x="993223" y="109639"/>
                    <a:pt x="999704" y="111406"/>
                    <a:pt x="977315" y="192712"/>
                  </a:cubicBezTo>
                  <a:cubicBezTo>
                    <a:pt x="956105" y="268127"/>
                    <a:pt x="973191" y="320563"/>
                    <a:pt x="1033287" y="367697"/>
                  </a:cubicBezTo>
                  <a:cubicBezTo>
                    <a:pt x="1070405" y="396567"/>
                    <a:pt x="1100453" y="433685"/>
                    <a:pt x="1133447" y="467268"/>
                  </a:cubicBezTo>
                  <a:cubicBezTo>
                    <a:pt x="1162316" y="496727"/>
                    <a:pt x="1165851" y="527364"/>
                    <a:pt x="1144052" y="550342"/>
                  </a:cubicBezTo>
                  <a:cubicBezTo>
                    <a:pt x="1120485" y="575677"/>
                    <a:pt x="1079243" y="577444"/>
                    <a:pt x="1050962" y="552110"/>
                  </a:cubicBezTo>
                  <a:cubicBezTo>
                    <a:pt x="1020914" y="525007"/>
                    <a:pt x="993812" y="495548"/>
                    <a:pt x="964942" y="467268"/>
                  </a:cubicBezTo>
                  <a:cubicBezTo>
                    <a:pt x="956694" y="459020"/>
                    <a:pt x="949624" y="443112"/>
                    <a:pt x="939019" y="446058"/>
                  </a:cubicBezTo>
                  <a:cubicBezTo>
                    <a:pt x="926057" y="449593"/>
                    <a:pt x="929003" y="467268"/>
                    <a:pt x="926646" y="479641"/>
                  </a:cubicBezTo>
                  <a:cubicBezTo>
                    <a:pt x="909560" y="573320"/>
                    <a:pt x="893063" y="666999"/>
                    <a:pt x="875388" y="760677"/>
                  </a:cubicBezTo>
                  <a:cubicBezTo>
                    <a:pt x="870085" y="790726"/>
                    <a:pt x="861837" y="793082"/>
                    <a:pt x="837092" y="774228"/>
                  </a:cubicBezTo>
                  <a:cubicBezTo>
                    <a:pt x="827665" y="767159"/>
                    <a:pt x="819416" y="758321"/>
                    <a:pt x="811168" y="750072"/>
                  </a:cubicBezTo>
                  <a:cubicBezTo>
                    <a:pt x="763445" y="704705"/>
                    <a:pt x="708062" y="695868"/>
                    <a:pt x="648555" y="724148"/>
                  </a:cubicBezTo>
                  <a:cubicBezTo>
                    <a:pt x="645610" y="725327"/>
                    <a:pt x="641485" y="727683"/>
                    <a:pt x="630880" y="732397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50">
              <a:extLst>
                <a:ext uri="{FF2B5EF4-FFF2-40B4-BE49-F238E27FC236}">
                  <a16:creationId xmlns:a16="http://schemas.microsoft.com/office/drawing/2014/main" id="{0D30832F-1B26-4DCB-A435-F1D317A2E356}"/>
                </a:ext>
              </a:extLst>
            </p:cNvPr>
            <p:cNvSpPr/>
            <p:nvPr/>
          </p:nvSpPr>
          <p:spPr>
            <a:xfrm>
              <a:off x="5925780" y="6709251"/>
              <a:ext cx="1048732" cy="147294"/>
            </a:xfrm>
            <a:custGeom>
              <a:avLst/>
              <a:gdLst>
                <a:gd name="connsiteX0" fmla="*/ 860144 w 1048732"/>
                <a:gd name="connsiteY0" fmla="*/ 146392 h 147293"/>
                <a:gd name="connsiteX1" fmla="*/ 768822 w 1048732"/>
                <a:gd name="connsiteY1" fmla="*/ 112220 h 147293"/>
                <a:gd name="connsiteX2" fmla="*/ 743487 w 1048732"/>
                <a:gd name="connsiteY2" fmla="*/ 88064 h 147293"/>
                <a:gd name="connsiteX3" fmla="*/ 639793 w 1048732"/>
                <a:gd name="connsiteY3" fmla="*/ 91009 h 147293"/>
                <a:gd name="connsiteX4" fmla="*/ 530795 w 1048732"/>
                <a:gd name="connsiteY4" fmla="*/ 146981 h 147293"/>
                <a:gd name="connsiteX5" fmla="*/ 437116 w 1048732"/>
                <a:gd name="connsiteY5" fmla="*/ 111042 h 147293"/>
                <a:gd name="connsiteX6" fmla="*/ 399409 w 1048732"/>
                <a:gd name="connsiteY6" fmla="*/ 78048 h 147293"/>
                <a:gd name="connsiteX7" fmla="*/ 320460 w 1048732"/>
                <a:gd name="connsiteY7" fmla="*/ 80405 h 147293"/>
                <a:gd name="connsiteX8" fmla="*/ 280985 w 1048732"/>
                <a:gd name="connsiteY8" fmla="*/ 115755 h 147293"/>
                <a:gd name="connsiteX9" fmla="*/ 111302 w 1048732"/>
                <a:gd name="connsiteY9" fmla="*/ 115166 h 147293"/>
                <a:gd name="connsiteX10" fmla="*/ 22337 w 1048732"/>
                <a:gd name="connsiteY10" fmla="*/ 61551 h 147293"/>
                <a:gd name="connsiteX11" fmla="*/ 538 w 1048732"/>
                <a:gd name="connsiteY11" fmla="*/ 28557 h 147293"/>
                <a:gd name="connsiteX12" fmla="*/ 30585 w 1048732"/>
                <a:gd name="connsiteY12" fmla="*/ 866 h 147293"/>
                <a:gd name="connsiteX13" fmla="*/ 90092 w 1048732"/>
                <a:gd name="connsiteY13" fmla="*/ 15006 h 147293"/>
                <a:gd name="connsiteX14" fmla="*/ 136048 w 1048732"/>
                <a:gd name="connsiteY14" fmla="*/ 50946 h 147293"/>
                <a:gd name="connsiteX15" fmla="*/ 256829 w 1048732"/>
                <a:gd name="connsiteY15" fmla="*/ 50357 h 147293"/>
                <a:gd name="connsiteX16" fmla="*/ 283342 w 1048732"/>
                <a:gd name="connsiteY16" fmla="*/ 26790 h 147293"/>
                <a:gd name="connsiteX17" fmla="*/ 448311 w 1048732"/>
                <a:gd name="connsiteY17" fmla="*/ 34449 h 147293"/>
                <a:gd name="connsiteX18" fmla="*/ 480126 w 1048732"/>
                <a:gd name="connsiteY18" fmla="*/ 65086 h 147293"/>
                <a:gd name="connsiteX19" fmla="*/ 571448 w 1048732"/>
                <a:gd name="connsiteY19" fmla="*/ 65086 h 147293"/>
                <a:gd name="connsiteX20" fmla="*/ 610334 w 1048732"/>
                <a:gd name="connsiteY20" fmla="*/ 29146 h 147293"/>
                <a:gd name="connsiteX21" fmla="*/ 780016 w 1048732"/>
                <a:gd name="connsiteY21" fmla="*/ 35627 h 147293"/>
                <a:gd name="connsiteX22" fmla="*/ 805351 w 1048732"/>
                <a:gd name="connsiteY22" fmla="*/ 60373 h 147293"/>
                <a:gd name="connsiteX23" fmla="*/ 907278 w 1048732"/>
                <a:gd name="connsiteY23" fmla="*/ 59784 h 147293"/>
                <a:gd name="connsiteX24" fmla="*/ 1003903 w 1048732"/>
                <a:gd name="connsiteY24" fmla="*/ 2044 h 147293"/>
                <a:gd name="connsiteX25" fmla="*/ 1051626 w 1048732"/>
                <a:gd name="connsiteY25" fmla="*/ 27968 h 147293"/>
                <a:gd name="connsiteX26" fmla="*/ 1016276 w 1048732"/>
                <a:gd name="connsiteY26" fmla="*/ 65086 h 147293"/>
                <a:gd name="connsiteX27" fmla="*/ 957947 w 1048732"/>
                <a:gd name="connsiteY27" fmla="*/ 101615 h 147293"/>
                <a:gd name="connsiteX28" fmla="*/ 860144 w 1048732"/>
                <a:gd name="connsiteY28" fmla="*/ 146392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8732" h="147293">
                  <a:moveTo>
                    <a:pt x="860144" y="146392"/>
                  </a:moveTo>
                  <a:cubicBezTo>
                    <a:pt x="823026" y="146981"/>
                    <a:pt x="793567" y="135198"/>
                    <a:pt x="768822" y="112220"/>
                  </a:cubicBezTo>
                  <a:cubicBezTo>
                    <a:pt x="759984" y="103972"/>
                    <a:pt x="752325" y="95723"/>
                    <a:pt x="743487" y="88064"/>
                  </a:cubicBezTo>
                  <a:cubicBezTo>
                    <a:pt x="706959" y="56249"/>
                    <a:pt x="674554" y="56838"/>
                    <a:pt x="639793" y="91009"/>
                  </a:cubicBezTo>
                  <a:cubicBezTo>
                    <a:pt x="609156" y="121058"/>
                    <a:pt x="577340" y="147571"/>
                    <a:pt x="530795" y="146981"/>
                  </a:cubicBezTo>
                  <a:cubicBezTo>
                    <a:pt x="494266" y="146981"/>
                    <a:pt x="463629" y="135787"/>
                    <a:pt x="437116" y="111042"/>
                  </a:cubicBezTo>
                  <a:cubicBezTo>
                    <a:pt x="425333" y="99847"/>
                    <a:pt x="412960" y="87474"/>
                    <a:pt x="399409" y="78048"/>
                  </a:cubicBezTo>
                  <a:cubicBezTo>
                    <a:pt x="373485" y="59195"/>
                    <a:pt x="345205" y="60373"/>
                    <a:pt x="320460" y="80405"/>
                  </a:cubicBezTo>
                  <a:cubicBezTo>
                    <a:pt x="306909" y="91599"/>
                    <a:pt x="294536" y="103972"/>
                    <a:pt x="280985" y="115755"/>
                  </a:cubicBezTo>
                  <a:cubicBezTo>
                    <a:pt x="231494" y="158765"/>
                    <a:pt x="160204" y="158765"/>
                    <a:pt x="111302" y="115166"/>
                  </a:cubicBezTo>
                  <a:cubicBezTo>
                    <a:pt x="84790" y="91599"/>
                    <a:pt x="61223" y="65675"/>
                    <a:pt x="22337" y="61551"/>
                  </a:cubicBezTo>
                  <a:cubicBezTo>
                    <a:pt x="7018" y="59784"/>
                    <a:pt x="-2408" y="45643"/>
                    <a:pt x="538" y="28557"/>
                  </a:cubicBezTo>
                  <a:cubicBezTo>
                    <a:pt x="3483" y="12060"/>
                    <a:pt x="14088" y="2633"/>
                    <a:pt x="30585" y="866"/>
                  </a:cubicBezTo>
                  <a:cubicBezTo>
                    <a:pt x="51796" y="-902"/>
                    <a:pt x="71239" y="5579"/>
                    <a:pt x="90092" y="15006"/>
                  </a:cubicBezTo>
                  <a:cubicBezTo>
                    <a:pt x="107767" y="23844"/>
                    <a:pt x="121908" y="37395"/>
                    <a:pt x="136048" y="50946"/>
                  </a:cubicBezTo>
                  <a:cubicBezTo>
                    <a:pt x="180236" y="94545"/>
                    <a:pt x="211462" y="93955"/>
                    <a:pt x="256829" y="50357"/>
                  </a:cubicBezTo>
                  <a:cubicBezTo>
                    <a:pt x="265077" y="42108"/>
                    <a:pt x="273915" y="33860"/>
                    <a:pt x="283342" y="26790"/>
                  </a:cubicBezTo>
                  <a:cubicBezTo>
                    <a:pt x="335189" y="-11507"/>
                    <a:pt x="399998" y="-8561"/>
                    <a:pt x="448311" y="34449"/>
                  </a:cubicBezTo>
                  <a:cubicBezTo>
                    <a:pt x="459505" y="44465"/>
                    <a:pt x="468932" y="55070"/>
                    <a:pt x="480126" y="65086"/>
                  </a:cubicBezTo>
                  <a:cubicBezTo>
                    <a:pt x="507817" y="89242"/>
                    <a:pt x="543757" y="89242"/>
                    <a:pt x="571448" y="65086"/>
                  </a:cubicBezTo>
                  <a:cubicBezTo>
                    <a:pt x="584999" y="53303"/>
                    <a:pt x="596783" y="40340"/>
                    <a:pt x="610334" y="29146"/>
                  </a:cubicBezTo>
                  <a:cubicBezTo>
                    <a:pt x="663360" y="-12096"/>
                    <a:pt x="730526" y="-9150"/>
                    <a:pt x="780016" y="35627"/>
                  </a:cubicBezTo>
                  <a:cubicBezTo>
                    <a:pt x="788854" y="43286"/>
                    <a:pt x="796513" y="52124"/>
                    <a:pt x="805351" y="60373"/>
                  </a:cubicBezTo>
                  <a:cubicBezTo>
                    <a:pt x="838345" y="91009"/>
                    <a:pt x="874874" y="91599"/>
                    <a:pt x="907278" y="59784"/>
                  </a:cubicBezTo>
                  <a:cubicBezTo>
                    <a:pt x="934969" y="32682"/>
                    <a:pt x="963250" y="7936"/>
                    <a:pt x="1003903" y="2044"/>
                  </a:cubicBezTo>
                  <a:cubicBezTo>
                    <a:pt x="1026881" y="-902"/>
                    <a:pt x="1047502" y="2044"/>
                    <a:pt x="1051626" y="27968"/>
                  </a:cubicBezTo>
                  <a:cubicBezTo>
                    <a:pt x="1055750" y="52713"/>
                    <a:pt x="1038664" y="62729"/>
                    <a:pt x="1016276" y="65086"/>
                  </a:cubicBezTo>
                  <a:cubicBezTo>
                    <a:pt x="990941" y="67442"/>
                    <a:pt x="974444" y="85118"/>
                    <a:pt x="957947" y="101615"/>
                  </a:cubicBezTo>
                  <a:cubicBezTo>
                    <a:pt x="930256" y="128128"/>
                    <a:pt x="899030" y="148749"/>
                    <a:pt x="860144" y="14639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51">
              <a:extLst>
                <a:ext uri="{FF2B5EF4-FFF2-40B4-BE49-F238E27FC236}">
                  <a16:creationId xmlns:a16="http://schemas.microsoft.com/office/drawing/2014/main" id="{A6632CF5-C395-4DD1-956C-E07E2E81C712}"/>
                </a:ext>
              </a:extLst>
            </p:cNvPr>
            <p:cNvSpPr/>
            <p:nvPr/>
          </p:nvSpPr>
          <p:spPr>
            <a:xfrm>
              <a:off x="5927184" y="6576262"/>
              <a:ext cx="1048732" cy="147294"/>
            </a:xfrm>
            <a:custGeom>
              <a:avLst/>
              <a:gdLst>
                <a:gd name="connsiteX0" fmla="*/ 855205 w 1048732"/>
                <a:gd name="connsiteY0" fmla="*/ 147996 h 147293"/>
                <a:gd name="connsiteX1" fmla="*/ 756223 w 1048732"/>
                <a:gd name="connsiteY1" fmla="*/ 102629 h 147293"/>
                <a:gd name="connsiteX2" fmla="*/ 624837 w 1048732"/>
                <a:gd name="connsiteY2" fmla="*/ 102629 h 147293"/>
                <a:gd name="connsiteX3" fmla="*/ 426874 w 1048732"/>
                <a:gd name="connsiteY3" fmla="*/ 102629 h 147293"/>
                <a:gd name="connsiteX4" fmla="*/ 295488 w 1048732"/>
                <a:gd name="connsiteY4" fmla="*/ 102040 h 147293"/>
                <a:gd name="connsiteX5" fmla="*/ 97525 w 1048732"/>
                <a:gd name="connsiteY5" fmla="*/ 102629 h 147293"/>
                <a:gd name="connsiteX6" fmla="*/ 28003 w 1048732"/>
                <a:gd name="connsiteY6" fmla="*/ 63154 h 147293"/>
                <a:gd name="connsiteX7" fmla="*/ 311 w 1048732"/>
                <a:gd name="connsiteY7" fmla="*/ 27804 h 147293"/>
                <a:gd name="connsiteX8" fmla="*/ 33894 w 1048732"/>
                <a:gd name="connsiteY8" fmla="*/ 702 h 147293"/>
                <a:gd name="connsiteX9" fmla="*/ 112255 w 1048732"/>
                <a:gd name="connsiteY9" fmla="*/ 28982 h 147293"/>
                <a:gd name="connsiteX10" fmla="*/ 138178 w 1048732"/>
                <a:gd name="connsiteY10" fmla="*/ 53138 h 147293"/>
                <a:gd name="connsiteX11" fmla="*/ 254246 w 1048732"/>
                <a:gd name="connsiteY11" fmla="*/ 51371 h 147293"/>
                <a:gd name="connsiteX12" fmla="*/ 470473 w 1048732"/>
                <a:gd name="connsiteY12" fmla="*/ 53138 h 147293"/>
                <a:gd name="connsiteX13" fmla="*/ 584184 w 1048732"/>
                <a:gd name="connsiteY13" fmla="*/ 52549 h 147293"/>
                <a:gd name="connsiteX14" fmla="*/ 677274 w 1048732"/>
                <a:gd name="connsiteY14" fmla="*/ 702 h 147293"/>
                <a:gd name="connsiteX15" fmla="*/ 793931 w 1048732"/>
                <a:gd name="connsiteY15" fmla="*/ 46657 h 147293"/>
                <a:gd name="connsiteX16" fmla="*/ 922960 w 1048732"/>
                <a:gd name="connsiteY16" fmla="*/ 44890 h 147293"/>
                <a:gd name="connsiteX17" fmla="*/ 1010158 w 1048732"/>
                <a:gd name="connsiteY17" fmla="*/ 702 h 147293"/>
                <a:gd name="connsiteX18" fmla="*/ 1052579 w 1048732"/>
                <a:gd name="connsiteY18" fmla="*/ 27215 h 147293"/>
                <a:gd name="connsiteX19" fmla="*/ 1019585 w 1048732"/>
                <a:gd name="connsiteY19" fmla="*/ 63743 h 147293"/>
                <a:gd name="connsiteX20" fmla="*/ 955365 w 1048732"/>
                <a:gd name="connsiteY20" fmla="*/ 102040 h 147293"/>
                <a:gd name="connsiteX21" fmla="*/ 855205 w 1048732"/>
                <a:gd name="connsiteY21" fmla="*/ 147996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8732" h="147293">
                  <a:moveTo>
                    <a:pt x="855205" y="147996"/>
                  </a:moveTo>
                  <a:cubicBezTo>
                    <a:pt x="815730" y="146817"/>
                    <a:pt x="783915" y="129731"/>
                    <a:pt x="756223" y="102629"/>
                  </a:cubicBezTo>
                  <a:cubicBezTo>
                    <a:pt x="703787" y="51371"/>
                    <a:pt x="677863" y="51960"/>
                    <a:pt x="624837" y="102629"/>
                  </a:cubicBezTo>
                  <a:cubicBezTo>
                    <a:pt x="562385" y="162725"/>
                    <a:pt x="489327" y="162725"/>
                    <a:pt x="426874" y="102629"/>
                  </a:cubicBezTo>
                  <a:cubicBezTo>
                    <a:pt x="373848" y="51960"/>
                    <a:pt x="347336" y="51960"/>
                    <a:pt x="295488" y="102040"/>
                  </a:cubicBezTo>
                  <a:cubicBezTo>
                    <a:pt x="233036" y="162135"/>
                    <a:pt x="158800" y="162725"/>
                    <a:pt x="97525" y="102629"/>
                  </a:cubicBezTo>
                  <a:cubicBezTo>
                    <a:pt x="77493" y="83186"/>
                    <a:pt x="58051" y="65511"/>
                    <a:pt x="28003" y="63154"/>
                  </a:cubicBezTo>
                  <a:cubicBezTo>
                    <a:pt x="9149" y="61975"/>
                    <a:pt x="-2045" y="47246"/>
                    <a:pt x="311" y="27804"/>
                  </a:cubicBezTo>
                  <a:cubicBezTo>
                    <a:pt x="2668" y="9539"/>
                    <a:pt x="16219" y="1291"/>
                    <a:pt x="33894" y="702"/>
                  </a:cubicBezTo>
                  <a:cubicBezTo>
                    <a:pt x="63942" y="-477"/>
                    <a:pt x="89866" y="10128"/>
                    <a:pt x="112255" y="28982"/>
                  </a:cubicBezTo>
                  <a:cubicBezTo>
                    <a:pt x="121092" y="36641"/>
                    <a:pt x="129341" y="44890"/>
                    <a:pt x="138178" y="53138"/>
                  </a:cubicBezTo>
                  <a:cubicBezTo>
                    <a:pt x="182956" y="93791"/>
                    <a:pt x="214182" y="96148"/>
                    <a:pt x="254246" y="51371"/>
                  </a:cubicBezTo>
                  <a:cubicBezTo>
                    <a:pt x="308450" y="-9315"/>
                    <a:pt x="398005" y="-23455"/>
                    <a:pt x="470473" y="53138"/>
                  </a:cubicBezTo>
                  <a:cubicBezTo>
                    <a:pt x="510537" y="94970"/>
                    <a:pt x="541763" y="93791"/>
                    <a:pt x="584184" y="52549"/>
                  </a:cubicBezTo>
                  <a:cubicBezTo>
                    <a:pt x="610697" y="26625"/>
                    <a:pt x="638388" y="4826"/>
                    <a:pt x="677274" y="702"/>
                  </a:cubicBezTo>
                  <a:cubicBezTo>
                    <a:pt x="724408" y="-4012"/>
                    <a:pt x="760937" y="15431"/>
                    <a:pt x="793931" y="46657"/>
                  </a:cubicBezTo>
                  <a:cubicBezTo>
                    <a:pt x="846367" y="96737"/>
                    <a:pt x="869934" y="96148"/>
                    <a:pt x="922960" y="44890"/>
                  </a:cubicBezTo>
                  <a:cubicBezTo>
                    <a:pt x="947705" y="20733"/>
                    <a:pt x="974807" y="2469"/>
                    <a:pt x="1010158" y="702"/>
                  </a:cubicBezTo>
                  <a:cubicBezTo>
                    <a:pt x="1030190" y="-477"/>
                    <a:pt x="1049043" y="3648"/>
                    <a:pt x="1052579" y="27215"/>
                  </a:cubicBezTo>
                  <a:cubicBezTo>
                    <a:pt x="1056114" y="50782"/>
                    <a:pt x="1040795" y="61975"/>
                    <a:pt x="1019585" y="63743"/>
                  </a:cubicBezTo>
                  <a:cubicBezTo>
                    <a:pt x="991894" y="66689"/>
                    <a:pt x="973629" y="83775"/>
                    <a:pt x="955365" y="102040"/>
                  </a:cubicBezTo>
                  <a:cubicBezTo>
                    <a:pt x="923549" y="133855"/>
                    <a:pt x="890555" y="147996"/>
                    <a:pt x="855205" y="14799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9" name="Group 52">
            <a:extLst>
              <a:ext uri="{FF2B5EF4-FFF2-40B4-BE49-F238E27FC236}">
                <a16:creationId xmlns:a16="http://schemas.microsoft.com/office/drawing/2014/main" id="{7BE3353B-DB80-4A00-85B0-430FE0964304}"/>
              </a:ext>
            </a:extLst>
          </p:cNvPr>
          <p:cNvGrpSpPr/>
          <p:nvPr/>
        </p:nvGrpSpPr>
        <p:grpSpPr>
          <a:xfrm>
            <a:off x="3983457" y="3101369"/>
            <a:ext cx="1047957" cy="724246"/>
            <a:chOff x="4353034" y="5694157"/>
            <a:chExt cx="1357914" cy="938459"/>
          </a:xfrm>
          <a:solidFill>
            <a:schemeClr val="accent4"/>
          </a:solidFill>
        </p:grpSpPr>
        <p:sp>
          <p:nvSpPr>
            <p:cNvPr id="130" name="Freeform: Shape 53">
              <a:extLst>
                <a:ext uri="{FF2B5EF4-FFF2-40B4-BE49-F238E27FC236}">
                  <a16:creationId xmlns:a16="http://schemas.microsoft.com/office/drawing/2014/main" id="{0091CD06-9F15-4CDB-9AC4-78846B7FA319}"/>
                </a:ext>
              </a:extLst>
            </p:cNvPr>
            <p:cNvSpPr/>
            <p:nvPr/>
          </p:nvSpPr>
          <p:spPr>
            <a:xfrm>
              <a:off x="4353034" y="5694157"/>
              <a:ext cx="960356" cy="925005"/>
            </a:xfrm>
            <a:custGeom>
              <a:avLst/>
              <a:gdLst>
                <a:gd name="connsiteX0" fmla="*/ 241747 w 960355"/>
                <a:gd name="connsiteY0" fmla="*/ 652438 h 925005"/>
                <a:gd name="connsiteX1" fmla="*/ 241747 w 960355"/>
                <a:gd name="connsiteY1" fmla="*/ 428552 h 925005"/>
                <a:gd name="connsiteX2" fmla="*/ 237034 w 960355"/>
                <a:gd name="connsiteY2" fmla="*/ 403806 h 925005"/>
                <a:gd name="connsiteX3" fmla="*/ 212288 w 960355"/>
                <a:gd name="connsiteY3" fmla="*/ 414412 h 925005"/>
                <a:gd name="connsiteX4" fmla="*/ 109183 w 960355"/>
                <a:gd name="connsiteY4" fmla="*/ 488059 h 925005"/>
                <a:gd name="connsiteX5" fmla="*/ 59692 w 960355"/>
                <a:gd name="connsiteY5" fmla="*/ 502788 h 925005"/>
                <a:gd name="connsiteX6" fmla="*/ 3131 w 960355"/>
                <a:gd name="connsiteY6" fmla="*/ 462724 h 925005"/>
                <a:gd name="connsiteX7" fmla="*/ 25520 w 960355"/>
                <a:gd name="connsiteY7" fmla="*/ 397915 h 925005"/>
                <a:gd name="connsiteX8" fmla="*/ 214056 w 960355"/>
                <a:gd name="connsiteY8" fmla="*/ 261226 h 925005"/>
                <a:gd name="connsiteX9" fmla="*/ 541637 w 960355"/>
                <a:gd name="connsiteY9" fmla="*/ 25556 h 925005"/>
                <a:gd name="connsiteX10" fmla="*/ 664186 w 960355"/>
                <a:gd name="connsiteY10" fmla="*/ 26145 h 925005"/>
                <a:gd name="connsiteX11" fmla="*/ 790858 w 960355"/>
                <a:gd name="connsiteY11" fmla="*/ 117467 h 925005"/>
                <a:gd name="connsiteX12" fmla="*/ 808534 w 960355"/>
                <a:gd name="connsiteY12" fmla="*/ 125716 h 925005"/>
                <a:gd name="connsiteX13" fmla="*/ 814425 w 960355"/>
                <a:gd name="connsiteY13" fmla="*/ 105095 h 925005"/>
                <a:gd name="connsiteX14" fmla="*/ 872754 w 960355"/>
                <a:gd name="connsiteY14" fmla="*/ 49123 h 925005"/>
                <a:gd name="connsiteX15" fmla="*/ 928725 w 960355"/>
                <a:gd name="connsiteY15" fmla="*/ 50301 h 925005"/>
                <a:gd name="connsiteX16" fmla="*/ 962898 w 960355"/>
                <a:gd name="connsiteY16" fmla="*/ 87419 h 925005"/>
                <a:gd name="connsiteX17" fmla="*/ 931082 w 960355"/>
                <a:gd name="connsiteY17" fmla="*/ 112754 h 925005"/>
                <a:gd name="connsiteX18" fmla="*/ 832690 w 960355"/>
                <a:gd name="connsiteY18" fmla="*/ 198184 h 925005"/>
                <a:gd name="connsiteX19" fmla="*/ 815015 w 960355"/>
                <a:gd name="connsiteY19" fmla="*/ 305414 h 925005"/>
                <a:gd name="connsiteX20" fmla="*/ 870986 w 960355"/>
                <a:gd name="connsiteY20" fmla="*/ 436211 h 925005"/>
                <a:gd name="connsiteX21" fmla="*/ 876289 w 960355"/>
                <a:gd name="connsiteY21" fmla="*/ 482756 h 925005"/>
                <a:gd name="connsiteX22" fmla="*/ 901034 w 960355"/>
                <a:gd name="connsiteY22" fmla="*/ 620034 h 925005"/>
                <a:gd name="connsiteX23" fmla="*/ 902802 w 960355"/>
                <a:gd name="connsiteY23" fmla="*/ 663044 h 925005"/>
                <a:gd name="connsiteX24" fmla="*/ 901034 w 960355"/>
                <a:gd name="connsiteY24" fmla="*/ 807392 h 925005"/>
                <a:gd name="connsiteX25" fmla="*/ 912229 w 960355"/>
                <a:gd name="connsiteY25" fmla="*/ 816818 h 925005"/>
                <a:gd name="connsiteX26" fmla="*/ 906926 w 960355"/>
                <a:gd name="connsiteY26" fmla="*/ 860417 h 925005"/>
                <a:gd name="connsiteX27" fmla="*/ 875700 w 960355"/>
                <a:gd name="connsiteY27" fmla="*/ 909908 h 925005"/>
                <a:gd name="connsiteX28" fmla="*/ 856257 w 960355"/>
                <a:gd name="connsiteY28" fmla="*/ 928172 h 925005"/>
                <a:gd name="connsiteX29" fmla="*/ 735476 w 960355"/>
                <a:gd name="connsiteY29" fmla="*/ 928172 h 925005"/>
                <a:gd name="connsiteX30" fmla="*/ 710141 w 960355"/>
                <a:gd name="connsiteY30" fmla="*/ 901071 h 925005"/>
                <a:gd name="connsiteX31" fmla="*/ 710731 w 960355"/>
                <a:gd name="connsiteY31" fmla="*/ 747885 h 925005"/>
                <a:gd name="connsiteX32" fmla="*/ 673023 w 960355"/>
                <a:gd name="connsiteY32" fmla="*/ 709000 h 925005"/>
                <a:gd name="connsiteX33" fmla="*/ 531621 w 960355"/>
                <a:gd name="connsiteY33" fmla="*/ 709000 h 925005"/>
                <a:gd name="connsiteX34" fmla="*/ 496271 w 960355"/>
                <a:gd name="connsiteY34" fmla="*/ 743760 h 925005"/>
                <a:gd name="connsiteX35" fmla="*/ 496860 w 960355"/>
                <a:gd name="connsiteY35" fmla="*/ 896946 h 925005"/>
                <a:gd name="connsiteX36" fmla="*/ 466223 w 960355"/>
                <a:gd name="connsiteY36" fmla="*/ 927583 h 925005"/>
                <a:gd name="connsiteX37" fmla="*/ 295362 w 960355"/>
                <a:gd name="connsiteY37" fmla="*/ 926994 h 925005"/>
                <a:gd name="connsiteX38" fmla="*/ 243515 w 960355"/>
                <a:gd name="connsiteY38" fmla="*/ 875147 h 925005"/>
                <a:gd name="connsiteX39" fmla="*/ 241747 w 960355"/>
                <a:gd name="connsiteY39" fmla="*/ 652438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60355" h="925005">
                  <a:moveTo>
                    <a:pt x="241747" y="652438"/>
                  </a:moveTo>
                  <a:cubicBezTo>
                    <a:pt x="241747" y="577613"/>
                    <a:pt x="241747" y="503377"/>
                    <a:pt x="241747" y="428552"/>
                  </a:cubicBezTo>
                  <a:cubicBezTo>
                    <a:pt x="241747" y="420304"/>
                    <a:pt x="245282" y="408520"/>
                    <a:pt x="237034" y="403806"/>
                  </a:cubicBezTo>
                  <a:cubicBezTo>
                    <a:pt x="226428" y="397915"/>
                    <a:pt x="219358" y="409109"/>
                    <a:pt x="212288" y="414412"/>
                  </a:cubicBezTo>
                  <a:cubicBezTo>
                    <a:pt x="177527" y="438568"/>
                    <a:pt x="143355" y="463313"/>
                    <a:pt x="109183" y="488059"/>
                  </a:cubicBezTo>
                  <a:cubicBezTo>
                    <a:pt x="94453" y="498664"/>
                    <a:pt x="77956" y="504555"/>
                    <a:pt x="59692" y="502788"/>
                  </a:cubicBezTo>
                  <a:cubicBezTo>
                    <a:pt x="33768" y="499842"/>
                    <a:pt x="11969" y="489237"/>
                    <a:pt x="3131" y="462724"/>
                  </a:cubicBezTo>
                  <a:cubicBezTo>
                    <a:pt x="-5117" y="436211"/>
                    <a:pt x="3131" y="414412"/>
                    <a:pt x="25520" y="397915"/>
                  </a:cubicBezTo>
                  <a:cubicBezTo>
                    <a:pt x="87972" y="352549"/>
                    <a:pt x="151014" y="306593"/>
                    <a:pt x="214056" y="261226"/>
                  </a:cubicBezTo>
                  <a:cubicBezTo>
                    <a:pt x="323053" y="182277"/>
                    <a:pt x="432051" y="103916"/>
                    <a:pt x="541637" y="25556"/>
                  </a:cubicBezTo>
                  <a:cubicBezTo>
                    <a:pt x="589360" y="-8616"/>
                    <a:pt x="615873" y="-8616"/>
                    <a:pt x="664186" y="26145"/>
                  </a:cubicBezTo>
                  <a:cubicBezTo>
                    <a:pt x="706017" y="56782"/>
                    <a:pt x="748438" y="87419"/>
                    <a:pt x="790858" y="117467"/>
                  </a:cubicBezTo>
                  <a:cubicBezTo>
                    <a:pt x="796161" y="121591"/>
                    <a:pt x="801464" y="128662"/>
                    <a:pt x="808534" y="125716"/>
                  </a:cubicBezTo>
                  <a:cubicBezTo>
                    <a:pt x="817960" y="122181"/>
                    <a:pt x="814425" y="112165"/>
                    <a:pt x="814425" y="105095"/>
                  </a:cubicBezTo>
                  <a:cubicBezTo>
                    <a:pt x="816782" y="56782"/>
                    <a:pt x="824441" y="49123"/>
                    <a:pt x="872754" y="49123"/>
                  </a:cubicBezTo>
                  <a:cubicBezTo>
                    <a:pt x="891607" y="49123"/>
                    <a:pt x="910461" y="48534"/>
                    <a:pt x="928725" y="50301"/>
                  </a:cubicBezTo>
                  <a:cubicBezTo>
                    <a:pt x="949936" y="52658"/>
                    <a:pt x="962308" y="64442"/>
                    <a:pt x="962898" y="87419"/>
                  </a:cubicBezTo>
                  <a:cubicBezTo>
                    <a:pt x="963487" y="110986"/>
                    <a:pt x="946401" y="111576"/>
                    <a:pt x="931082" y="112754"/>
                  </a:cubicBezTo>
                  <a:cubicBezTo>
                    <a:pt x="876878" y="116878"/>
                    <a:pt x="845652" y="146337"/>
                    <a:pt x="832690" y="198184"/>
                  </a:cubicBezTo>
                  <a:cubicBezTo>
                    <a:pt x="823852" y="233535"/>
                    <a:pt x="814425" y="268296"/>
                    <a:pt x="815015" y="305414"/>
                  </a:cubicBezTo>
                  <a:cubicBezTo>
                    <a:pt x="815015" y="357261"/>
                    <a:pt x="829744" y="402628"/>
                    <a:pt x="870986" y="436211"/>
                  </a:cubicBezTo>
                  <a:cubicBezTo>
                    <a:pt x="889251" y="450940"/>
                    <a:pt x="889840" y="463902"/>
                    <a:pt x="876289" y="482756"/>
                  </a:cubicBezTo>
                  <a:cubicBezTo>
                    <a:pt x="833868" y="541085"/>
                    <a:pt x="841527" y="579381"/>
                    <a:pt x="901034" y="620034"/>
                  </a:cubicBezTo>
                  <a:cubicBezTo>
                    <a:pt x="929315" y="639477"/>
                    <a:pt x="929315" y="639477"/>
                    <a:pt x="902802" y="663044"/>
                  </a:cubicBezTo>
                  <a:cubicBezTo>
                    <a:pt x="856846" y="703697"/>
                    <a:pt x="855668" y="764971"/>
                    <a:pt x="901034" y="807392"/>
                  </a:cubicBezTo>
                  <a:cubicBezTo>
                    <a:pt x="904569" y="810926"/>
                    <a:pt x="908693" y="813872"/>
                    <a:pt x="912229" y="816818"/>
                  </a:cubicBezTo>
                  <a:cubicBezTo>
                    <a:pt x="941687" y="841564"/>
                    <a:pt x="941687" y="842153"/>
                    <a:pt x="906926" y="860417"/>
                  </a:cubicBezTo>
                  <a:cubicBezTo>
                    <a:pt x="886894" y="871023"/>
                    <a:pt x="875110" y="886930"/>
                    <a:pt x="875700" y="909908"/>
                  </a:cubicBezTo>
                  <a:cubicBezTo>
                    <a:pt x="876289" y="924638"/>
                    <a:pt x="869219" y="928172"/>
                    <a:pt x="856257" y="928172"/>
                  </a:cubicBezTo>
                  <a:cubicBezTo>
                    <a:pt x="816193" y="927583"/>
                    <a:pt x="775540" y="927583"/>
                    <a:pt x="735476" y="928172"/>
                  </a:cubicBezTo>
                  <a:cubicBezTo>
                    <a:pt x="716033" y="928761"/>
                    <a:pt x="710141" y="919335"/>
                    <a:pt x="710141" y="901071"/>
                  </a:cubicBezTo>
                  <a:cubicBezTo>
                    <a:pt x="710731" y="849812"/>
                    <a:pt x="709552" y="799143"/>
                    <a:pt x="710731" y="747885"/>
                  </a:cubicBezTo>
                  <a:cubicBezTo>
                    <a:pt x="711320" y="720193"/>
                    <a:pt x="700715" y="708410"/>
                    <a:pt x="673023" y="709000"/>
                  </a:cubicBezTo>
                  <a:cubicBezTo>
                    <a:pt x="625889" y="710178"/>
                    <a:pt x="578755" y="709589"/>
                    <a:pt x="531621" y="709000"/>
                  </a:cubicBezTo>
                  <a:cubicBezTo>
                    <a:pt x="506876" y="708410"/>
                    <a:pt x="495682" y="718426"/>
                    <a:pt x="496271" y="743760"/>
                  </a:cubicBezTo>
                  <a:cubicBezTo>
                    <a:pt x="497449" y="795019"/>
                    <a:pt x="495682" y="845688"/>
                    <a:pt x="496860" y="896946"/>
                  </a:cubicBezTo>
                  <a:cubicBezTo>
                    <a:pt x="497449" y="919924"/>
                    <a:pt x="489201" y="928172"/>
                    <a:pt x="466223" y="927583"/>
                  </a:cubicBezTo>
                  <a:cubicBezTo>
                    <a:pt x="409073" y="926405"/>
                    <a:pt x="352512" y="927583"/>
                    <a:pt x="295362" y="926994"/>
                  </a:cubicBezTo>
                  <a:cubicBezTo>
                    <a:pt x="257655" y="926405"/>
                    <a:pt x="244104" y="912854"/>
                    <a:pt x="243515" y="875147"/>
                  </a:cubicBezTo>
                  <a:cubicBezTo>
                    <a:pt x="241158" y="801500"/>
                    <a:pt x="241747" y="726675"/>
                    <a:pt x="241747" y="652438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54">
              <a:extLst>
                <a:ext uri="{FF2B5EF4-FFF2-40B4-BE49-F238E27FC236}">
                  <a16:creationId xmlns:a16="http://schemas.microsoft.com/office/drawing/2014/main" id="{AFFBB6D9-D69B-4C3C-9567-213F4503C897}"/>
                </a:ext>
              </a:extLst>
            </p:cNvPr>
            <p:cNvSpPr/>
            <p:nvPr/>
          </p:nvSpPr>
          <p:spPr>
            <a:xfrm>
              <a:off x="5210149" y="5831338"/>
              <a:ext cx="500799" cy="801278"/>
            </a:xfrm>
            <a:custGeom>
              <a:avLst/>
              <a:gdLst>
                <a:gd name="connsiteX0" fmla="*/ 499351 w 500798"/>
                <a:gd name="connsiteY0" fmla="*/ 192390 h 801278"/>
                <a:gd name="connsiteX1" fmla="*/ 477552 w 500798"/>
                <a:gd name="connsiteY1" fmla="*/ 319062 h 801278"/>
                <a:gd name="connsiteX2" fmla="*/ 376214 w 500798"/>
                <a:gd name="connsiteY2" fmla="*/ 400368 h 801278"/>
                <a:gd name="connsiteX3" fmla="*/ 317885 w 500798"/>
                <a:gd name="connsiteY3" fmla="*/ 419222 h 801278"/>
                <a:gd name="connsiteX4" fmla="*/ 317296 w 500798"/>
                <a:gd name="connsiteY4" fmla="*/ 466945 h 801278"/>
                <a:gd name="connsiteX5" fmla="*/ 349701 w 500798"/>
                <a:gd name="connsiteY5" fmla="*/ 545895 h 801278"/>
                <a:gd name="connsiteX6" fmla="*/ 293729 w 500798"/>
                <a:gd name="connsiteY6" fmla="*/ 605990 h 801278"/>
                <a:gd name="connsiteX7" fmla="*/ 225974 w 500798"/>
                <a:gd name="connsiteY7" fmla="*/ 626023 h 801278"/>
                <a:gd name="connsiteX8" fmla="*/ 213012 w 500798"/>
                <a:gd name="connsiteY8" fmla="*/ 666676 h 801278"/>
                <a:gd name="connsiteX9" fmla="*/ 167646 w 500798"/>
                <a:gd name="connsiteY9" fmla="*/ 790992 h 801278"/>
                <a:gd name="connsiteX10" fmla="*/ 92231 w 500798"/>
                <a:gd name="connsiteY10" fmla="*/ 801007 h 801278"/>
                <a:gd name="connsiteX11" fmla="*/ 62772 w 500798"/>
                <a:gd name="connsiteY11" fmla="*/ 776851 h 801278"/>
                <a:gd name="connsiteX12" fmla="*/ 83983 w 500798"/>
                <a:gd name="connsiteY12" fmla="*/ 746214 h 801278"/>
                <a:gd name="connsiteX13" fmla="*/ 122279 w 500798"/>
                <a:gd name="connsiteY13" fmla="*/ 730896 h 801278"/>
                <a:gd name="connsiteX14" fmla="*/ 129938 w 500798"/>
                <a:gd name="connsiteY14" fmla="*/ 694367 h 801278"/>
                <a:gd name="connsiteX15" fmla="*/ 76912 w 500798"/>
                <a:gd name="connsiteY15" fmla="*/ 647233 h 801278"/>
                <a:gd name="connsiteX16" fmla="*/ 88107 w 500798"/>
                <a:gd name="connsiteY16" fmla="*/ 540003 h 801278"/>
                <a:gd name="connsiteX17" fmla="*/ 89285 w 500798"/>
                <a:gd name="connsiteY17" fmla="*/ 467534 h 801278"/>
                <a:gd name="connsiteX18" fmla="*/ 69842 w 500798"/>
                <a:gd name="connsiteY18" fmla="*/ 454573 h 801278"/>
                <a:gd name="connsiteX19" fmla="*/ 53935 w 500798"/>
                <a:gd name="connsiteY19" fmla="*/ 363251 h 801278"/>
                <a:gd name="connsiteX20" fmla="*/ 55702 w 500798"/>
                <a:gd name="connsiteY20" fmla="*/ 286069 h 801278"/>
                <a:gd name="connsiteX21" fmla="*/ 3266 w 500798"/>
                <a:gd name="connsiteY21" fmla="*/ 121689 h 801278"/>
                <a:gd name="connsiteX22" fmla="*/ 132884 w 500798"/>
                <a:gd name="connsiteY22" fmla="*/ 908 h 801278"/>
                <a:gd name="connsiteX23" fmla="*/ 439844 w 500798"/>
                <a:gd name="connsiteY23" fmla="*/ 83981 h 801278"/>
                <a:gd name="connsiteX24" fmla="*/ 499351 w 500798"/>
                <a:gd name="connsiteY24" fmla="*/ 192390 h 80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0798" h="801278">
                  <a:moveTo>
                    <a:pt x="499351" y="192390"/>
                  </a:moveTo>
                  <a:cubicBezTo>
                    <a:pt x="501708" y="240702"/>
                    <a:pt x="492870" y="280177"/>
                    <a:pt x="477552" y="319062"/>
                  </a:cubicBezTo>
                  <a:cubicBezTo>
                    <a:pt x="459287" y="366196"/>
                    <a:pt x="428061" y="395655"/>
                    <a:pt x="376214" y="400368"/>
                  </a:cubicBezTo>
                  <a:cubicBezTo>
                    <a:pt x="355592" y="402136"/>
                    <a:pt x="335560" y="406850"/>
                    <a:pt x="317885" y="419222"/>
                  </a:cubicBezTo>
                  <a:cubicBezTo>
                    <a:pt x="294907" y="435719"/>
                    <a:pt x="293140" y="455751"/>
                    <a:pt x="317296" y="466945"/>
                  </a:cubicBezTo>
                  <a:cubicBezTo>
                    <a:pt x="354414" y="484620"/>
                    <a:pt x="353825" y="513490"/>
                    <a:pt x="349701" y="545895"/>
                  </a:cubicBezTo>
                  <a:cubicBezTo>
                    <a:pt x="344987" y="578889"/>
                    <a:pt x="326134" y="598332"/>
                    <a:pt x="293729" y="605990"/>
                  </a:cubicBezTo>
                  <a:cubicBezTo>
                    <a:pt x="270751" y="611293"/>
                    <a:pt x="248363" y="618363"/>
                    <a:pt x="225974" y="626023"/>
                  </a:cubicBezTo>
                  <a:cubicBezTo>
                    <a:pt x="204763" y="633092"/>
                    <a:pt x="199461" y="646055"/>
                    <a:pt x="213012" y="666676"/>
                  </a:cubicBezTo>
                  <a:cubicBezTo>
                    <a:pt x="248363" y="721469"/>
                    <a:pt x="229509" y="771549"/>
                    <a:pt x="167646" y="790992"/>
                  </a:cubicBezTo>
                  <a:cubicBezTo>
                    <a:pt x="143489" y="798651"/>
                    <a:pt x="118155" y="803953"/>
                    <a:pt x="92231" y="801007"/>
                  </a:cubicBezTo>
                  <a:cubicBezTo>
                    <a:pt x="77502" y="799240"/>
                    <a:pt x="65718" y="792759"/>
                    <a:pt x="62772" y="776851"/>
                  </a:cubicBezTo>
                  <a:cubicBezTo>
                    <a:pt x="59237" y="759765"/>
                    <a:pt x="70432" y="752106"/>
                    <a:pt x="83983" y="746214"/>
                  </a:cubicBezTo>
                  <a:cubicBezTo>
                    <a:pt x="96944" y="740912"/>
                    <a:pt x="109317" y="736198"/>
                    <a:pt x="122279" y="730896"/>
                  </a:cubicBezTo>
                  <a:cubicBezTo>
                    <a:pt x="148792" y="719702"/>
                    <a:pt x="149970" y="713810"/>
                    <a:pt x="129938" y="694367"/>
                  </a:cubicBezTo>
                  <a:cubicBezTo>
                    <a:pt x="112852" y="678459"/>
                    <a:pt x="93999" y="663730"/>
                    <a:pt x="76912" y="647233"/>
                  </a:cubicBezTo>
                  <a:cubicBezTo>
                    <a:pt x="39205" y="611293"/>
                    <a:pt x="43919" y="567694"/>
                    <a:pt x="88107" y="540003"/>
                  </a:cubicBezTo>
                  <a:cubicBezTo>
                    <a:pt x="142900" y="505242"/>
                    <a:pt x="142900" y="503474"/>
                    <a:pt x="89285" y="467534"/>
                  </a:cubicBezTo>
                  <a:cubicBezTo>
                    <a:pt x="82804" y="463410"/>
                    <a:pt x="76323" y="458697"/>
                    <a:pt x="69842" y="454573"/>
                  </a:cubicBezTo>
                  <a:cubicBezTo>
                    <a:pt x="26243" y="424525"/>
                    <a:pt x="23298" y="406260"/>
                    <a:pt x="53935" y="363251"/>
                  </a:cubicBezTo>
                  <a:cubicBezTo>
                    <a:pt x="79269" y="327900"/>
                    <a:pt x="82215" y="307868"/>
                    <a:pt x="55702" y="286069"/>
                  </a:cubicBezTo>
                  <a:cubicBezTo>
                    <a:pt x="909" y="241881"/>
                    <a:pt x="-5572" y="185320"/>
                    <a:pt x="3266" y="121689"/>
                  </a:cubicBezTo>
                  <a:cubicBezTo>
                    <a:pt x="16817" y="27421"/>
                    <a:pt x="38027" y="6210"/>
                    <a:pt x="132884" y="908"/>
                  </a:cubicBezTo>
                  <a:cubicBezTo>
                    <a:pt x="244238" y="-5573"/>
                    <a:pt x="346166" y="22707"/>
                    <a:pt x="439844" y="83981"/>
                  </a:cubicBezTo>
                  <a:cubicBezTo>
                    <a:pt x="482854" y="112262"/>
                    <a:pt x="511135" y="144666"/>
                    <a:pt x="499351" y="19239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2" name="Group 55">
            <a:extLst>
              <a:ext uri="{FF2B5EF4-FFF2-40B4-BE49-F238E27FC236}">
                <a16:creationId xmlns:a16="http://schemas.microsoft.com/office/drawing/2014/main" id="{0802AC59-380D-47AC-AE8C-4B915CFB016A}"/>
              </a:ext>
            </a:extLst>
          </p:cNvPr>
          <p:cNvGrpSpPr/>
          <p:nvPr/>
        </p:nvGrpSpPr>
        <p:grpSpPr>
          <a:xfrm>
            <a:off x="3925345" y="2278582"/>
            <a:ext cx="967622" cy="714505"/>
            <a:chOff x="8722119" y="2714883"/>
            <a:chExt cx="1253819" cy="925836"/>
          </a:xfrm>
        </p:grpSpPr>
        <p:sp>
          <p:nvSpPr>
            <p:cNvPr id="133" name="Freeform: Shape 56">
              <a:extLst>
                <a:ext uri="{FF2B5EF4-FFF2-40B4-BE49-F238E27FC236}">
                  <a16:creationId xmlns:a16="http://schemas.microsoft.com/office/drawing/2014/main" id="{31A1D363-0E80-4116-BCA5-7DECD18AB6EC}"/>
                </a:ext>
              </a:extLst>
            </p:cNvPr>
            <p:cNvSpPr/>
            <p:nvPr/>
          </p:nvSpPr>
          <p:spPr>
            <a:xfrm>
              <a:off x="8722119" y="2714883"/>
              <a:ext cx="960356" cy="925005"/>
            </a:xfrm>
            <a:custGeom>
              <a:avLst/>
              <a:gdLst>
                <a:gd name="connsiteX0" fmla="*/ 241573 w 960355"/>
                <a:gd name="connsiteY0" fmla="*/ 647356 h 925005"/>
                <a:gd name="connsiteX1" fmla="*/ 241573 w 960355"/>
                <a:gd name="connsiteY1" fmla="*/ 426416 h 925005"/>
                <a:gd name="connsiteX2" fmla="*/ 238037 w 960355"/>
                <a:gd name="connsiteY2" fmla="*/ 401670 h 925005"/>
                <a:gd name="connsiteX3" fmla="*/ 213292 w 960355"/>
                <a:gd name="connsiteY3" fmla="*/ 412865 h 925005"/>
                <a:gd name="connsiteX4" fmla="*/ 112543 w 960355"/>
                <a:gd name="connsiteY4" fmla="*/ 484744 h 925005"/>
                <a:gd name="connsiteX5" fmla="*/ 60106 w 960355"/>
                <a:gd name="connsiteY5" fmla="*/ 501241 h 925005"/>
                <a:gd name="connsiteX6" fmla="*/ 3546 w 960355"/>
                <a:gd name="connsiteY6" fmla="*/ 461177 h 925005"/>
                <a:gd name="connsiteX7" fmla="*/ 25934 w 960355"/>
                <a:gd name="connsiteY7" fmla="*/ 396957 h 925005"/>
                <a:gd name="connsiteX8" fmla="*/ 178531 w 960355"/>
                <a:gd name="connsiteY8" fmla="*/ 286781 h 925005"/>
                <a:gd name="connsiteX9" fmla="*/ 544409 w 960355"/>
                <a:gd name="connsiteY9" fmla="*/ 23420 h 925005"/>
                <a:gd name="connsiteX10" fmla="*/ 656352 w 960355"/>
                <a:gd name="connsiteY10" fmla="*/ 23420 h 925005"/>
                <a:gd name="connsiteX11" fmla="*/ 790095 w 960355"/>
                <a:gd name="connsiteY11" fmla="*/ 119455 h 925005"/>
                <a:gd name="connsiteX12" fmla="*/ 807770 w 960355"/>
                <a:gd name="connsiteY12" fmla="*/ 127115 h 925005"/>
                <a:gd name="connsiteX13" fmla="*/ 811894 w 960355"/>
                <a:gd name="connsiteY13" fmla="*/ 108261 h 925005"/>
                <a:gd name="connsiteX14" fmla="*/ 872579 w 960355"/>
                <a:gd name="connsiteY14" fmla="*/ 49933 h 925005"/>
                <a:gd name="connsiteX15" fmla="*/ 961545 w 960355"/>
                <a:gd name="connsiteY15" fmla="*/ 138309 h 925005"/>
                <a:gd name="connsiteX16" fmla="*/ 907340 w 960355"/>
                <a:gd name="connsiteY16" fmla="*/ 306813 h 925005"/>
                <a:gd name="connsiteX17" fmla="*/ 871401 w 960355"/>
                <a:gd name="connsiteY17" fmla="*/ 313294 h 925005"/>
                <a:gd name="connsiteX18" fmla="*/ 817197 w 960355"/>
                <a:gd name="connsiteY18" fmla="*/ 290905 h 925005"/>
                <a:gd name="connsiteX19" fmla="*/ 806592 w 960355"/>
                <a:gd name="connsiteY19" fmla="*/ 345109 h 925005"/>
                <a:gd name="connsiteX20" fmla="*/ 751798 w 960355"/>
                <a:gd name="connsiteY20" fmla="*/ 503008 h 925005"/>
                <a:gd name="connsiteX21" fmla="*/ 674027 w 960355"/>
                <a:gd name="connsiteY21" fmla="*/ 695080 h 925005"/>
                <a:gd name="connsiteX22" fmla="*/ 653406 w 960355"/>
                <a:gd name="connsiteY22" fmla="*/ 708631 h 925005"/>
                <a:gd name="connsiteX23" fmla="*/ 529679 w 960355"/>
                <a:gd name="connsiteY23" fmla="*/ 708631 h 925005"/>
                <a:gd name="connsiteX24" fmla="*/ 490794 w 960355"/>
                <a:gd name="connsiteY24" fmla="*/ 746338 h 925005"/>
                <a:gd name="connsiteX25" fmla="*/ 491383 w 960355"/>
                <a:gd name="connsiteY25" fmla="*/ 902469 h 925005"/>
                <a:gd name="connsiteX26" fmla="*/ 466637 w 960355"/>
                <a:gd name="connsiteY26" fmla="*/ 927804 h 925005"/>
                <a:gd name="connsiteX27" fmla="*/ 295777 w 960355"/>
                <a:gd name="connsiteY27" fmla="*/ 927215 h 925005"/>
                <a:gd name="connsiteX28" fmla="*/ 240394 w 960355"/>
                <a:gd name="connsiteY28" fmla="*/ 872421 h 925005"/>
                <a:gd name="connsiteX29" fmla="*/ 241573 w 960355"/>
                <a:gd name="connsiteY29" fmla="*/ 647356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0355" h="925005">
                  <a:moveTo>
                    <a:pt x="241573" y="647356"/>
                  </a:moveTo>
                  <a:cubicBezTo>
                    <a:pt x="241573" y="573709"/>
                    <a:pt x="241573" y="500063"/>
                    <a:pt x="241573" y="426416"/>
                  </a:cubicBezTo>
                  <a:cubicBezTo>
                    <a:pt x="241573" y="418167"/>
                    <a:pt x="245697" y="405794"/>
                    <a:pt x="238037" y="401670"/>
                  </a:cubicBezTo>
                  <a:cubicBezTo>
                    <a:pt x="228021" y="396368"/>
                    <a:pt x="220951" y="407562"/>
                    <a:pt x="213292" y="412865"/>
                  </a:cubicBezTo>
                  <a:cubicBezTo>
                    <a:pt x="179709" y="436432"/>
                    <a:pt x="146126" y="460588"/>
                    <a:pt x="112543" y="484744"/>
                  </a:cubicBezTo>
                  <a:cubicBezTo>
                    <a:pt x="96635" y="495938"/>
                    <a:pt x="80139" y="503008"/>
                    <a:pt x="60106" y="501241"/>
                  </a:cubicBezTo>
                  <a:cubicBezTo>
                    <a:pt x="33594" y="498884"/>
                    <a:pt x="12383" y="487101"/>
                    <a:pt x="3546" y="461177"/>
                  </a:cubicBezTo>
                  <a:cubicBezTo>
                    <a:pt x="-5881" y="434664"/>
                    <a:pt x="4135" y="412865"/>
                    <a:pt x="25934" y="396957"/>
                  </a:cubicBezTo>
                  <a:cubicBezTo>
                    <a:pt x="76603" y="359839"/>
                    <a:pt x="127862" y="323310"/>
                    <a:pt x="178531" y="286781"/>
                  </a:cubicBezTo>
                  <a:cubicBezTo>
                    <a:pt x="300490" y="198994"/>
                    <a:pt x="422449" y="111207"/>
                    <a:pt x="544409" y="23420"/>
                  </a:cubicBezTo>
                  <a:cubicBezTo>
                    <a:pt x="588008" y="-7807"/>
                    <a:pt x="612753" y="-7807"/>
                    <a:pt x="656352" y="23420"/>
                  </a:cubicBezTo>
                  <a:cubicBezTo>
                    <a:pt x="701129" y="55235"/>
                    <a:pt x="745317" y="87640"/>
                    <a:pt x="790095" y="119455"/>
                  </a:cubicBezTo>
                  <a:cubicBezTo>
                    <a:pt x="795397" y="122990"/>
                    <a:pt x="800700" y="130650"/>
                    <a:pt x="807770" y="127115"/>
                  </a:cubicBezTo>
                  <a:cubicBezTo>
                    <a:pt x="814840" y="122990"/>
                    <a:pt x="811894" y="114742"/>
                    <a:pt x="811894" y="108261"/>
                  </a:cubicBezTo>
                  <a:cubicBezTo>
                    <a:pt x="814251" y="55235"/>
                    <a:pt x="820143" y="49933"/>
                    <a:pt x="872579" y="49933"/>
                  </a:cubicBezTo>
                  <a:cubicBezTo>
                    <a:pt x="960366" y="49933"/>
                    <a:pt x="956242" y="49933"/>
                    <a:pt x="961545" y="138309"/>
                  </a:cubicBezTo>
                  <a:cubicBezTo>
                    <a:pt x="965080" y="203707"/>
                    <a:pt x="946226" y="256733"/>
                    <a:pt x="907340" y="306813"/>
                  </a:cubicBezTo>
                  <a:cubicBezTo>
                    <a:pt x="896146" y="321542"/>
                    <a:pt x="887309" y="325077"/>
                    <a:pt x="871401" y="313294"/>
                  </a:cubicBezTo>
                  <a:cubicBezTo>
                    <a:pt x="855493" y="301510"/>
                    <a:pt x="837229" y="281479"/>
                    <a:pt x="817197" y="290905"/>
                  </a:cubicBezTo>
                  <a:cubicBezTo>
                    <a:pt x="795987" y="300921"/>
                    <a:pt x="807770" y="326256"/>
                    <a:pt x="806592" y="345109"/>
                  </a:cubicBezTo>
                  <a:cubicBezTo>
                    <a:pt x="804235" y="403438"/>
                    <a:pt x="790095" y="455874"/>
                    <a:pt x="751798" y="503008"/>
                  </a:cubicBezTo>
                  <a:cubicBezTo>
                    <a:pt x="707021" y="558391"/>
                    <a:pt x="671081" y="619665"/>
                    <a:pt x="674027" y="695080"/>
                  </a:cubicBezTo>
                  <a:cubicBezTo>
                    <a:pt x="674616" y="710987"/>
                    <a:pt x="662833" y="708631"/>
                    <a:pt x="653406" y="708631"/>
                  </a:cubicBezTo>
                  <a:cubicBezTo>
                    <a:pt x="612164" y="708631"/>
                    <a:pt x="570922" y="709809"/>
                    <a:pt x="529679" y="708631"/>
                  </a:cubicBezTo>
                  <a:cubicBezTo>
                    <a:pt x="501988" y="707452"/>
                    <a:pt x="490204" y="718057"/>
                    <a:pt x="490794" y="746338"/>
                  </a:cubicBezTo>
                  <a:cubicBezTo>
                    <a:pt x="491972" y="798185"/>
                    <a:pt x="490204" y="850622"/>
                    <a:pt x="491383" y="902469"/>
                  </a:cubicBezTo>
                  <a:cubicBezTo>
                    <a:pt x="491972" y="921912"/>
                    <a:pt x="486080" y="927804"/>
                    <a:pt x="466637" y="927804"/>
                  </a:cubicBezTo>
                  <a:cubicBezTo>
                    <a:pt x="409488" y="926626"/>
                    <a:pt x="352927" y="927804"/>
                    <a:pt x="295777" y="927215"/>
                  </a:cubicBezTo>
                  <a:cubicBezTo>
                    <a:pt x="255123" y="926626"/>
                    <a:pt x="240394" y="912485"/>
                    <a:pt x="240394" y="872421"/>
                  </a:cubicBezTo>
                  <a:cubicBezTo>
                    <a:pt x="241573" y="796418"/>
                    <a:pt x="241573" y="721593"/>
                    <a:pt x="241573" y="647356"/>
                  </a:cubicBezTo>
                  <a:close/>
                </a:path>
              </a:pathLst>
            </a:custGeom>
            <a:solidFill>
              <a:schemeClr val="accent2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57">
              <a:extLst>
                <a:ext uri="{FF2B5EF4-FFF2-40B4-BE49-F238E27FC236}">
                  <a16:creationId xmlns:a16="http://schemas.microsoft.com/office/drawing/2014/main" id="{022815FA-A925-4C27-A1F4-63B3061342EC}"/>
                </a:ext>
              </a:extLst>
            </p:cNvPr>
            <p:cNvSpPr/>
            <p:nvPr/>
          </p:nvSpPr>
          <p:spPr>
            <a:xfrm>
              <a:off x="9436539" y="2871963"/>
              <a:ext cx="539399" cy="768756"/>
            </a:xfrm>
            <a:custGeom>
              <a:avLst/>
              <a:gdLst>
                <a:gd name="connsiteX0" fmla="*/ 258688 w 539399"/>
                <a:gd name="connsiteY0" fmla="*/ 414051 h 768756"/>
                <a:gd name="connsiteX1" fmla="*/ 248893 w 539399"/>
                <a:gd name="connsiteY1" fmla="*/ 430769 h 768756"/>
                <a:gd name="connsiteX2" fmla="*/ 211186 w 539399"/>
                <a:gd name="connsiteY2" fmla="*/ 506183 h 768756"/>
                <a:gd name="connsiteX3" fmla="*/ 166997 w 539399"/>
                <a:gd name="connsiteY3" fmla="*/ 568636 h 768756"/>
                <a:gd name="connsiteX4" fmla="*/ 270693 w 539399"/>
                <a:gd name="connsiteY4" fmla="*/ 745978 h 768756"/>
                <a:gd name="connsiteX5" fmla="*/ 397955 w 539399"/>
                <a:gd name="connsiteY5" fmla="*/ 638159 h 768756"/>
                <a:gd name="connsiteX6" fmla="*/ 275996 w 539399"/>
                <a:gd name="connsiteY6" fmla="*/ 420753 h 768756"/>
                <a:gd name="connsiteX7" fmla="*/ 258688 w 539399"/>
                <a:gd name="connsiteY7" fmla="*/ 414051 h 768756"/>
                <a:gd name="connsiteX8" fmla="*/ 301919 w 539399"/>
                <a:gd name="connsiteY8" fmla="*/ 82 h 768756"/>
                <a:gd name="connsiteX9" fmla="*/ 323129 w 539399"/>
                <a:gd name="connsiteY9" fmla="*/ 18347 h 768756"/>
                <a:gd name="connsiteX10" fmla="*/ 371442 w 539399"/>
                <a:gd name="connsiteY10" fmla="*/ 127933 h 768756"/>
                <a:gd name="connsiteX11" fmla="*/ 400900 w 539399"/>
                <a:gd name="connsiteY11" fmla="*/ 298795 h 768756"/>
                <a:gd name="connsiteX12" fmla="*/ 408559 w 539399"/>
                <a:gd name="connsiteY12" fmla="*/ 323540 h 768756"/>
                <a:gd name="connsiteX13" fmla="*/ 450980 w 539399"/>
                <a:gd name="connsiteY13" fmla="*/ 236341 h 768756"/>
                <a:gd name="connsiteX14" fmla="*/ 461585 w 539399"/>
                <a:gd name="connsiteY14" fmla="*/ 211007 h 768756"/>
                <a:gd name="connsiteX15" fmla="*/ 484563 w 539399"/>
                <a:gd name="connsiteY15" fmla="*/ 230450 h 768756"/>
                <a:gd name="connsiteX16" fmla="*/ 521681 w 539399"/>
                <a:gd name="connsiteY16" fmla="*/ 353588 h 768756"/>
                <a:gd name="connsiteX17" fmla="*/ 534054 w 539399"/>
                <a:gd name="connsiteY17" fmla="*/ 560978 h 768756"/>
                <a:gd name="connsiteX18" fmla="*/ 237108 w 539399"/>
                <a:gd name="connsiteY18" fmla="*/ 766011 h 768756"/>
                <a:gd name="connsiteX19" fmla="*/ 33843 w 539399"/>
                <a:gd name="connsiteY19" fmla="*/ 645230 h 768756"/>
                <a:gd name="connsiteX20" fmla="*/ 20881 w 539399"/>
                <a:gd name="connsiteY20" fmla="*/ 449035 h 768756"/>
                <a:gd name="connsiteX21" fmla="*/ 72139 w 539399"/>
                <a:gd name="connsiteY21" fmla="*/ 366550 h 768756"/>
                <a:gd name="connsiteX22" fmla="*/ 125165 w 539399"/>
                <a:gd name="connsiteY22" fmla="*/ 185083 h 768756"/>
                <a:gd name="connsiteX23" fmla="*/ 125165 w 539399"/>
                <a:gd name="connsiteY23" fmla="*/ 173300 h 768756"/>
                <a:gd name="connsiteX24" fmla="*/ 164640 w 539399"/>
                <a:gd name="connsiteY24" fmla="*/ 198634 h 768756"/>
                <a:gd name="connsiteX25" fmla="*/ 207060 w 539399"/>
                <a:gd name="connsiteY25" fmla="*/ 194510 h 768756"/>
                <a:gd name="connsiteX26" fmla="*/ 291313 w 539399"/>
                <a:gd name="connsiteY26" fmla="*/ 24827 h 768756"/>
                <a:gd name="connsiteX27" fmla="*/ 301919 w 539399"/>
                <a:gd name="connsiteY27" fmla="*/ 82 h 76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9399" h="768756">
                  <a:moveTo>
                    <a:pt x="258688" y="414051"/>
                  </a:moveTo>
                  <a:cubicBezTo>
                    <a:pt x="254048" y="414861"/>
                    <a:pt x="250661" y="419575"/>
                    <a:pt x="248893" y="430769"/>
                  </a:cubicBezTo>
                  <a:cubicBezTo>
                    <a:pt x="244769" y="459638"/>
                    <a:pt x="227682" y="483205"/>
                    <a:pt x="211186" y="506183"/>
                  </a:cubicBezTo>
                  <a:cubicBezTo>
                    <a:pt x="195867" y="526805"/>
                    <a:pt x="179370" y="546837"/>
                    <a:pt x="166997" y="568636"/>
                  </a:cubicBezTo>
                  <a:cubicBezTo>
                    <a:pt x="116328" y="657012"/>
                    <a:pt x="168765" y="745978"/>
                    <a:pt x="270693" y="745978"/>
                  </a:cubicBezTo>
                  <a:cubicBezTo>
                    <a:pt x="341394" y="745978"/>
                    <a:pt x="401490" y="698844"/>
                    <a:pt x="397955" y="638159"/>
                  </a:cubicBezTo>
                  <a:cubicBezTo>
                    <a:pt x="392063" y="548015"/>
                    <a:pt x="353767" y="472600"/>
                    <a:pt x="275996" y="420753"/>
                  </a:cubicBezTo>
                  <a:cubicBezTo>
                    <a:pt x="269220" y="416334"/>
                    <a:pt x="263328" y="413241"/>
                    <a:pt x="258688" y="414051"/>
                  </a:cubicBezTo>
                  <a:close/>
                  <a:moveTo>
                    <a:pt x="301919" y="82"/>
                  </a:moveTo>
                  <a:cubicBezTo>
                    <a:pt x="311935" y="-1096"/>
                    <a:pt x="317237" y="10687"/>
                    <a:pt x="323129" y="18347"/>
                  </a:cubicBezTo>
                  <a:cubicBezTo>
                    <a:pt x="347874" y="50751"/>
                    <a:pt x="360836" y="89048"/>
                    <a:pt x="371442" y="127933"/>
                  </a:cubicBezTo>
                  <a:cubicBezTo>
                    <a:pt x="386171" y="183905"/>
                    <a:pt x="394419" y="241644"/>
                    <a:pt x="400900" y="298795"/>
                  </a:cubicBezTo>
                  <a:cubicBezTo>
                    <a:pt x="401489" y="306454"/>
                    <a:pt x="400311" y="314703"/>
                    <a:pt x="408559" y="323540"/>
                  </a:cubicBezTo>
                  <a:cubicBezTo>
                    <a:pt x="432126" y="298206"/>
                    <a:pt x="443910" y="268746"/>
                    <a:pt x="450980" y="236341"/>
                  </a:cubicBezTo>
                  <a:cubicBezTo>
                    <a:pt x="452748" y="227504"/>
                    <a:pt x="449802" y="213364"/>
                    <a:pt x="461585" y="211007"/>
                  </a:cubicBezTo>
                  <a:cubicBezTo>
                    <a:pt x="473369" y="208650"/>
                    <a:pt x="479261" y="221612"/>
                    <a:pt x="484563" y="230450"/>
                  </a:cubicBezTo>
                  <a:cubicBezTo>
                    <a:pt x="508130" y="268157"/>
                    <a:pt x="513433" y="311757"/>
                    <a:pt x="521681" y="353588"/>
                  </a:cubicBezTo>
                  <a:cubicBezTo>
                    <a:pt x="535232" y="421933"/>
                    <a:pt x="546426" y="491455"/>
                    <a:pt x="534054" y="560978"/>
                  </a:cubicBezTo>
                  <a:cubicBezTo>
                    <a:pt x="508719" y="700024"/>
                    <a:pt x="383225" y="785454"/>
                    <a:pt x="237108" y="766011"/>
                  </a:cubicBezTo>
                  <a:cubicBezTo>
                    <a:pt x="152267" y="754817"/>
                    <a:pt x="80977" y="718877"/>
                    <a:pt x="33843" y="645230"/>
                  </a:cubicBezTo>
                  <a:cubicBezTo>
                    <a:pt x="-6221" y="582777"/>
                    <a:pt x="-10934" y="516790"/>
                    <a:pt x="20881" y="449035"/>
                  </a:cubicBezTo>
                  <a:cubicBezTo>
                    <a:pt x="35021" y="419576"/>
                    <a:pt x="52696" y="392474"/>
                    <a:pt x="72139" y="366550"/>
                  </a:cubicBezTo>
                  <a:cubicBezTo>
                    <a:pt x="112792" y="312346"/>
                    <a:pt x="134003" y="253427"/>
                    <a:pt x="125165" y="185083"/>
                  </a:cubicBezTo>
                  <a:cubicBezTo>
                    <a:pt x="123397" y="182137"/>
                    <a:pt x="124576" y="178602"/>
                    <a:pt x="125165" y="173300"/>
                  </a:cubicBezTo>
                  <a:cubicBezTo>
                    <a:pt x="143430" y="176246"/>
                    <a:pt x="154624" y="187440"/>
                    <a:pt x="164640" y="198634"/>
                  </a:cubicBezTo>
                  <a:cubicBezTo>
                    <a:pt x="181726" y="217488"/>
                    <a:pt x="193509" y="211596"/>
                    <a:pt x="207060" y="194510"/>
                  </a:cubicBezTo>
                  <a:cubicBezTo>
                    <a:pt x="247124" y="143841"/>
                    <a:pt x="277762" y="88458"/>
                    <a:pt x="291313" y="24827"/>
                  </a:cubicBezTo>
                  <a:cubicBezTo>
                    <a:pt x="293081" y="15990"/>
                    <a:pt x="289546" y="1850"/>
                    <a:pt x="301919" y="82"/>
                  </a:cubicBezTo>
                  <a:close/>
                </a:path>
              </a:pathLst>
            </a:custGeom>
            <a:solidFill>
              <a:schemeClr val="accent2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5" name="Group 108">
            <a:extLst>
              <a:ext uri="{FF2B5EF4-FFF2-40B4-BE49-F238E27FC236}">
                <a16:creationId xmlns:a16="http://schemas.microsoft.com/office/drawing/2014/main" id="{21D39B7D-02B8-405F-91B7-75DBE3F826BF}"/>
              </a:ext>
            </a:extLst>
          </p:cNvPr>
          <p:cNvGrpSpPr/>
          <p:nvPr/>
        </p:nvGrpSpPr>
        <p:grpSpPr>
          <a:xfrm>
            <a:off x="3469551" y="3825615"/>
            <a:ext cx="3615514" cy="2775728"/>
            <a:chOff x="2080049" y="3221897"/>
            <a:chExt cx="3180918" cy="2442077"/>
          </a:xfrm>
        </p:grpSpPr>
        <p:sp>
          <p:nvSpPr>
            <p:cNvPr id="136" name="Freeform: Shape 109">
              <a:extLst>
                <a:ext uri="{FF2B5EF4-FFF2-40B4-BE49-F238E27FC236}">
                  <a16:creationId xmlns:a16="http://schemas.microsoft.com/office/drawing/2014/main" id="{C2365389-E6A5-4747-A938-3E48D7B31C22}"/>
                </a:ext>
              </a:extLst>
            </p:cNvPr>
            <p:cNvSpPr/>
            <p:nvPr/>
          </p:nvSpPr>
          <p:spPr>
            <a:xfrm>
              <a:off x="2550903" y="3221897"/>
              <a:ext cx="2291211" cy="2442077"/>
            </a:xfrm>
            <a:custGeom>
              <a:avLst/>
              <a:gdLst>
                <a:gd name="connsiteX0" fmla="*/ 4269973 w 4919667"/>
                <a:gd name="connsiteY0" fmla="*/ 2794663 h 5243603"/>
                <a:gd name="connsiteX1" fmla="*/ 4904318 w 4919667"/>
                <a:gd name="connsiteY1" fmla="*/ 3218444 h 5243603"/>
                <a:gd name="connsiteX2" fmla="*/ 4919111 w 4919667"/>
                <a:gd name="connsiteY2" fmla="*/ 3238704 h 5243603"/>
                <a:gd name="connsiteX3" fmla="*/ 4906408 w 4919667"/>
                <a:gd name="connsiteY3" fmla="*/ 3274240 h 5243603"/>
                <a:gd name="connsiteX4" fmla="*/ 4187484 w 4919667"/>
                <a:gd name="connsiteY4" fmla="*/ 4354556 h 5243603"/>
                <a:gd name="connsiteX5" fmla="*/ 3924500 w 4919667"/>
                <a:gd name="connsiteY5" fmla="*/ 4631530 h 5243603"/>
                <a:gd name="connsiteX6" fmla="*/ 3740468 w 4919667"/>
                <a:gd name="connsiteY6" fmla="*/ 4697536 h 5243603"/>
                <a:gd name="connsiteX7" fmla="*/ 3696650 w 4919667"/>
                <a:gd name="connsiteY7" fmla="*/ 4683226 h 5243603"/>
                <a:gd name="connsiteX8" fmla="*/ 3519854 w 4919667"/>
                <a:gd name="connsiteY8" fmla="*/ 4485364 h 5243603"/>
                <a:gd name="connsiteX9" fmla="*/ 3328023 w 4919667"/>
                <a:gd name="connsiteY9" fmla="*/ 3905047 h 5243603"/>
                <a:gd name="connsiteX10" fmla="*/ 3459876 w 4919667"/>
                <a:gd name="connsiteY10" fmla="*/ 5217796 h 5243603"/>
                <a:gd name="connsiteX11" fmla="*/ 3452560 w 4919667"/>
                <a:gd name="connsiteY11" fmla="*/ 5243604 h 5243603"/>
                <a:gd name="connsiteX12" fmla="*/ 1313797 w 4919667"/>
                <a:gd name="connsiteY12" fmla="*/ 5243604 h 5243603"/>
                <a:gd name="connsiteX13" fmla="*/ 1320792 w 4919667"/>
                <a:gd name="connsiteY13" fmla="*/ 4340004 h 5243603"/>
                <a:gd name="connsiteX14" fmla="*/ 1114007 w 4919667"/>
                <a:gd name="connsiteY14" fmla="*/ 4618987 h 5243603"/>
                <a:gd name="connsiteX15" fmla="*/ 968565 w 4919667"/>
                <a:gd name="connsiteY15" fmla="*/ 4732108 h 5243603"/>
                <a:gd name="connsiteX16" fmla="*/ 797397 w 4919667"/>
                <a:gd name="connsiteY16" fmla="*/ 4720933 h 5243603"/>
                <a:gd name="connsiteX17" fmla="*/ 542533 w 4919667"/>
                <a:gd name="connsiteY17" fmla="*/ 4424986 h 5243603"/>
                <a:gd name="connsiteX18" fmla="*/ 3702 w 4919667"/>
                <a:gd name="connsiteY18" fmla="*/ 3219247 h 5243603"/>
                <a:gd name="connsiteX19" fmla="*/ 15199 w 4919667"/>
                <a:gd name="connsiteY19" fmla="*/ 3181139 h 5243603"/>
                <a:gd name="connsiteX20" fmla="*/ 492766 w 4919667"/>
                <a:gd name="connsiteY20" fmla="*/ 2820069 h 5243603"/>
                <a:gd name="connsiteX21" fmla="*/ 550493 w 4919667"/>
                <a:gd name="connsiteY21" fmla="*/ 2837676 h 5243603"/>
                <a:gd name="connsiteX22" fmla="*/ 663694 w 4919667"/>
                <a:gd name="connsiteY22" fmla="*/ 3056360 h 5243603"/>
                <a:gd name="connsiteX23" fmla="*/ 672377 w 4919667"/>
                <a:gd name="connsiteY23" fmla="*/ 3066812 h 5243603"/>
                <a:gd name="connsiteX24" fmla="*/ 690949 w 4919667"/>
                <a:gd name="connsiteY24" fmla="*/ 3027497 h 5243603"/>
                <a:gd name="connsiteX25" fmla="*/ 841696 w 4919667"/>
                <a:gd name="connsiteY25" fmla="*/ 2321838 h 5243603"/>
                <a:gd name="connsiteX26" fmla="*/ 863082 w 4919667"/>
                <a:gd name="connsiteY26" fmla="*/ 2299970 h 5243603"/>
                <a:gd name="connsiteX27" fmla="*/ 1227610 w 4919667"/>
                <a:gd name="connsiteY27" fmla="*/ 2153725 h 5243603"/>
                <a:gd name="connsiteX28" fmla="*/ 1277055 w 4919667"/>
                <a:gd name="connsiteY28" fmla="*/ 2119958 h 5243603"/>
                <a:gd name="connsiteX29" fmla="*/ 1467197 w 4919667"/>
                <a:gd name="connsiteY29" fmla="*/ 1544786 h 5243603"/>
                <a:gd name="connsiteX30" fmla="*/ 1452404 w 4919667"/>
                <a:gd name="connsiteY30" fmla="*/ 945736 h 5243603"/>
                <a:gd name="connsiteX31" fmla="*/ 1733879 w 4919667"/>
                <a:gd name="connsiteY31" fmla="*/ 228661 h 5243603"/>
                <a:gd name="connsiteX32" fmla="*/ 2064800 w 4919667"/>
                <a:gd name="connsiteY32" fmla="*/ 24288 h 5243603"/>
                <a:gd name="connsiteX33" fmla="*/ 2610707 w 4919667"/>
                <a:gd name="connsiteY33" fmla="*/ 127841 h 5243603"/>
                <a:gd name="connsiteX34" fmla="*/ 2706783 w 4919667"/>
                <a:gd name="connsiteY34" fmla="*/ 207114 h 5243603"/>
                <a:gd name="connsiteX35" fmla="*/ 2859460 w 4919667"/>
                <a:gd name="connsiteY35" fmla="*/ 391066 h 5243603"/>
                <a:gd name="connsiteX36" fmla="*/ 2968722 w 4919667"/>
                <a:gd name="connsiteY36" fmla="*/ 786386 h 5243603"/>
                <a:gd name="connsiteX37" fmla="*/ 2979977 w 4919667"/>
                <a:gd name="connsiteY37" fmla="*/ 1054756 h 5243603"/>
                <a:gd name="connsiteX38" fmla="*/ 2980620 w 4919667"/>
                <a:gd name="connsiteY38" fmla="*/ 1498557 h 5243603"/>
                <a:gd name="connsiteX39" fmla="*/ 3091892 w 4919667"/>
                <a:gd name="connsiteY39" fmla="*/ 1866863 h 5243603"/>
                <a:gd name="connsiteX40" fmla="*/ 3224148 w 4919667"/>
                <a:gd name="connsiteY40" fmla="*/ 2012143 h 5243603"/>
                <a:gd name="connsiteX41" fmla="*/ 3434712 w 4919667"/>
                <a:gd name="connsiteY41" fmla="*/ 2117465 h 5243603"/>
                <a:gd name="connsiteX42" fmla="*/ 3687807 w 4919667"/>
                <a:gd name="connsiteY42" fmla="*/ 2172779 h 5243603"/>
                <a:gd name="connsiteX43" fmla="*/ 3727282 w 4919667"/>
                <a:gd name="connsiteY43" fmla="*/ 2211773 h 5243603"/>
                <a:gd name="connsiteX44" fmla="*/ 3731302 w 4919667"/>
                <a:gd name="connsiteY44" fmla="*/ 2227772 h 5243603"/>
                <a:gd name="connsiteX45" fmla="*/ 3750357 w 4919667"/>
                <a:gd name="connsiteY45" fmla="*/ 2266605 h 5243603"/>
                <a:gd name="connsiteX46" fmla="*/ 4001281 w 4919667"/>
                <a:gd name="connsiteY46" fmla="*/ 3424183 h 5243603"/>
                <a:gd name="connsiteX47" fmla="*/ 4269973 w 4919667"/>
                <a:gd name="connsiteY47" fmla="*/ 2794663 h 524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919667" h="5243603">
                  <a:moveTo>
                    <a:pt x="4269973" y="2794663"/>
                  </a:moveTo>
                  <a:cubicBezTo>
                    <a:pt x="4292806" y="2808732"/>
                    <a:pt x="4842732" y="3176717"/>
                    <a:pt x="4904318" y="3218444"/>
                  </a:cubicBezTo>
                  <a:cubicBezTo>
                    <a:pt x="4911553" y="3223348"/>
                    <a:pt x="4921845" y="3226323"/>
                    <a:pt x="4919111" y="3238704"/>
                  </a:cubicBezTo>
                  <a:cubicBezTo>
                    <a:pt x="4922006" y="3253095"/>
                    <a:pt x="4913001" y="3263306"/>
                    <a:pt x="4906408" y="3274240"/>
                  </a:cubicBezTo>
                  <a:cubicBezTo>
                    <a:pt x="4818372" y="3419842"/>
                    <a:pt x="4351497" y="4148977"/>
                    <a:pt x="4187484" y="4354556"/>
                  </a:cubicBezTo>
                  <a:cubicBezTo>
                    <a:pt x="4107889" y="4454331"/>
                    <a:pt x="4027089" y="4553301"/>
                    <a:pt x="3924500" y="4631530"/>
                  </a:cubicBezTo>
                  <a:cubicBezTo>
                    <a:pt x="3869990" y="4673095"/>
                    <a:pt x="3810816" y="4700431"/>
                    <a:pt x="3740468" y="4697536"/>
                  </a:cubicBezTo>
                  <a:cubicBezTo>
                    <a:pt x="3724227" y="4696894"/>
                    <a:pt x="3709273" y="4693999"/>
                    <a:pt x="3696650" y="4683226"/>
                  </a:cubicBezTo>
                  <a:cubicBezTo>
                    <a:pt x="3608533" y="4643348"/>
                    <a:pt x="3561742" y="4566246"/>
                    <a:pt x="3519854" y="4485364"/>
                  </a:cubicBezTo>
                  <a:cubicBezTo>
                    <a:pt x="3487212" y="4422332"/>
                    <a:pt x="3346273" y="4018812"/>
                    <a:pt x="3328023" y="3905047"/>
                  </a:cubicBezTo>
                  <a:cubicBezTo>
                    <a:pt x="3345308" y="3978451"/>
                    <a:pt x="3457063" y="5158623"/>
                    <a:pt x="3459876" y="5217796"/>
                  </a:cubicBezTo>
                  <a:cubicBezTo>
                    <a:pt x="3460359" y="5227363"/>
                    <a:pt x="3459474" y="5236288"/>
                    <a:pt x="3452560" y="5243604"/>
                  </a:cubicBezTo>
                  <a:cubicBezTo>
                    <a:pt x="2739666" y="5243604"/>
                    <a:pt x="2026772" y="5243604"/>
                    <a:pt x="1313797" y="5243604"/>
                  </a:cubicBezTo>
                  <a:cubicBezTo>
                    <a:pt x="1317495" y="5049602"/>
                    <a:pt x="1320390" y="4385188"/>
                    <a:pt x="1320792" y="4340004"/>
                  </a:cubicBezTo>
                  <a:cubicBezTo>
                    <a:pt x="1256232" y="4437608"/>
                    <a:pt x="1191591" y="4533121"/>
                    <a:pt x="1114007" y="4618987"/>
                  </a:cubicBezTo>
                  <a:cubicBezTo>
                    <a:pt x="1072199" y="4665217"/>
                    <a:pt x="1026694" y="4707747"/>
                    <a:pt x="968565" y="4732108"/>
                  </a:cubicBezTo>
                  <a:cubicBezTo>
                    <a:pt x="910678" y="4756388"/>
                    <a:pt x="852148" y="4759685"/>
                    <a:pt x="797397" y="4720933"/>
                  </a:cubicBezTo>
                  <a:cubicBezTo>
                    <a:pt x="675914" y="4653719"/>
                    <a:pt x="608701" y="4539232"/>
                    <a:pt x="542533" y="4424986"/>
                  </a:cubicBezTo>
                  <a:cubicBezTo>
                    <a:pt x="426759" y="4225195"/>
                    <a:pt x="80884" y="3414696"/>
                    <a:pt x="3702" y="3219247"/>
                  </a:cubicBezTo>
                  <a:cubicBezTo>
                    <a:pt x="-3534" y="3200997"/>
                    <a:pt x="-399" y="3192234"/>
                    <a:pt x="15199" y="3181139"/>
                  </a:cubicBezTo>
                  <a:cubicBezTo>
                    <a:pt x="73086" y="3139975"/>
                    <a:pt x="400791" y="2887845"/>
                    <a:pt x="492766" y="2820069"/>
                  </a:cubicBezTo>
                  <a:cubicBezTo>
                    <a:pt x="525489" y="2798682"/>
                    <a:pt x="532885" y="2801014"/>
                    <a:pt x="550493" y="2837676"/>
                  </a:cubicBezTo>
                  <a:cubicBezTo>
                    <a:pt x="585948" y="2911723"/>
                    <a:pt x="628077" y="2982394"/>
                    <a:pt x="663694" y="3056360"/>
                  </a:cubicBezTo>
                  <a:cubicBezTo>
                    <a:pt x="665623" y="3060299"/>
                    <a:pt x="667151" y="3064963"/>
                    <a:pt x="672377" y="3066812"/>
                  </a:cubicBezTo>
                  <a:cubicBezTo>
                    <a:pt x="679532" y="3054028"/>
                    <a:pt x="677362" y="3036984"/>
                    <a:pt x="690949" y="3027497"/>
                  </a:cubicBezTo>
                  <a:cubicBezTo>
                    <a:pt x="715149" y="2915743"/>
                    <a:pt x="816291" y="2445491"/>
                    <a:pt x="841696" y="2321838"/>
                  </a:cubicBezTo>
                  <a:cubicBezTo>
                    <a:pt x="844510" y="2308010"/>
                    <a:pt x="852631" y="2304231"/>
                    <a:pt x="863082" y="2299970"/>
                  </a:cubicBezTo>
                  <a:cubicBezTo>
                    <a:pt x="984565" y="2251248"/>
                    <a:pt x="1106047" y="2202286"/>
                    <a:pt x="1227610" y="2153725"/>
                  </a:cubicBezTo>
                  <a:cubicBezTo>
                    <a:pt x="1246744" y="2146087"/>
                    <a:pt x="1262744" y="2135475"/>
                    <a:pt x="1277055" y="2119958"/>
                  </a:cubicBezTo>
                  <a:cubicBezTo>
                    <a:pt x="1427561" y="1956829"/>
                    <a:pt x="1476765" y="1760495"/>
                    <a:pt x="1467197" y="1544786"/>
                  </a:cubicBezTo>
                  <a:cubicBezTo>
                    <a:pt x="1458354" y="1345156"/>
                    <a:pt x="1448304" y="1145607"/>
                    <a:pt x="1452404" y="945736"/>
                  </a:cubicBezTo>
                  <a:cubicBezTo>
                    <a:pt x="1457952" y="672542"/>
                    <a:pt x="1542933" y="429336"/>
                    <a:pt x="1733879" y="228661"/>
                  </a:cubicBezTo>
                  <a:cubicBezTo>
                    <a:pt x="1826016" y="131861"/>
                    <a:pt x="1936002" y="59985"/>
                    <a:pt x="2064800" y="24288"/>
                  </a:cubicBezTo>
                  <a:cubicBezTo>
                    <a:pt x="2262259" y="-30303"/>
                    <a:pt x="2445166" y="8369"/>
                    <a:pt x="2610707" y="127841"/>
                  </a:cubicBezTo>
                  <a:cubicBezTo>
                    <a:pt x="2644313" y="152041"/>
                    <a:pt x="2674865" y="180583"/>
                    <a:pt x="2706783" y="207114"/>
                  </a:cubicBezTo>
                  <a:cubicBezTo>
                    <a:pt x="2768690" y="259293"/>
                    <a:pt x="2820627" y="319753"/>
                    <a:pt x="2859460" y="391066"/>
                  </a:cubicBezTo>
                  <a:cubicBezTo>
                    <a:pt x="2926673" y="514398"/>
                    <a:pt x="2956742" y="647940"/>
                    <a:pt x="2968722" y="786386"/>
                  </a:cubicBezTo>
                  <a:cubicBezTo>
                    <a:pt x="2976440" y="875628"/>
                    <a:pt x="2980058" y="965112"/>
                    <a:pt x="2979977" y="1054756"/>
                  </a:cubicBezTo>
                  <a:cubicBezTo>
                    <a:pt x="2979817" y="1202690"/>
                    <a:pt x="2977726" y="1350623"/>
                    <a:pt x="2980620" y="1498557"/>
                  </a:cubicBezTo>
                  <a:cubicBezTo>
                    <a:pt x="2983193" y="1630973"/>
                    <a:pt x="3011333" y="1757521"/>
                    <a:pt x="3091892" y="1866863"/>
                  </a:cubicBezTo>
                  <a:cubicBezTo>
                    <a:pt x="3130805" y="1919765"/>
                    <a:pt x="3177517" y="1965994"/>
                    <a:pt x="3224148" y="2012143"/>
                  </a:cubicBezTo>
                  <a:cubicBezTo>
                    <a:pt x="3282839" y="2070271"/>
                    <a:pt x="3353027" y="2103074"/>
                    <a:pt x="3434712" y="2117465"/>
                  </a:cubicBezTo>
                  <a:cubicBezTo>
                    <a:pt x="3519693" y="2132419"/>
                    <a:pt x="3603308" y="2155092"/>
                    <a:pt x="3687807" y="2172779"/>
                  </a:cubicBezTo>
                  <a:cubicBezTo>
                    <a:pt x="3711122" y="2177684"/>
                    <a:pt x="3726880" y="2185563"/>
                    <a:pt x="3727282" y="2211773"/>
                  </a:cubicBezTo>
                  <a:cubicBezTo>
                    <a:pt x="3727363" y="2217160"/>
                    <a:pt x="3729855" y="2222466"/>
                    <a:pt x="3731302" y="2227772"/>
                  </a:cubicBezTo>
                  <a:cubicBezTo>
                    <a:pt x="3743925" y="2237661"/>
                    <a:pt x="3747301" y="2252052"/>
                    <a:pt x="3750357" y="2266605"/>
                  </a:cubicBezTo>
                  <a:cubicBezTo>
                    <a:pt x="3812424" y="2560220"/>
                    <a:pt x="3980216" y="3330760"/>
                    <a:pt x="4001281" y="3424183"/>
                  </a:cubicBezTo>
                  <a:cubicBezTo>
                    <a:pt x="4020094" y="3398939"/>
                    <a:pt x="4195122" y="2978132"/>
                    <a:pt x="4269973" y="2794663"/>
                  </a:cubicBezTo>
                  <a:close/>
                </a:path>
              </a:pathLst>
            </a:custGeom>
            <a:solidFill>
              <a:srgbClr val="010101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10">
              <a:extLst>
                <a:ext uri="{FF2B5EF4-FFF2-40B4-BE49-F238E27FC236}">
                  <a16:creationId xmlns:a16="http://schemas.microsoft.com/office/drawing/2014/main" id="{E14ECD57-A07B-4437-83FD-B8A813C3D26D}"/>
                </a:ext>
              </a:extLst>
            </p:cNvPr>
            <p:cNvSpPr/>
            <p:nvPr/>
          </p:nvSpPr>
          <p:spPr>
            <a:xfrm>
              <a:off x="2080049" y="4335637"/>
              <a:ext cx="704631" cy="308784"/>
            </a:xfrm>
            <a:custGeom>
              <a:avLst/>
              <a:gdLst>
                <a:gd name="connsiteX0" fmla="*/ 1509327 w 1512977"/>
                <a:gd name="connsiteY0" fmla="*/ 435090 h 663019"/>
                <a:gd name="connsiteX1" fmla="*/ 1197943 w 1512977"/>
                <a:gd name="connsiteY1" fmla="*/ 663020 h 663019"/>
                <a:gd name="connsiteX2" fmla="*/ 1174547 w 1512977"/>
                <a:gd name="connsiteY2" fmla="*/ 529719 h 663019"/>
                <a:gd name="connsiteX3" fmla="*/ 1131293 w 1512977"/>
                <a:gd name="connsiteY3" fmla="*/ 415473 h 663019"/>
                <a:gd name="connsiteX4" fmla="*/ 1005951 w 1512977"/>
                <a:gd name="connsiteY4" fmla="*/ 341024 h 663019"/>
                <a:gd name="connsiteX5" fmla="*/ 884952 w 1512977"/>
                <a:gd name="connsiteY5" fmla="*/ 314010 h 663019"/>
                <a:gd name="connsiteX6" fmla="*/ 439383 w 1512977"/>
                <a:gd name="connsiteY6" fmla="*/ 295679 h 663019"/>
                <a:gd name="connsiteX7" fmla="*/ 259290 w 1512977"/>
                <a:gd name="connsiteY7" fmla="*/ 277026 h 663019"/>
                <a:gd name="connsiteX8" fmla="*/ 103558 w 1512977"/>
                <a:gd name="connsiteY8" fmla="*/ 244465 h 663019"/>
                <a:gd name="connsiteX9" fmla="*/ 85307 w 1512977"/>
                <a:gd name="connsiteY9" fmla="*/ 232486 h 663019"/>
                <a:gd name="connsiteX10" fmla="*/ 4 w 1512977"/>
                <a:gd name="connsiteY10" fmla="*/ 197834 h 663019"/>
                <a:gd name="connsiteX11" fmla="*/ 42857 w 1512977"/>
                <a:gd name="connsiteY11" fmla="*/ 178056 h 663019"/>
                <a:gd name="connsiteX12" fmla="*/ 163294 w 1512977"/>
                <a:gd name="connsiteY12" fmla="*/ 166639 h 663019"/>
                <a:gd name="connsiteX13" fmla="*/ 919121 w 1512977"/>
                <a:gd name="connsiteY13" fmla="*/ 61317 h 663019"/>
                <a:gd name="connsiteX14" fmla="*/ 1180497 w 1512977"/>
                <a:gd name="connsiteY14" fmla="*/ 3912 h 663019"/>
                <a:gd name="connsiteX15" fmla="*/ 1506111 w 1512977"/>
                <a:gd name="connsiteY15" fmla="*/ 398267 h 663019"/>
                <a:gd name="connsiteX16" fmla="*/ 1509327 w 1512977"/>
                <a:gd name="connsiteY16" fmla="*/ 435090 h 66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12977" h="663019">
                  <a:moveTo>
                    <a:pt x="1509327" y="435090"/>
                  </a:moveTo>
                  <a:cubicBezTo>
                    <a:pt x="1405533" y="511067"/>
                    <a:pt x="1301738" y="587043"/>
                    <a:pt x="1197943" y="663020"/>
                  </a:cubicBezTo>
                  <a:cubicBezTo>
                    <a:pt x="1210807" y="653614"/>
                    <a:pt x="1178808" y="545316"/>
                    <a:pt x="1174547" y="529719"/>
                  </a:cubicBezTo>
                  <a:cubicBezTo>
                    <a:pt x="1165060" y="494826"/>
                    <a:pt x="1154448" y="443612"/>
                    <a:pt x="1131293" y="415473"/>
                  </a:cubicBezTo>
                  <a:cubicBezTo>
                    <a:pt x="1107575" y="386690"/>
                    <a:pt x="1041166" y="354129"/>
                    <a:pt x="1005951" y="341024"/>
                  </a:cubicBezTo>
                  <a:cubicBezTo>
                    <a:pt x="966958" y="326472"/>
                    <a:pt x="926277" y="318190"/>
                    <a:pt x="884952" y="314010"/>
                  </a:cubicBezTo>
                  <a:cubicBezTo>
                    <a:pt x="737742" y="298975"/>
                    <a:pt x="587316" y="303960"/>
                    <a:pt x="439383" y="295679"/>
                  </a:cubicBezTo>
                  <a:cubicBezTo>
                    <a:pt x="379084" y="292302"/>
                    <a:pt x="318946" y="286353"/>
                    <a:pt x="259290" y="277026"/>
                  </a:cubicBezTo>
                  <a:cubicBezTo>
                    <a:pt x="215071" y="270112"/>
                    <a:pt x="141667" y="268102"/>
                    <a:pt x="103558" y="244465"/>
                  </a:cubicBezTo>
                  <a:cubicBezTo>
                    <a:pt x="97367" y="240606"/>
                    <a:pt x="91819" y="235621"/>
                    <a:pt x="85307" y="232486"/>
                  </a:cubicBezTo>
                  <a:cubicBezTo>
                    <a:pt x="70996" y="225571"/>
                    <a:pt x="-639" y="222677"/>
                    <a:pt x="4" y="197834"/>
                  </a:cubicBezTo>
                  <a:cubicBezTo>
                    <a:pt x="487" y="178860"/>
                    <a:pt x="28546" y="180227"/>
                    <a:pt x="42857" y="178056"/>
                  </a:cubicBezTo>
                  <a:cubicBezTo>
                    <a:pt x="82654" y="172106"/>
                    <a:pt x="123577" y="167122"/>
                    <a:pt x="163294" y="166639"/>
                  </a:cubicBezTo>
                  <a:cubicBezTo>
                    <a:pt x="418077" y="163584"/>
                    <a:pt x="674548" y="134158"/>
                    <a:pt x="919121" y="61317"/>
                  </a:cubicBezTo>
                  <a:cubicBezTo>
                    <a:pt x="1003459" y="36233"/>
                    <a:pt x="1089968" y="-14418"/>
                    <a:pt x="1180497" y="3912"/>
                  </a:cubicBezTo>
                  <a:cubicBezTo>
                    <a:pt x="1340249" y="36393"/>
                    <a:pt x="1456184" y="259499"/>
                    <a:pt x="1506111" y="398267"/>
                  </a:cubicBezTo>
                  <a:cubicBezTo>
                    <a:pt x="1510533" y="410408"/>
                    <a:pt x="1517206" y="422066"/>
                    <a:pt x="1509327" y="435090"/>
                  </a:cubicBezTo>
                  <a:close/>
                </a:path>
              </a:pathLst>
            </a:custGeom>
            <a:solidFill>
              <a:srgbClr val="FDCFA2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11">
              <a:extLst>
                <a:ext uri="{FF2B5EF4-FFF2-40B4-BE49-F238E27FC236}">
                  <a16:creationId xmlns:a16="http://schemas.microsoft.com/office/drawing/2014/main" id="{A8C5956F-2B59-45CE-868C-4B0B87051627}"/>
                </a:ext>
              </a:extLst>
            </p:cNvPr>
            <p:cNvSpPr/>
            <p:nvPr/>
          </p:nvSpPr>
          <p:spPr>
            <a:xfrm>
              <a:off x="4569116" y="4365951"/>
              <a:ext cx="691851" cy="268885"/>
            </a:xfrm>
            <a:custGeom>
              <a:avLst/>
              <a:gdLst>
                <a:gd name="connsiteX0" fmla="*/ 296992 w 1485536"/>
                <a:gd name="connsiteY0" fmla="*/ 577347 h 577347"/>
                <a:gd name="connsiteX1" fmla="*/ 0 w 1485536"/>
                <a:gd name="connsiteY1" fmla="*/ 377235 h 577347"/>
                <a:gd name="connsiteX2" fmla="*/ 120116 w 1485536"/>
                <a:gd name="connsiteY2" fmla="*/ 164822 h 577347"/>
                <a:gd name="connsiteX3" fmla="*/ 292571 w 1485536"/>
                <a:gd name="connsiteY3" fmla="*/ 10296 h 577347"/>
                <a:gd name="connsiteX4" fmla="*/ 555876 w 1485536"/>
                <a:gd name="connsiteY4" fmla="*/ 58455 h 577347"/>
                <a:gd name="connsiteX5" fmla="*/ 962612 w 1485536"/>
                <a:gd name="connsiteY5" fmla="*/ 143034 h 577347"/>
                <a:gd name="connsiteX6" fmla="*/ 1371359 w 1485536"/>
                <a:gd name="connsiteY6" fmla="*/ 169405 h 577347"/>
                <a:gd name="connsiteX7" fmla="*/ 1467596 w 1485536"/>
                <a:gd name="connsiteY7" fmla="*/ 187012 h 577347"/>
                <a:gd name="connsiteX8" fmla="*/ 1485524 w 1485536"/>
                <a:gd name="connsiteY8" fmla="*/ 199715 h 577347"/>
                <a:gd name="connsiteX9" fmla="*/ 1470088 w 1485536"/>
                <a:gd name="connsiteY9" fmla="*/ 217563 h 577347"/>
                <a:gd name="connsiteX10" fmla="*/ 1442753 w 1485536"/>
                <a:gd name="connsiteY10" fmla="*/ 227372 h 577347"/>
                <a:gd name="connsiteX11" fmla="*/ 1371519 w 1485536"/>
                <a:gd name="connsiteY11" fmla="*/ 252939 h 577347"/>
                <a:gd name="connsiteX12" fmla="*/ 1017685 w 1485536"/>
                <a:gd name="connsiteY12" fmla="*/ 298686 h 577347"/>
                <a:gd name="connsiteX13" fmla="*/ 480703 w 1485536"/>
                <a:gd name="connsiteY13" fmla="*/ 340654 h 577347"/>
                <a:gd name="connsiteX14" fmla="*/ 329875 w 1485536"/>
                <a:gd name="connsiteY14" fmla="*/ 514475 h 577347"/>
                <a:gd name="connsiteX15" fmla="*/ 315404 w 1485536"/>
                <a:gd name="connsiteY15" fmla="*/ 559257 h 577347"/>
                <a:gd name="connsiteX16" fmla="*/ 296992 w 1485536"/>
                <a:gd name="connsiteY16" fmla="*/ 577347 h 57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85536" h="577347">
                  <a:moveTo>
                    <a:pt x="296992" y="577347"/>
                  </a:moveTo>
                  <a:cubicBezTo>
                    <a:pt x="198022" y="510616"/>
                    <a:pt x="98971" y="443886"/>
                    <a:pt x="0" y="377235"/>
                  </a:cubicBezTo>
                  <a:cubicBezTo>
                    <a:pt x="32240" y="302062"/>
                    <a:pt x="75816" y="233080"/>
                    <a:pt x="120116" y="164822"/>
                  </a:cubicBezTo>
                  <a:cubicBezTo>
                    <a:pt x="161038" y="101709"/>
                    <a:pt x="218282" y="36506"/>
                    <a:pt x="292571" y="10296"/>
                  </a:cubicBezTo>
                  <a:cubicBezTo>
                    <a:pt x="383260" y="-21703"/>
                    <a:pt x="471698" y="28385"/>
                    <a:pt x="555876" y="58455"/>
                  </a:cubicBezTo>
                  <a:cubicBezTo>
                    <a:pt x="686684" y="105166"/>
                    <a:pt x="824728" y="129205"/>
                    <a:pt x="962612" y="143034"/>
                  </a:cubicBezTo>
                  <a:cubicBezTo>
                    <a:pt x="1097923" y="156621"/>
                    <a:pt x="1237093" y="148984"/>
                    <a:pt x="1371359" y="169405"/>
                  </a:cubicBezTo>
                  <a:cubicBezTo>
                    <a:pt x="1403036" y="174228"/>
                    <a:pt x="1437446" y="170611"/>
                    <a:pt x="1467596" y="187012"/>
                  </a:cubicBezTo>
                  <a:cubicBezTo>
                    <a:pt x="1474269" y="190630"/>
                    <a:pt x="1485042" y="187655"/>
                    <a:pt x="1485524" y="199715"/>
                  </a:cubicBezTo>
                  <a:cubicBezTo>
                    <a:pt x="1485927" y="210167"/>
                    <a:pt x="1475877" y="212498"/>
                    <a:pt x="1470088" y="217563"/>
                  </a:cubicBezTo>
                  <a:cubicBezTo>
                    <a:pt x="1462611" y="224076"/>
                    <a:pt x="1449426" y="216840"/>
                    <a:pt x="1442753" y="227372"/>
                  </a:cubicBezTo>
                  <a:cubicBezTo>
                    <a:pt x="1423698" y="248758"/>
                    <a:pt x="1395961" y="247311"/>
                    <a:pt x="1371519" y="252939"/>
                  </a:cubicBezTo>
                  <a:cubicBezTo>
                    <a:pt x="1256951" y="279470"/>
                    <a:pt x="1135228" y="293942"/>
                    <a:pt x="1017685" y="298686"/>
                  </a:cubicBezTo>
                  <a:cubicBezTo>
                    <a:pt x="841853" y="305841"/>
                    <a:pt x="649781" y="282204"/>
                    <a:pt x="480703" y="340654"/>
                  </a:cubicBezTo>
                  <a:cubicBezTo>
                    <a:pt x="397008" y="369597"/>
                    <a:pt x="349975" y="430459"/>
                    <a:pt x="329875" y="514475"/>
                  </a:cubicBezTo>
                  <a:cubicBezTo>
                    <a:pt x="326177" y="529832"/>
                    <a:pt x="320469" y="544464"/>
                    <a:pt x="315404" y="559257"/>
                  </a:cubicBezTo>
                  <a:cubicBezTo>
                    <a:pt x="312348" y="567860"/>
                    <a:pt x="308570" y="576945"/>
                    <a:pt x="296992" y="577347"/>
                  </a:cubicBezTo>
                  <a:close/>
                </a:path>
              </a:pathLst>
            </a:custGeom>
            <a:solidFill>
              <a:srgbClr val="FDCFA2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12">
              <a:extLst>
                <a:ext uri="{FF2B5EF4-FFF2-40B4-BE49-F238E27FC236}">
                  <a16:creationId xmlns:a16="http://schemas.microsoft.com/office/drawing/2014/main" id="{EA7AB95E-BD60-4782-9C3A-74FF9CCC4238}"/>
                </a:ext>
              </a:extLst>
            </p:cNvPr>
            <p:cNvSpPr/>
            <p:nvPr/>
          </p:nvSpPr>
          <p:spPr>
            <a:xfrm>
              <a:off x="3289425" y="3426531"/>
              <a:ext cx="596177" cy="1013474"/>
            </a:xfrm>
            <a:custGeom>
              <a:avLst/>
              <a:gdLst>
                <a:gd name="connsiteX0" fmla="*/ 276770 w 1280106"/>
                <a:gd name="connsiteY0" fmla="*/ 1237253 h 2176122"/>
                <a:gd name="connsiteX1" fmla="*/ 261253 w 1280106"/>
                <a:gd name="connsiteY1" fmla="*/ 1212972 h 2176122"/>
                <a:gd name="connsiteX2" fmla="*/ 141620 w 1280106"/>
                <a:gd name="connsiteY2" fmla="*/ 995816 h 2176122"/>
                <a:gd name="connsiteX3" fmla="*/ 133098 w 1280106"/>
                <a:gd name="connsiteY3" fmla="*/ 879801 h 2176122"/>
                <a:gd name="connsiteX4" fmla="*/ 116053 w 1280106"/>
                <a:gd name="connsiteY4" fmla="*/ 856244 h 2176122"/>
                <a:gd name="connsiteX5" fmla="*/ 14671 w 1280106"/>
                <a:gd name="connsiteY5" fmla="*/ 737334 h 2176122"/>
                <a:gd name="connsiteX6" fmla="*/ 279 w 1280106"/>
                <a:gd name="connsiteY6" fmla="*/ 624615 h 2176122"/>
                <a:gd name="connsiteX7" fmla="*/ 9766 w 1280106"/>
                <a:gd name="connsiteY7" fmla="*/ 585300 h 2176122"/>
                <a:gd name="connsiteX8" fmla="*/ 66367 w 1280106"/>
                <a:gd name="connsiteY8" fmla="*/ 701155 h 2176122"/>
                <a:gd name="connsiteX9" fmla="*/ 71593 w 1280106"/>
                <a:gd name="connsiteY9" fmla="*/ 699868 h 2176122"/>
                <a:gd name="connsiteX10" fmla="*/ 71753 w 1280106"/>
                <a:gd name="connsiteY10" fmla="*/ 560055 h 2176122"/>
                <a:gd name="connsiteX11" fmla="*/ 102546 w 1280106"/>
                <a:gd name="connsiteY11" fmla="*/ 358255 h 2176122"/>
                <a:gd name="connsiteX12" fmla="*/ 296789 w 1280106"/>
                <a:gd name="connsiteY12" fmla="*/ 104838 h 2176122"/>
                <a:gd name="connsiteX13" fmla="*/ 605520 w 1280106"/>
                <a:gd name="connsiteY13" fmla="*/ 883 h 2176122"/>
                <a:gd name="connsiteX14" fmla="*/ 871237 w 1280106"/>
                <a:gd name="connsiteY14" fmla="*/ 80478 h 2176122"/>
                <a:gd name="connsiteX15" fmla="*/ 1106885 w 1280106"/>
                <a:gd name="connsiteY15" fmla="*/ 324487 h 2176122"/>
                <a:gd name="connsiteX16" fmla="*/ 1183505 w 1280106"/>
                <a:gd name="connsiteY16" fmla="*/ 564718 h 2176122"/>
                <a:gd name="connsiteX17" fmla="*/ 1192992 w 1280106"/>
                <a:gd name="connsiteY17" fmla="*/ 629198 h 2176122"/>
                <a:gd name="connsiteX18" fmla="*/ 1210600 w 1280106"/>
                <a:gd name="connsiteY18" fmla="*/ 584899 h 2176122"/>
                <a:gd name="connsiteX19" fmla="*/ 1241633 w 1280106"/>
                <a:gd name="connsiteY19" fmla="*/ 573643 h 2176122"/>
                <a:gd name="connsiteX20" fmla="*/ 1277974 w 1280106"/>
                <a:gd name="connsiteY20" fmla="*/ 646966 h 2176122"/>
                <a:gd name="connsiteX21" fmla="*/ 1184711 w 1280106"/>
                <a:gd name="connsiteY21" fmla="*/ 811542 h 2176122"/>
                <a:gd name="connsiteX22" fmla="*/ 1171526 w 1280106"/>
                <a:gd name="connsiteY22" fmla="*/ 842013 h 2176122"/>
                <a:gd name="connsiteX23" fmla="*/ 1176028 w 1280106"/>
                <a:gd name="connsiteY23" fmla="*/ 972259 h 2176122"/>
                <a:gd name="connsiteX24" fmla="*/ 1091529 w 1280106"/>
                <a:gd name="connsiteY24" fmla="*/ 1181858 h 2176122"/>
                <a:gd name="connsiteX25" fmla="*/ 1097720 w 1280106"/>
                <a:gd name="connsiteY25" fmla="*/ 1201797 h 2176122"/>
                <a:gd name="connsiteX26" fmla="*/ 1106725 w 1280106"/>
                <a:gd name="connsiteY26" fmla="*/ 1350695 h 2176122"/>
                <a:gd name="connsiteX27" fmla="*/ 1088313 w 1280106"/>
                <a:gd name="connsiteY27" fmla="*/ 1455133 h 2176122"/>
                <a:gd name="connsiteX28" fmla="*/ 879036 w 1280106"/>
                <a:gd name="connsiteY28" fmla="*/ 1899576 h 2176122"/>
                <a:gd name="connsiteX29" fmla="*/ 736811 w 1280106"/>
                <a:gd name="connsiteY29" fmla="*/ 2153556 h 2176122"/>
                <a:gd name="connsiteX30" fmla="*/ 682140 w 1280106"/>
                <a:gd name="connsiteY30" fmla="*/ 2155807 h 2176122"/>
                <a:gd name="connsiteX31" fmla="*/ 402272 w 1280106"/>
                <a:gd name="connsiteY31" fmla="*/ 1783240 h 2176122"/>
                <a:gd name="connsiteX32" fmla="*/ 317854 w 1280106"/>
                <a:gd name="connsiteY32" fmla="*/ 1676792 h 2176122"/>
                <a:gd name="connsiteX33" fmla="*/ 289634 w 1280106"/>
                <a:gd name="connsiteY33" fmla="*/ 1603307 h 2176122"/>
                <a:gd name="connsiteX34" fmla="*/ 269534 w 1280106"/>
                <a:gd name="connsiteY34" fmla="*/ 1296265 h 2176122"/>
                <a:gd name="connsiteX35" fmla="*/ 276770 w 1280106"/>
                <a:gd name="connsiteY35" fmla="*/ 1237253 h 217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80106" h="2176122">
                  <a:moveTo>
                    <a:pt x="276770" y="1237253"/>
                  </a:moveTo>
                  <a:cubicBezTo>
                    <a:pt x="278378" y="1224871"/>
                    <a:pt x="267524" y="1220047"/>
                    <a:pt x="261253" y="1212972"/>
                  </a:cubicBezTo>
                  <a:cubicBezTo>
                    <a:pt x="204572" y="1149779"/>
                    <a:pt x="152554" y="1084093"/>
                    <a:pt x="141620" y="995816"/>
                  </a:cubicBezTo>
                  <a:cubicBezTo>
                    <a:pt x="136876" y="957305"/>
                    <a:pt x="131650" y="918713"/>
                    <a:pt x="133098" y="879801"/>
                  </a:cubicBezTo>
                  <a:cubicBezTo>
                    <a:pt x="133580" y="866454"/>
                    <a:pt x="128515" y="859942"/>
                    <a:pt x="116053" y="856244"/>
                  </a:cubicBezTo>
                  <a:cubicBezTo>
                    <a:pt x="56799" y="838476"/>
                    <a:pt x="24962" y="797472"/>
                    <a:pt x="14671" y="737334"/>
                  </a:cubicBezTo>
                  <a:cubicBezTo>
                    <a:pt x="8239" y="699949"/>
                    <a:pt x="2772" y="662483"/>
                    <a:pt x="279" y="624615"/>
                  </a:cubicBezTo>
                  <a:cubicBezTo>
                    <a:pt x="-525" y="611752"/>
                    <a:pt x="-203" y="599129"/>
                    <a:pt x="9766" y="585300"/>
                  </a:cubicBezTo>
                  <a:cubicBezTo>
                    <a:pt x="29142" y="624937"/>
                    <a:pt x="47795" y="663046"/>
                    <a:pt x="66367" y="701155"/>
                  </a:cubicBezTo>
                  <a:cubicBezTo>
                    <a:pt x="68136" y="700753"/>
                    <a:pt x="69824" y="700270"/>
                    <a:pt x="71593" y="699868"/>
                  </a:cubicBezTo>
                  <a:cubicBezTo>
                    <a:pt x="71593" y="653237"/>
                    <a:pt x="70789" y="606687"/>
                    <a:pt x="71753" y="560055"/>
                  </a:cubicBezTo>
                  <a:cubicBezTo>
                    <a:pt x="73201" y="491556"/>
                    <a:pt x="84698" y="424423"/>
                    <a:pt x="102546" y="358255"/>
                  </a:cubicBezTo>
                  <a:cubicBezTo>
                    <a:pt x="132535" y="246983"/>
                    <a:pt x="202642" y="167067"/>
                    <a:pt x="296789" y="104838"/>
                  </a:cubicBezTo>
                  <a:cubicBezTo>
                    <a:pt x="390695" y="42771"/>
                    <a:pt x="494087" y="8521"/>
                    <a:pt x="605520" y="883"/>
                  </a:cubicBezTo>
                  <a:cubicBezTo>
                    <a:pt x="703204" y="-5790"/>
                    <a:pt x="791321" y="25807"/>
                    <a:pt x="871237" y="80478"/>
                  </a:cubicBezTo>
                  <a:cubicBezTo>
                    <a:pt x="966429" y="145601"/>
                    <a:pt x="1041200" y="230823"/>
                    <a:pt x="1106885" y="324487"/>
                  </a:cubicBezTo>
                  <a:cubicBezTo>
                    <a:pt x="1157376" y="396444"/>
                    <a:pt x="1169034" y="481104"/>
                    <a:pt x="1183505" y="564718"/>
                  </a:cubicBezTo>
                  <a:cubicBezTo>
                    <a:pt x="1186721" y="583290"/>
                    <a:pt x="1189053" y="602023"/>
                    <a:pt x="1192992" y="629198"/>
                  </a:cubicBezTo>
                  <a:cubicBezTo>
                    <a:pt x="1201032" y="609340"/>
                    <a:pt x="1207384" y="597521"/>
                    <a:pt x="1210600" y="584899"/>
                  </a:cubicBezTo>
                  <a:cubicBezTo>
                    <a:pt x="1215825" y="564558"/>
                    <a:pt x="1225875" y="565201"/>
                    <a:pt x="1241633" y="573643"/>
                  </a:cubicBezTo>
                  <a:cubicBezTo>
                    <a:pt x="1275562" y="591813"/>
                    <a:pt x="1284888" y="609098"/>
                    <a:pt x="1277974" y="646966"/>
                  </a:cubicBezTo>
                  <a:cubicBezTo>
                    <a:pt x="1265914" y="712571"/>
                    <a:pt x="1238578" y="769815"/>
                    <a:pt x="1184711" y="811542"/>
                  </a:cubicBezTo>
                  <a:cubicBezTo>
                    <a:pt x="1173697" y="820064"/>
                    <a:pt x="1171285" y="828989"/>
                    <a:pt x="1171526" y="842013"/>
                  </a:cubicBezTo>
                  <a:cubicBezTo>
                    <a:pt x="1172249" y="885428"/>
                    <a:pt x="1177797" y="928603"/>
                    <a:pt x="1176028" y="972259"/>
                  </a:cubicBezTo>
                  <a:cubicBezTo>
                    <a:pt x="1172812" y="1052658"/>
                    <a:pt x="1137437" y="1119228"/>
                    <a:pt x="1091529" y="1181858"/>
                  </a:cubicBezTo>
                  <a:cubicBezTo>
                    <a:pt x="1083730" y="1192551"/>
                    <a:pt x="1078022" y="1200591"/>
                    <a:pt x="1097720" y="1201797"/>
                  </a:cubicBezTo>
                  <a:cubicBezTo>
                    <a:pt x="1095227" y="1251725"/>
                    <a:pt x="1099408" y="1301572"/>
                    <a:pt x="1106725" y="1350695"/>
                  </a:cubicBezTo>
                  <a:cubicBezTo>
                    <a:pt x="1112352" y="1388724"/>
                    <a:pt x="1104795" y="1422169"/>
                    <a:pt x="1088313" y="1455133"/>
                  </a:cubicBezTo>
                  <a:cubicBezTo>
                    <a:pt x="1015231" y="1601700"/>
                    <a:pt x="952440" y="1753171"/>
                    <a:pt x="879036" y="1899576"/>
                  </a:cubicBezTo>
                  <a:cubicBezTo>
                    <a:pt x="835540" y="1986246"/>
                    <a:pt x="786899" y="2070423"/>
                    <a:pt x="736811" y="2153556"/>
                  </a:cubicBezTo>
                  <a:cubicBezTo>
                    <a:pt x="718801" y="2183464"/>
                    <a:pt x="702561" y="2183062"/>
                    <a:pt x="682140" y="2155807"/>
                  </a:cubicBezTo>
                  <a:cubicBezTo>
                    <a:pt x="589199" y="2031350"/>
                    <a:pt x="498429" y="1905285"/>
                    <a:pt x="402272" y="1783240"/>
                  </a:cubicBezTo>
                  <a:cubicBezTo>
                    <a:pt x="374213" y="1747703"/>
                    <a:pt x="346717" y="1711685"/>
                    <a:pt x="317854" y="1676792"/>
                  </a:cubicBezTo>
                  <a:cubicBezTo>
                    <a:pt x="300246" y="1655486"/>
                    <a:pt x="291724" y="1631527"/>
                    <a:pt x="289634" y="1603307"/>
                  </a:cubicBezTo>
                  <a:cubicBezTo>
                    <a:pt x="282076" y="1501040"/>
                    <a:pt x="279986" y="1398371"/>
                    <a:pt x="269534" y="1296265"/>
                  </a:cubicBezTo>
                  <a:cubicBezTo>
                    <a:pt x="267524" y="1276326"/>
                    <a:pt x="263585" y="1255584"/>
                    <a:pt x="276770" y="1237253"/>
                  </a:cubicBezTo>
                  <a:close/>
                </a:path>
              </a:pathLst>
            </a:custGeom>
            <a:solidFill>
              <a:srgbClr val="FDCFA1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13">
              <a:extLst>
                <a:ext uri="{FF2B5EF4-FFF2-40B4-BE49-F238E27FC236}">
                  <a16:creationId xmlns:a16="http://schemas.microsoft.com/office/drawing/2014/main" id="{3A8CC60F-86BA-4B90-B695-E8F40B63F5A8}"/>
                </a:ext>
              </a:extLst>
            </p:cNvPr>
            <p:cNvSpPr/>
            <p:nvPr/>
          </p:nvSpPr>
          <p:spPr>
            <a:xfrm>
              <a:off x="3240616" y="3986260"/>
              <a:ext cx="778041" cy="1202479"/>
            </a:xfrm>
            <a:custGeom>
              <a:avLst/>
              <a:gdLst>
                <a:gd name="connsiteX0" fmla="*/ 381572 w 1670602"/>
                <a:gd name="connsiteY0" fmla="*/ 35408 h 2581952"/>
                <a:gd name="connsiteX1" fmla="*/ 405048 w 1670602"/>
                <a:gd name="connsiteY1" fmla="*/ 413683 h 2581952"/>
                <a:gd name="connsiteX2" fmla="*/ 426193 w 1670602"/>
                <a:gd name="connsiteY2" fmla="*/ 463048 h 2581952"/>
                <a:gd name="connsiteX3" fmla="*/ 797956 w 1670602"/>
                <a:gd name="connsiteY3" fmla="*/ 954444 h 2581952"/>
                <a:gd name="connsiteX4" fmla="*/ 831161 w 1670602"/>
                <a:gd name="connsiteY4" fmla="*/ 951308 h 2581952"/>
                <a:gd name="connsiteX5" fmla="*/ 1171005 w 1670602"/>
                <a:gd name="connsiteY5" fmla="*/ 274593 h 2581952"/>
                <a:gd name="connsiteX6" fmla="*/ 1193035 w 1670602"/>
                <a:gd name="connsiteY6" fmla="*/ 230133 h 2581952"/>
                <a:gd name="connsiteX7" fmla="*/ 1196894 w 1670602"/>
                <a:gd name="connsiteY7" fmla="*/ 110982 h 2581952"/>
                <a:gd name="connsiteX8" fmla="*/ 1188211 w 1670602"/>
                <a:gd name="connsiteY8" fmla="*/ 14826 h 2581952"/>
                <a:gd name="connsiteX9" fmla="*/ 1202602 w 1670602"/>
                <a:gd name="connsiteY9" fmla="*/ 113 h 2581952"/>
                <a:gd name="connsiteX10" fmla="*/ 1247063 w 1670602"/>
                <a:gd name="connsiteY10" fmla="*/ 29136 h 2581952"/>
                <a:gd name="connsiteX11" fmla="*/ 1504097 w 1670602"/>
                <a:gd name="connsiteY11" fmla="*/ 400176 h 2581952"/>
                <a:gd name="connsiteX12" fmla="*/ 1550085 w 1670602"/>
                <a:gd name="connsiteY12" fmla="*/ 511930 h 2581952"/>
                <a:gd name="connsiteX13" fmla="*/ 1669799 w 1670602"/>
                <a:gd name="connsiteY13" fmla="*/ 832158 h 2581952"/>
                <a:gd name="connsiteX14" fmla="*/ 1670602 w 1670602"/>
                <a:gd name="connsiteY14" fmla="*/ 843655 h 2581952"/>
                <a:gd name="connsiteX15" fmla="*/ 1279865 w 1670602"/>
                <a:gd name="connsiteY15" fmla="*/ 463771 h 2581952"/>
                <a:gd name="connsiteX16" fmla="*/ 835502 w 1670602"/>
                <a:gd name="connsiteY16" fmla="*/ 2581953 h 2581952"/>
                <a:gd name="connsiteX17" fmla="*/ 374014 w 1670602"/>
                <a:gd name="connsiteY17" fmla="*/ 737207 h 2581952"/>
                <a:gd name="connsiteX18" fmla="*/ 295224 w 1670602"/>
                <a:gd name="connsiteY18" fmla="*/ 576329 h 2581952"/>
                <a:gd name="connsiteX19" fmla="*/ 209680 w 1670602"/>
                <a:gd name="connsiteY19" fmla="*/ 466183 h 2581952"/>
                <a:gd name="connsiteX20" fmla="*/ 3698 w 1670602"/>
                <a:gd name="connsiteY20" fmla="*/ 829907 h 2581952"/>
                <a:gd name="connsiteX21" fmla="*/ 0 w 1670602"/>
                <a:gd name="connsiteY21" fmla="*/ 828057 h 2581952"/>
                <a:gd name="connsiteX22" fmla="*/ 50249 w 1670602"/>
                <a:gd name="connsiteY22" fmla="*/ 716544 h 2581952"/>
                <a:gd name="connsiteX23" fmla="*/ 349493 w 1670602"/>
                <a:gd name="connsiteY23" fmla="*/ 58241 h 2581952"/>
                <a:gd name="connsiteX24" fmla="*/ 381572 w 1670602"/>
                <a:gd name="connsiteY24" fmla="*/ 35408 h 258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70602" h="2581952">
                  <a:moveTo>
                    <a:pt x="381572" y="35408"/>
                  </a:moveTo>
                  <a:cubicBezTo>
                    <a:pt x="389370" y="161472"/>
                    <a:pt x="397330" y="287538"/>
                    <a:pt x="405048" y="413683"/>
                  </a:cubicBezTo>
                  <a:cubicBezTo>
                    <a:pt x="406254" y="432818"/>
                    <a:pt x="414616" y="448415"/>
                    <a:pt x="426193" y="463048"/>
                  </a:cubicBezTo>
                  <a:cubicBezTo>
                    <a:pt x="479739" y="530743"/>
                    <a:pt x="728251" y="857885"/>
                    <a:pt x="797956" y="954444"/>
                  </a:cubicBezTo>
                  <a:cubicBezTo>
                    <a:pt x="813553" y="976071"/>
                    <a:pt x="822478" y="967308"/>
                    <a:pt x="831161" y="951308"/>
                  </a:cubicBezTo>
                  <a:cubicBezTo>
                    <a:pt x="870234" y="879432"/>
                    <a:pt x="1121400" y="381282"/>
                    <a:pt x="1171005" y="274593"/>
                  </a:cubicBezTo>
                  <a:cubicBezTo>
                    <a:pt x="1178000" y="259559"/>
                    <a:pt x="1184754" y="244363"/>
                    <a:pt x="1193035" y="230133"/>
                  </a:cubicBezTo>
                  <a:cubicBezTo>
                    <a:pt x="1215707" y="191059"/>
                    <a:pt x="1201155" y="150217"/>
                    <a:pt x="1196894" y="110982"/>
                  </a:cubicBezTo>
                  <a:cubicBezTo>
                    <a:pt x="1193357" y="78984"/>
                    <a:pt x="1199064" y="46020"/>
                    <a:pt x="1188211" y="14826"/>
                  </a:cubicBezTo>
                  <a:cubicBezTo>
                    <a:pt x="1183065" y="113"/>
                    <a:pt x="1200029" y="7188"/>
                    <a:pt x="1202602" y="113"/>
                  </a:cubicBezTo>
                  <a:cubicBezTo>
                    <a:pt x="1224792" y="-1415"/>
                    <a:pt x="1235726" y="12816"/>
                    <a:pt x="1247063" y="29136"/>
                  </a:cubicBezTo>
                  <a:cubicBezTo>
                    <a:pt x="1332446" y="153031"/>
                    <a:pt x="1418553" y="276443"/>
                    <a:pt x="1504097" y="400176"/>
                  </a:cubicBezTo>
                  <a:cubicBezTo>
                    <a:pt x="1527493" y="433943"/>
                    <a:pt x="1535693" y="474303"/>
                    <a:pt x="1550085" y="511930"/>
                  </a:cubicBezTo>
                  <a:cubicBezTo>
                    <a:pt x="1590686" y="618378"/>
                    <a:pt x="1630082" y="725308"/>
                    <a:pt x="1669799" y="832158"/>
                  </a:cubicBezTo>
                  <a:cubicBezTo>
                    <a:pt x="1670683" y="834489"/>
                    <a:pt x="1670201" y="837384"/>
                    <a:pt x="1670602" y="843655"/>
                  </a:cubicBezTo>
                  <a:cubicBezTo>
                    <a:pt x="1540035" y="716705"/>
                    <a:pt x="1411638" y="591927"/>
                    <a:pt x="1279865" y="463771"/>
                  </a:cubicBezTo>
                  <a:cubicBezTo>
                    <a:pt x="1131771" y="1169832"/>
                    <a:pt x="984400" y="1872114"/>
                    <a:pt x="835502" y="2581953"/>
                  </a:cubicBezTo>
                  <a:cubicBezTo>
                    <a:pt x="822478" y="2531141"/>
                    <a:pt x="514631" y="1306027"/>
                    <a:pt x="374014" y="737207"/>
                  </a:cubicBezTo>
                  <a:cubicBezTo>
                    <a:pt x="358980" y="676506"/>
                    <a:pt x="336790" y="623121"/>
                    <a:pt x="295224" y="576329"/>
                  </a:cubicBezTo>
                  <a:cubicBezTo>
                    <a:pt x="265315" y="542723"/>
                    <a:pt x="239749" y="505337"/>
                    <a:pt x="209680" y="466183"/>
                  </a:cubicBezTo>
                  <a:cubicBezTo>
                    <a:pt x="140054" y="589113"/>
                    <a:pt x="71876" y="709550"/>
                    <a:pt x="3698" y="829907"/>
                  </a:cubicBezTo>
                  <a:cubicBezTo>
                    <a:pt x="2492" y="829263"/>
                    <a:pt x="1206" y="828701"/>
                    <a:pt x="0" y="828057"/>
                  </a:cubicBezTo>
                  <a:cubicBezTo>
                    <a:pt x="16723" y="790913"/>
                    <a:pt x="33365" y="753689"/>
                    <a:pt x="50249" y="716544"/>
                  </a:cubicBezTo>
                  <a:cubicBezTo>
                    <a:pt x="150104" y="497137"/>
                    <a:pt x="250120" y="277809"/>
                    <a:pt x="349493" y="58241"/>
                  </a:cubicBezTo>
                  <a:cubicBezTo>
                    <a:pt x="356327" y="42885"/>
                    <a:pt x="364527" y="34041"/>
                    <a:pt x="381572" y="35408"/>
                  </a:cubicBezTo>
                  <a:close/>
                </a:path>
              </a:pathLst>
            </a:custGeom>
            <a:solidFill>
              <a:srgbClr val="FFFFFF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: Shape 634">
            <a:extLst>
              <a:ext uri="{FF2B5EF4-FFF2-40B4-BE49-F238E27FC236}">
                <a16:creationId xmlns:a16="http://schemas.microsoft.com/office/drawing/2014/main" id="{2763D563-0CE2-4568-80F8-CC4B4543F36C}"/>
              </a:ext>
            </a:extLst>
          </p:cNvPr>
          <p:cNvSpPr/>
          <p:nvPr/>
        </p:nvSpPr>
        <p:spPr>
          <a:xfrm>
            <a:off x="323529" y="1704379"/>
            <a:ext cx="4040675" cy="4526305"/>
          </a:xfrm>
          <a:custGeom>
            <a:avLst/>
            <a:gdLst>
              <a:gd name="connsiteX0" fmla="*/ 2251214 w 4546203"/>
              <a:gd name="connsiteY0" fmla="*/ 4846657 h 5092591"/>
              <a:gd name="connsiteX1" fmla="*/ 2251214 w 4546203"/>
              <a:gd name="connsiteY1" fmla="*/ 4907544 h 5092591"/>
              <a:gd name="connsiteX2" fmla="*/ 2330407 w 4546203"/>
              <a:gd name="connsiteY2" fmla="*/ 4907544 h 5092591"/>
              <a:gd name="connsiteX3" fmla="*/ 2330407 w 4546203"/>
              <a:gd name="connsiteY3" fmla="*/ 4846657 h 5092591"/>
              <a:gd name="connsiteX4" fmla="*/ 2251214 w 4546203"/>
              <a:gd name="connsiteY4" fmla="*/ 4846657 h 5092591"/>
              <a:gd name="connsiteX5" fmla="*/ 2445813 w 4546203"/>
              <a:gd name="connsiteY5" fmla="*/ 4838698 h 5092591"/>
              <a:gd name="connsiteX6" fmla="*/ 2365824 w 4546203"/>
              <a:gd name="connsiteY6" fmla="*/ 4843474 h 5092591"/>
              <a:gd name="connsiteX7" fmla="*/ 2369008 w 4546203"/>
              <a:gd name="connsiteY7" fmla="*/ 4907146 h 5092591"/>
              <a:gd name="connsiteX8" fmla="*/ 2450588 w 4546203"/>
              <a:gd name="connsiteY8" fmla="*/ 4902370 h 5092591"/>
              <a:gd name="connsiteX9" fmla="*/ 2445813 w 4546203"/>
              <a:gd name="connsiteY9" fmla="*/ 4838698 h 5092591"/>
              <a:gd name="connsiteX10" fmla="*/ 2019208 w 4546203"/>
              <a:gd name="connsiteY10" fmla="*/ 4832729 h 5092591"/>
              <a:gd name="connsiteX11" fmla="*/ 2012841 w 4546203"/>
              <a:gd name="connsiteY11" fmla="*/ 4895605 h 5092591"/>
              <a:gd name="connsiteX12" fmla="*/ 2094421 w 4546203"/>
              <a:gd name="connsiteY12" fmla="*/ 4902768 h 5092591"/>
              <a:gd name="connsiteX13" fmla="*/ 2099196 w 4546203"/>
              <a:gd name="connsiteY13" fmla="*/ 4839494 h 5092591"/>
              <a:gd name="connsiteX14" fmla="*/ 2019208 w 4546203"/>
              <a:gd name="connsiteY14" fmla="*/ 4832729 h 5092591"/>
              <a:gd name="connsiteX15" fmla="*/ 2251612 w 4546203"/>
              <a:gd name="connsiteY15" fmla="*/ 4753934 h 5092591"/>
              <a:gd name="connsiteX16" fmla="*/ 2251612 w 4546203"/>
              <a:gd name="connsiteY16" fmla="*/ 4814821 h 5092591"/>
              <a:gd name="connsiteX17" fmla="*/ 2328019 w 4546203"/>
              <a:gd name="connsiteY17" fmla="*/ 4814821 h 5092591"/>
              <a:gd name="connsiteX18" fmla="*/ 2328019 w 4546203"/>
              <a:gd name="connsiteY18" fmla="*/ 4753934 h 5092591"/>
              <a:gd name="connsiteX19" fmla="*/ 2251612 w 4546203"/>
              <a:gd name="connsiteY19" fmla="*/ 4753934 h 5092591"/>
              <a:gd name="connsiteX20" fmla="*/ 2029157 w 4546203"/>
              <a:gd name="connsiteY20" fmla="*/ 4740404 h 5092591"/>
              <a:gd name="connsiteX21" fmla="*/ 2022392 w 4546203"/>
              <a:gd name="connsiteY21" fmla="*/ 4803678 h 5092591"/>
              <a:gd name="connsiteX22" fmla="*/ 2101186 w 4546203"/>
              <a:gd name="connsiteY22" fmla="*/ 4811239 h 5092591"/>
              <a:gd name="connsiteX23" fmla="*/ 2105564 w 4546203"/>
              <a:gd name="connsiteY23" fmla="*/ 4747965 h 5092591"/>
              <a:gd name="connsiteX24" fmla="*/ 2029157 w 4546203"/>
              <a:gd name="connsiteY24" fmla="*/ 4740404 h 5092591"/>
              <a:gd name="connsiteX25" fmla="*/ 2252408 w 4546203"/>
              <a:gd name="connsiteY25" fmla="*/ 4661609 h 5092591"/>
              <a:gd name="connsiteX26" fmla="*/ 2252408 w 4546203"/>
              <a:gd name="connsiteY26" fmla="*/ 4722894 h 5092591"/>
              <a:gd name="connsiteX27" fmla="*/ 2324835 w 4546203"/>
              <a:gd name="connsiteY27" fmla="*/ 4722894 h 5092591"/>
              <a:gd name="connsiteX28" fmla="*/ 2324835 w 4546203"/>
              <a:gd name="connsiteY28" fmla="*/ 4661609 h 5092591"/>
              <a:gd name="connsiteX29" fmla="*/ 2252408 w 4546203"/>
              <a:gd name="connsiteY29" fmla="*/ 4661609 h 5092591"/>
              <a:gd name="connsiteX30" fmla="*/ 2144961 w 4546203"/>
              <a:gd name="connsiteY30" fmla="*/ 4660017 h 5092591"/>
              <a:gd name="connsiteX31" fmla="*/ 2141777 w 4546203"/>
              <a:gd name="connsiteY31" fmla="*/ 4721302 h 5092591"/>
              <a:gd name="connsiteX32" fmla="*/ 2217388 w 4546203"/>
              <a:gd name="connsiteY32" fmla="*/ 4721302 h 5092591"/>
              <a:gd name="connsiteX33" fmla="*/ 2217388 w 4546203"/>
              <a:gd name="connsiteY33" fmla="*/ 4660017 h 5092591"/>
              <a:gd name="connsiteX34" fmla="*/ 2144961 w 4546203"/>
              <a:gd name="connsiteY34" fmla="*/ 4660017 h 5092591"/>
              <a:gd name="connsiteX35" fmla="*/ 2431088 w 4546203"/>
              <a:gd name="connsiteY35" fmla="*/ 4654844 h 5092591"/>
              <a:gd name="connsiteX36" fmla="*/ 2357467 w 4546203"/>
              <a:gd name="connsiteY36" fmla="*/ 4660017 h 5092591"/>
              <a:gd name="connsiteX37" fmla="*/ 2361049 w 4546203"/>
              <a:gd name="connsiteY37" fmla="*/ 4723292 h 5092591"/>
              <a:gd name="connsiteX38" fmla="*/ 2436660 w 4546203"/>
              <a:gd name="connsiteY38" fmla="*/ 4718119 h 5092591"/>
              <a:gd name="connsiteX39" fmla="*/ 2431088 w 4546203"/>
              <a:gd name="connsiteY39" fmla="*/ 4654844 h 5092591"/>
              <a:gd name="connsiteX40" fmla="*/ 2150930 w 4546203"/>
              <a:gd name="connsiteY40" fmla="*/ 4567295 h 5092591"/>
              <a:gd name="connsiteX41" fmla="*/ 2146951 w 4546203"/>
              <a:gd name="connsiteY41" fmla="*/ 4628580 h 5092591"/>
              <a:gd name="connsiteX42" fmla="*/ 2219378 w 4546203"/>
              <a:gd name="connsiteY42" fmla="*/ 4631763 h 5092591"/>
              <a:gd name="connsiteX43" fmla="*/ 2219378 w 4546203"/>
              <a:gd name="connsiteY43" fmla="*/ 4567295 h 5092591"/>
              <a:gd name="connsiteX44" fmla="*/ 2150930 w 4546203"/>
              <a:gd name="connsiteY44" fmla="*/ 4567295 h 5092591"/>
              <a:gd name="connsiteX45" fmla="*/ 2424323 w 4546203"/>
              <a:gd name="connsiteY45" fmla="*/ 4562918 h 5092591"/>
              <a:gd name="connsiteX46" fmla="*/ 2353488 w 4546203"/>
              <a:gd name="connsiteY46" fmla="*/ 4567295 h 5092591"/>
              <a:gd name="connsiteX47" fmla="*/ 2357467 w 4546203"/>
              <a:gd name="connsiteY47" fmla="*/ 4630967 h 5092591"/>
              <a:gd name="connsiteX48" fmla="*/ 2429497 w 4546203"/>
              <a:gd name="connsiteY48" fmla="*/ 4626192 h 5092591"/>
              <a:gd name="connsiteX49" fmla="*/ 2424323 w 4546203"/>
              <a:gd name="connsiteY49" fmla="*/ 4562918 h 5092591"/>
              <a:gd name="connsiteX50" fmla="*/ 2049452 w 4546203"/>
              <a:gd name="connsiteY50" fmla="*/ 4556550 h 5092591"/>
              <a:gd name="connsiteX51" fmla="*/ 2042687 w 4546203"/>
              <a:gd name="connsiteY51" fmla="*/ 4619427 h 5092591"/>
              <a:gd name="connsiteX52" fmla="*/ 2114717 w 4546203"/>
              <a:gd name="connsiteY52" fmla="*/ 4626590 h 5092591"/>
              <a:gd name="connsiteX53" fmla="*/ 2119492 w 4546203"/>
              <a:gd name="connsiteY53" fmla="*/ 4563315 h 5092591"/>
              <a:gd name="connsiteX54" fmla="*/ 2049452 w 4546203"/>
              <a:gd name="connsiteY54" fmla="*/ 4556550 h 5092591"/>
              <a:gd name="connsiteX55" fmla="*/ 2897488 w 4546203"/>
              <a:gd name="connsiteY55" fmla="*/ 4513571 h 5092591"/>
              <a:gd name="connsiteX56" fmla="*/ 2847744 w 4546203"/>
              <a:gd name="connsiteY56" fmla="*/ 4528693 h 5092591"/>
              <a:gd name="connsiteX57" fmla="*/ 2859683 w 4546203"/>
              <a:gd name="connsiteY57" fmla="*/ 4567295 h 5092591"/>
              <a:gd name="connsiteX58" fmla="*/ 2910223 w 4546203"/>
              <a:gd name="connsiteY58" fmla="*/ 4551775 h 5092591"/>
              <a:gd name="connsiteX59" fmla="*/ 2897488 w 4546203"/>
              <a:gd name="connsiteY59" fmla="*/ 4513571 h 5092591"/>
              <a:gd name="connsiteX60" fmla="*/ 1790386 w 4546203"/>
              <a:gd name="connsiteY60" fmla="*/ 4506408 h 5092591"/>
              <a:gd name="connsiteX61" fmla="*/ 1779641 w 4546203"/>
              <a:gd name="connsiteY61" fmla="*/ 4549785 h 5092591"/>
              <a:gd name="connsiteX62" fmla="*/ 1872364 w 4546203"/>
              <a:gd name="connsiteY62" fmla="*/ 4570080 h 5092591"/>
              <a:gd name="connsiteX63" fmla="*/ 1881119 w 4546203"/>
              <a:gd name="connsiteY63" fmla="*/ 4525908 h 5092591"/>
              <a:gd name="connsiteX64" fmla="*/ 1790386 w 4546203"/>
              <a:gd name="connsiteY64" fmla="*/ 4506408 h 5092591"/>
              <a:gd name="connsiteX65" fmla="*/ 3136658 w 4546203"/>
              <a:gd name="connsiteY65" fmla="*/ 4499245 h 5092591"/>
              <a:gd name="connsiteX66" fmla="*/ 3148995 w 4546203"/>
              <a:gd name="connsiteY66" fmla="*/ 4525908 h 5092591"/>
              <a:gd name="connsiteX67" fmla="*/ 3106414 w 4546203"/>
              <a:gd name="connsiteY67" fmla="*/ 4531877 h 5092591"/>
              <a:gd name="connsiteX68" fmla="*/ 3096863 w 4546203"/>
              <a:gd name="connsiteY68" fmla="*/ 4534662 h 5092591"/>
              <a:gd name="connsiteX69" fmla="*/ 2926936 w 4546203"/>
              <a:gd name="connsiteY69" fmla="*/ 4597142 h 5092591"/>
              <a:gd name="connsiteX70" fmla="*/ 2917784 w 4546203"/>
              <a:gd name="connsiteY70" fmla="*/ 4602714 h 5092591"/>
              <a:gd name="connsiteX71" fmla="*/ 2920569 w 4546203"/>
              <a:gd name="connsiteY71" fmla="*/ 4609479 h 5092591"/>
              <a:gd name="connsiteX72" fmla="*/ 3112383 w 4546203"/>
              <a:gd name="connsiteY72" fmla="*/ 4539439 h 5092591"/>
              <a:gd name="connsiteX73" fmla="*/ 3126311 w 4546203"/>
              <a:gd name="connsiteY73" fmla="*/ 4570877 h 5092591"/>
              <a:gd name="connsiteX74" fmla="*/ 2931314 w 4546203"/>
              <a:gd name="connsiteY74" fmla="*/ 4642907 h 5092591"/>
              <a:gd name="connsiteX75" fmla="*/ 2918977 w 4546203"/>
              <a:gd name="connsiteY75" fmla="*/ 4609876 h 5092591"/>
              <a:gd name="connsiteX76" fmla="*/ 2888335 w 4546203"/>
              <a:gd name="connsiteY76" fmla="*/ 4617040 h 5092591"/>
              <a:gd name="connsiteX77" fmla="*/ 2881570 w 4546203"/>
              <a:gd name="connsiteY77" fmla="*/ 4593560 h 5092591"/>
              <a:gd name="connsiteX78" fmla="*/ 3136658 w 4546203"/>
              <a:gd name="connsiteY78" fmla="*/ 4499245 h 5092591"/>
              <a:gd name="connsiteX79" fmla="*/ 2955987 w 4546203"/>
              <a:gd name="connsiteY79" fmla="*/ 4494470 h 5092591"/>
              <a:gd name="connsiteX80" fmla="*/ 2905845 w 4546203"/>
              <a:gd name="connsiteY80" fmla="*/ 4511184 h 5092591"/>
              <a:gd name="connsiteX81" fmla="*/ 2919376 w 4546203"/>
              <a:gd name="connsiteY81" fmla="*/ 4549387 h 5092591"/>
              <a:gd name="connsiteX82" fmla="*/ 2969119 w 4546203"/>
              <a:gd name="connsiteY82" fmla="*/ 4532275 h 5092591"/>
              <a:gd name="connsiteX83" fmla="*/ 2955987 w 4546203"/>
              <a:gd name="connsiteY83" fmla="*/ 4494470 h 5092591"/>
              <a:gd name="connsiteX84" fmla="*/ 2254398 w 4546203"/>
              <a:gd name="connsiteY84" fmla="*/ 4476562 h 5092591"/>
              <a:gd name="connsiteX85" fmla="*/ 2254398 w 4546203"/>
              <a:gd name="connsiteY85" fmla="*/ 4538244 h 5092591"/>
              <a:gd name="connsiteX86" fmla="*/ 2320060 w 4546203"/>
              <a:gd name="connsiteY86" fmla="*/ 4538244 h 5092591"/>
              <a:gd name="connsiteX87" fmla="*/ 2320060 w 4546203"/>
              <a:gd name="connsiteY87" fmla="*/ 4476562 h 5092591"/>
              <a:gd name="connsiteX88" fmla="*/ 2254398 w 4546203"/>
              <a:gd name="connsiteY88" fmla="*/ 4476562 h 5092591"/>
              <a:gd name="connsiteX89" fmla="*/ 3013292 w 4546203"/>
              <a:gd name="connsiteY89" fmla="*/ 4472980 h 5092591"/>
              <a:gd name="connsiteX90" fmla="*/ 2964344 w 4546203"/>
              <a:gd name="connsiteY90" fmla="*/ 4491286 h 5092591"/>
              <a:gd name="connsiteX91" fmla="*/ 2977874 w 4546203"/>
              <a:gd name="connsiteY91" fmla="*/ 4529489 h 5092591"/>
              <a:gd name="connsiteX92" fmla="*/ 3028016 w 4546203"/>
              <a:gd name="connsiteY92" fmla="*/ 4510388 h 5092591"/>
              <a:gd name="connsiteX93" fmla="*/ 3013292 w 4546203"/>
              <a:gd name="connsiteY93" fmla="*/ 4472980 h 5092591"/>
              <a:gd name="connsiteX94" fmla="*/ 2156104 w 4546203"/>
              <a:gd name="connsiteY94" fmla="*/ 4472582 h 5092591"/>
              <a:gd name="connsiteX95" fmla="*/ 2152920 w 4546203"/>
              <a:gd name="connsiteY95" fmla="*/ 4537051 h 5092591"/>
              <a:gd name="connsiteX96" fmla="*/ 2222164 w 4546203"/>
              <a:gd name="connsiteY96" fmla="*/ 4537051 h 5092591"/>
              <a:gd name="connsiteX97" fmla="*/ 2222164 w 4546203"/>
              <a:gd name="connsiteY97" fmla="*/ 4475766 h 5092591"/>
              <a:gd name="connsiteX98" fmla="*/ 2156104 w 4546203"/>
              <a:gd name="connsiteY98" fmla="*/ 4472582 h 5092591"/>
              <a:gd name="connsiteX99" fmla="*/ 2059401 w 4546203"/>
              <a:gd name="connsiteY99" fmla="*/ 4465021 h 5092591"/>
              <a:gd name="connsiteX100" fmla="*/ 2052636 w 4546203"/>
              <a:gd name="connsiteY100" fmla="*/ 4528295 h 5092591"/>
              <a:gd name="connsiteX101" fmla="*/ 2121482 w 4546203"/>
              <a:gd name="connsiteY101" fmla="*/ 4534265 h 5092591"/>
              <a:gd name="connsiteX102" fmla="*/ 2126257 w 4546203"/>
              <a:gd name="connsiteY102" fmla="*/ 4470990 h 5092591"/>
              <a:gd name="connsiteX103" fmla="*/ 2059401 w 4546203"/>
              <a:gd name="connsiteY103" fmla="*/ 4465021 h 5092591"/>
              <a:gd name="connsiteX104" fmla="*/ 2881172 w 4546203"/>
              <a:gd name="connsiteY104" fmla="*/ 4462236 h 5092591"/>
              <a:gd name="connsiteX105" fmla="*/ 2833020 w 4546203"/>
              <a:gd name="connsiteY105" fmla="*/ 4477358 h 5092591"/>
              <a:gd name="connsiteX106" fmla="*/ 2842571 w 4546203"/>
              <a:gd name="connsiteY106" fmla="*/ 4511184 h 5092591"/>
              <a:gd name="connsiteX107" fmla="*/ 2891917 w 4546203"/>
              <a:gd name="connsiteY107" fmla="*/ 4496061 h 5092591"/>
              <a:gd name="connsiteX108" fmla="*/ 2881172 w 4546203"/>
              <a:gd name="connsiteY108" fmla="*/ 4462236 h 5092591"/>
              <a:gd name="connsiteX109" fmla="*/ 3070199 w 4546203"/>
              <a:gd name="connsiteY109" fmla="*/ 4449899 h 5092591"/>
              <a:gd name="connsiteX110" fmla="*/ 3021649 w 4546203"/>
              <a:gd name="connsiteY110" fmla="*/ 4470195 h 5092591"/>
              <a:gd name="connsiteX111" fmla="*/ 3036373 w 4546203"/>
              <a:gd name="connsiteY111" fmla="*/ 4507602 h 5092591"/>
              <a:gd name="connsiteX112" fmla="*/ 3085719 w 4546203"/>
              <a:gd name="connsiteY112" fmla="*/ 4486908 h 5092591"/>
              <a:gd name="connsiteX113" fmla="*/ 3070199 w 4546203"/>
              <a:gd name="connsiteY113" fmla="*/ 4449899 h 5092591"/>
              <a:gd name="connsiteX114" fmla="*/ 2937283 w 4546203"/>
              <a:gd name="connsiteY114" fmla="*/ 4443134 h 5092591"/>
              <a:gd name="connsiteX115" fmla="*/ 2889131 w 4546203"/>
              <a:gd name="connsiteY115" fmla="*/ 4460644 h 5092591"/>
              <a:gd name="connsiteX116" fmla="*/ 2900672 w 4546203"/>
              <a:gd name="connsiteY116" fmla="*/ 4493276 h 5092591"/>
              <a:gd name="connsiteX117" fmla="*/ 2949620 w 4546203"/>
              <a:gd name="connsiteY117" fmla="*/ 4476562 h 5092591"/>
              <a:gd name="connsiteX118" fmla="*/ 2937283 w 4546203"/>
              <a:gd name="connsiteY118" fmla="*/ 4443134 h 5092591"/>
              <a:gd name="connsiteX119" fmla="*/ 1805906 w 4546203"/>
              <a:gd name="connsiteY119" fmla="*/ 4442736 h 5092591"/>
              <a:gd name="connsiteX120" fmla="*/ 1795161 w 4546203"/>
              <a:gd name="connsiteY120" fmla="*/ 4486510 h 5092591"/>
              <a:gd name="connsiteX121" fmla="*/ 1885098 w 4546203"/>
              <a:gd name="connsiteY121" fmla="*/ 4506010 h 5092591"/>
              <a:gd name="connsiteX122" fmla="*/ 1893455 w 4546203"/>
              <a:gd name="connsiteY122" fmla="*/ 4461838 h 5092591"/>
              <a:gd name="connsiteX123" fmla="*/ 1805906 w 4546203"/>
              <a:gd name="connsiteY123" fmla="*/ 4442736 h 5092591"/>
              <a:gd name="connsiteX124" fmla="*/ 3125515 w 4546203"/>
              <a:gd name="connsiteY124" fmla="*/ 4426022 h 5092591"/>
              <a:gd name="connsiteX125" fmla="*/ 3078158 w 4546203"/>
              <a:gd name="connsiteY125" fmla="*/ 4447113 h 5092591"/>
              <a:gd name="connsiteX126" fmla="*/ 3093678 w 4546203"/>
              <a:gd name="connsiteY126" fmla="*/ 4484123 h 5092591"/>
              <a:gd name="connsiteX127" fmla="*/ 3142626 w 4546203"/>
              <a:gd name="connsiteY127" fmla="*/ 4461838 h 5092591"/>
              <a:gd name="connsiteX128" fmla="*/ 3125515 w 4546203"/>
              <a:gd name="connsiteY128" fmla="*/ 4426022 h 5092591"/>
              <a:gd name="connsiteX129" fmla="*/ 1534503 w 4546203"/>
              <a:gd name="connsiteY129" fmla="*/ 4425226 h 5092591"/>
              <a:gd name="connsiteX130" fmla="*/ 1518187 w 4546203"/>
              <a:gd name="connsiteY130" fmla="*/ 4467011 h 5092591"/>
              <a:gd name="connsiteX131" fmla="*/ 1607328 w 4546203"/>
              <a:gd name="connsiteY131" fmla="*/ 4499643 h 5092591"/>
              <a:gd name="connsiteX132" fmla="*/ 1621654 w 4546203"/>
              <a:gd name="connsiteY132" fmla="*/ 4457062 h 5092591"/>
              <a:gd name="connsiteX133" fmla="*/ 1534503 w 4546203"/>
              <a:gd name="connsiteY133" fmla="*/ 4425226 h 5092591"/>
              <a:gd name="connsiteX134" fmla="*/ 2993394 w 4546203"/>
              <a:gd name="connsiteY134" fmla="*/ 4422440 h 5092591"/>
              <a:gd name="connsiteX135" fmla="*/ 2945640 w 4546203"/>
              <a:gd name="connsiteY135" fmla="*/ 4440746 h 5092591"/>
              <a:gd name="connsiteX136" fmla="*/ 2958375 w 4546203"/>
              <a:gd name="connsiteY136" fmla="*/ 4473378 h 5092591"/>
              <a:gd name="connsiteX137" fmla="*/ 3006527 w 4546203"/>
              <a:gd name="connsiteY137" fmla="*/ 4455072 h 5092591"/>
              <a:gd name="connsiteX138" fmla="*/ 2993394 w 4546203"/>
              <a:gd name="connsiteY138" fmla="*/ 4422440 h 5092591"/>
              <a:gd name="connsiteX139" fmla="*/ 1680949 w 4546203"/>
              <a:gd name="connsiteY139" fmla="*/ 4407318 h 5092591"/>
              <a:gd name="connsiteX140" fmla="*/ 1667817 w 4546203"/>
              <a:gd name="connsiteY140" fmla="*/ 4450297 h 5092591"/>
              <a:gd name="connsiteX141" fmla="*/ 1755764 w 4546203"/>
              <a:gd name="connsiteY141" fmla="*/ 4475766 h 5092591"/>
              <a:gd name="connsiteX142" fmla="*/ 1767305 w 4546203"/>
              <a:gd name="connsiteY142" fmla="*/ 4431991 h 5092591"/>
              <a:gd name="connsiteX143" fmla="*/ 1680949 w 4546203"/>
              <a:gd name="connsiteY143" fmla="*/ 4407318 h 5092591"/>
              <a:gd name="connsiteX144" fmla="*/ 3048710 w 4546203"/>
              <a:gd name="connsiteY144" fmla="*/ 4400155 h 5092591"/>
              <a:gd name="connsiteX145" fmla="*/ 3001752 w 4546203"/>
              <a:gd name="connsiteY145" fmla="*/ 4420451 h 5092591"/>
              <a:gd name="connsiteX146" fmla="*/ 3014884 w 4546203"/>
              <a:gd name="connsiteY146" fmla="*/ 4452685 h 5092591"/>
              <a:gd name="connsiteX147" fmla="*/ 3062638 w 4546203"/>
              <a:gd name="connsiteY147" fmla="*/ 4433185 h 5092591"/>
              <a:gd name="connsiteX148" fmla="*/ 3048710 w 4546203"/>
              <a:gd name="connsiteY148" fmla="*/ 4400155 h 5092591"/>
              <a:gd name="connsiteX149" fmla="*/ 2161277 w 4546203"/>
              <a:gd name="connsiteY149" fmla="*/ 4383043 h 5092591"/>
              <a:gd name="connsiteX150" fmla="*/ 2158094 w 4546203"/>
              <a:gd name="connsiteY150" fmla="*/ 4444328 h 5092591"/>
              <a:gd name="connsiteX151" fmla="*/ 2224153 w 4546203"/>
              <a:gd name="connsiteY151" fmla="*/ 4444328 h 5092591"/>
              <a:gd name="connsiteX152" fmla="*/ 2224153 w 4546203"/>
              <a:gd name="connsiteY152" fmla="*/ 4383043 h 5092591"/>
              <a:gd name="connsiteX153" fmla="*/ 2161277 w 4546203"/>
              <a:gd name="connsiteY153" fmla="*/ 4383043 h 5092591"/>
              <a:gd name="connsiteX154" fmla="*/ 2411191 w 4546203"/>
              <a:gd name="connsiteY154" fmla="*/ 4378666 h 5092591"/>
              <a:gd name="connsiteX155" fmla="*/ 2346723 w 4546203"/>
              <a:gd name="connsiteY155" fmla="*/ 4382247 h 5092591"/>
              <a:gd name="connsiteX156" fmla="*/ 2349906 w 4546203"/>
              <a:gd name="connsiteY156" fmla="*/ 4445920 h 5092591"/>
              <a:gd name="connsiteX157" fmla="*/ 2415170 w 4546203"/>
              <a:gd name="connsiteY157" fmla="*/ 4441940 h 5092591"/>
              <a:gd name="connsiteX158" fmla="*/ 2411191 w 4546203"/>
              <a:gd name="connsiteY158" fmla="*/ 4378666 h 5092591"/>
              <a:gd name="connsiteX159" fmla="*/ 3103229 w 4546203"/>
              <a:gd name="connsiteY159" fmla="*/ 4376676 h 5092591"/>
              <a:gd name="connsiteX160" fmla="*/ 3056669 w 4546203"/>
              <a:gd name="connsiteY160" fmla="*/ 4397369 h 5092591"/>
              <a:gd name="connsiteX161" fmla="*/ 3070995 w 4546203"/>
              <a:gd name="connsiteY161" fmla="*/ 4430001 h 5092591"/>
              <a:gd name="connsiteX162" fmla="*/ 3118351 w 4546203"/>
              <a:gd name="connsiteY162" fmla="*/ 4408512 h 5092591"/>
              <a:gd name="connsiteX163" fmla="*/ 3103229 w 4546203"/>
              <a:gd name="connsiteY163" fmla="*/ 4376676 h 5092591"/>
              <a:gd name="connsiteX164" fmla="*/ 1411933 w 4546203"/>
              <a:gd name="connsiteY164" fmla="*/ 4372696 h 5092591"/>
              <a:gd name="connsiteX165" fmla="*/ 1392832 w 4546203"/>
              <a:gd name="connsiteY165" fmla="*/ 4413287 h 5092591"/>
              <a:gd name="connsiteX166" fmla="*/ 1479187 w 4546203"/>
              <a:gd name="connsiteY166" fmla="*/ 4451491 h 5092591"/>
              <a:gd name="connsiteX167" fmla="*/ 1496697 w 4546203"/>
              <a:gd name="connsiteY167" fmla="*/ 4410104 h 5092591"/>
              <a:gd name="connsiteX168" fmla="*/ 1411933 w 4546203"/>
              <a:gd name="connsiteY168" fmla="*/ 4372696 h 5092591"/>
              <a:gd name="connsiteX169" fmla="*/ 1558778 w 4546203"/>
              <a:gd name="connsiteY169" fmla="*/ 4364339 h 5092591"/>
              <a:gd name="connsiteX170" fmla="*/ 1542462 w 4546203"/>
              <a:gd name="connsiteY170" fmla="*/ 4406522 h 5092591"/>
              <a:gd name="connsiteX171" fmla="*/ 1628817 w 4546203"/>
              <a:gd name="connsiteY171" fmla="*/ 4437961 h 5092591"/>
              <a:gd name="connsiteX172" fmla="*/ 1642746 w 4546203"/>
              <a:gd name="connsiteY172" fmla="*/ 4394982 h 5092591"/>
              <a:gd name="connsiteX173" fmla="*/ 1558778 w 4546203"/>
              <a:gd name="connsiteY173" fmla="*/ 4364339 h 5092591"/>
              <a:gd name="connsiteX174" fmla="*/ 2904253 w 4546203"/>
              <a:gd name="connsiteY174" fmla="*/ 4347227 h 5092591"/>
              <a:gd name="connsiteX175" fmla="*/ 2858489 w 4546203"/>
              <a:gd name="connsiteY175" fmla="*/ 4362350 h 5092591"/>
              <a:gd name="connsiteX176" fmla="*/ 2887539 w 4546203"/>
              <a:gd name="connsiteY176" fmla="*/ 4452287 h 5092591"/>
              <a:gd name="connsiteX177" fmla="*/ 2935691 w 4546203"/>
              <a:gd name="connsiteY177" fmla="*/ 4435573 h 5092591"/>
              <a:gd name="connsiteX178" fmla="*/ 2904253 w 4546203"/>
              <a:gd name="connsiteY178" fmla="*/ 4347227 h 5092591"/>
              <a:gd name="connsiteX179" fmla="*/ 2956783 w 4546203"/>
              <a:gd name="connsiteY179" fmla="*/ 4327330 h 5092591"/>
              <a:gd name="connsiteX180" fmla="*/ 2911416 w 4546203"/>
              <a:gd name="connsiteY180" fmla="*/ 4344442 h 5092591"/>
              <a:gd name="connsiteX181" fmla="*/ 2943253 w 4546203"/>
              <a:gd name="connsiteY181" fmla="*/ 4433185 h 5092591"/>
              <a:gd name="connsiteX182" fmla="*/ 2991007 w 4546203"/>
              <a:gd name="connsiteY182" fmla="*/ 4415277 h 5092591"/>
              <a:gd name="connsiteX183" fmla="*/ 2956783 w 4546203"/>
              <a:gd name="connsiteY183" fmla="*/ 4327330 h 5092591"/>
              <a:gd name="connsiteX184" fmla="*/ 1836150 w 4546203"/>
              <a:gd name="connsiteY184" fmla="*/ 4315789 h 5092591"/>
              <a:gd name="connsiteX185" fmla="*/ 1826599 w 4546203"/>
              <a:gd name="connsiteY185" fmla="*/ 4359564 h 5092591"/>
              <a:gd name="connsiteX186" fmla="*/ 1909771 w 4546203"/>
              <a:gd name="connsiteY186" fmla="*/ 4377870 h 5092591"/>
              <a:gd name="connsiteX187" fmla="*/ 1918128 w 4546203"/>
              <a:gd name="connsiteY187" fmla="*/ 4333299 h 5092591"/>
              <a:gd name="connsiteX188" fmla="*/ 1836150 w 4546203"/>
              <a:gd name="connsiteY188" fmla="*/ 4315789 h 5092591"/>
              <a:gd name="connsiteX189" fmla="*/ 3009313 w 4546203"/>
              <a:gd name="connsiteY189" fmla="*/ 4306239 h 5092591"/>
              <a:gd name="connsiteX190" fmla="*/ 2964344 w 4546203"/>
              <a:gd name="connsiteY190" fmla="*/ 4324544 h 5092591"/>
              <a:gd name="connsiteX191" fmla="*/ 2998966 w 4546203"/>
              <a:gd name="connsiteY191" fmla="*/ 4412094 h 5092591"/>
              <a:gd name="connsiteX192" fmla="*/ 3045924 w 4546203"/>
              <a:gd name="connsiteY192" fmla="*/ 4392992 h 5092591"/>
              <a:gd name="connsiteX193" fmla="*/ 3009313 w 4546203"/>
              <a:gd name="connsiteY193" fmla="*/ 4306239 h 5092591"/>
              <a:gd name="connsiteX194" fmla="*/ 2166848 w 4546203"/>
              <a:gd name="connsiteY194" fmla="*/ 4291116 h 5092591"/>
              <a:gd name="connsiteX195" fmla="*/ 2163267 w 4546203"/>
              <a:gd name="connsiteY195" fmla="*/ 4352003 h 5092591"/>
              <a:gd name="connsiteX196" fmla="*/ 2226143 w 4546203"/>
              <a:gd name="connsiteY196" fmla="*/ 4352003 h 5092591"/>
              <a:gd name="connsiteX197" fmla="*/ 2225745 w 4546203"/>
              <a:gd name="connsiteY197" fmla="*/ 4291116 h 5092591"/>
              <a:gd name="connsiteX198" fmla="*/ 2166848 w 4546203"/>
              <a:gd name="connsiteY198" fmla="*/ 4291116 h 5092591"/>
              <a:gd name="connsiteX199" fmla="*/ 2297619 w 4546203"/>
              <a:gd name="connsiteY199" fmla="*/ 4290519 h 5092591"/>
              <a:gd name="connsiteX200" fmla="*/ 2259173 w 4546203"/>
              <a:gd name="connsiteY200" fmla="*/ 4292310 h 5092591"/>
              <a:gd name="connsiteX201" fmla="*/ 2255592 w 4546203"/>
              <a:gd name="connsiteY201" fmla="*/ 4293902 h 5092591"/>
              <a:gd name="connsiteX202" fmla="*/ 2255592 w 4546203"/>
              <a:gd name="connsiteY202" fmla="*/ 4353197 h 5092591"/>
              <a:gd name="connsiteX203" fmla="*/ 2316478 w 4546203"/>
              <a:gd name="connsiteY203" fmla="*/ 4353197 h 5092591"/>
              <a:gd name="connsiteX204" fmla="*/ 2297619 w 4546203"/>
              <a:gd name="connsiteY204" fmla="*/ 4290519 h 5092591"/>
              <a:gd name="connsiteX205" fmla="*/ 3061046 w 4546203"/>
              <a:gd name="connsiteY205" fmla="*/ 4283555 h 5092591"/>
              <a:gd name="connsiteX206" fmla="*/ 3016874 w 4546203"/>
              <a:gd name="connsiteY206" fmla="*/ 4303453 h 5092591"/>
              <a:gd name="connsiteX207" fmla="*/ 3053883 w 4546203"/>
              <a:gd name="connsiteY207" fmla="*/ 4390206 h 5092591"/>
              <a:gd name="connsiteX208" fmla="*/ 3100046 w 4546203"/>
              <a:gd name="connsiteY208" fmla="*/ 4369115 h 5092591"/>
              <a:gd name="connsiteX209" fmla="*/ 3061046 w 4546203"/>
              <a:gd name="connsiteY209" fmla="*/ 4283555 h 5092591"/>
              <a:gd name="connsiteX210" fmla="*/ 1719948 w 4546203"/>
              <a:gd name="connsiteY210" fmla="*/ 4283157 h 5092591"/>
              <a:gd name="connsiteX211" fmla="*/ 1706816 w 4546203"/>
              <a:gd name="connsiteY211" fmla="*/ 4326136 h 5092591"/>
              <a:gd name="connsiteX212" fmla="*/ 1788794 w 4546203"/>
              <a:gd name="connsiteY212" fmla="*/ 4350013 h 5092591"/>
              <a:gd name="connsiteX213" fmla="*/ 1800733 w 4546203"/>
              <a:gd name="connsiteY213" fmla="*/ 4306239 h 5092591"/>
              <a:gd name="connsiteX214" fmla="*/ 1719948 w 4546203"/>
              <a:gd name="connsiteY214" fmla="*/ 4283157 h 5092591"/>
              <a:gd name="connsiteX215" fmla="*/ 2079299 w 4546203"/>
              <a:gd name="connsiteY215" fmla="*/ 4281167 h 5092591"/>
              <a:gd name="connsiteX216" fmla="*/ 2072534 w 4546203"/>
              <a:gd name="connsiteY216" fmla="*/ 4344442 h 5092591"/>
              <a:gd name="connsiteX217" fmla="*/ 2135012 w 4546203"/>
              <a:gd name="connsiteY217" fmla="*/ 4350013 h 5092591"/>
              <a:gd name="connsiteX218" fmla="*/ 2139390 w 4546203"/>
              <a:gd name="connsiteY218" fmla="*/ 4287137 h 5092591"/>
              <a:gd name="connsiteX219" fmla="*/ 2079299 w 4546203"/>
              <a:gd name="connsiteY219" fmla="*/ 4281167 h 5092591"/>
              <a:gd name="connsiteX220" fmla="*/ 2819489 w 4546203"/>
              <a:gd name="connsiteY220" fmla="*/ 4267637 h 5092591"/>
              <a:gd name="connsiteX221" fmla="*/ 2775715 w 4546203"/>
              <a:gd name="connsiteY221" fmla="*/ 4281167 h 5092591"/>
              <a:gd name="connsiteX222" fmla="*/ 2801980 w 4546203"/>
              <a:gd name="connsiteY222" fmla="*/ 4371104 h 5092591"/>
              <a:gd name="connsiteX223" fmla="*/ 2848142 w 4546203"/>
              <a:gd name="connsiteY223" fmla="*/ 4357574 h 5092591"/>
              <a:gd name="connsiteX224" fmla="*/ 2819489 w 4546203"/>
              <a:gd name="connsiteY224" fmla="*/ 4267637 h 5092591"/>
              <a:gd name="connsiteX225" fmla="*/ 1467647 w 4546203"/>
              <a:gd name="connsiteY225" fmla="*/ 4254106 h 5092591"/>
              <a:gd name="connsiteX226" fmla="*/ 1448545 w 4546203"/>
              <a:gd name="connsiteY226" fmla="*/ 4295096 h 5092591"/>
              <a:gd name="connsiteX227" fmla="*/ 1529727 w 4546203"/>
              <a:gd name="connsiteY227" fmla="*/ 4330911 h 5092591"/>
              <a:gd name="connsiteX228" fmla="*/ 1546839 w 4546203"/>
              <a:gd name="connsiteY228" fmla="*/ 4289524 h 5092591"/>
              <a:gd name="connsiteX229" fmla="*/ 1467647 w 4546203"/>
              <a:gd name="connsiteY229" fmla="*/ 4254106 h 5092591"/>
              <a:gd name="connsiteX230" fmla="*/ 1851670 w 4546203"/>
              <a:gd name="connsiteY230" fmla="*/ 4251719 h 5092591"/>
              <a:gd name="connsiteX231" fmla="*/ 1842120 w 4546203"/>
              <a:gd name="connsiteY231" fmla="*/ 4295494 h 5092591"/>
              <a:gd name="connsiteX232" fmla="*/ 1922108 w 4546203"/>
              <a:gd name="connsiteY232" fmla="*/ 4313401 h 5092591"/>
              <a:gd name="connsiteX233" fmla="*/ 1930863 w 4546203"/>
              <a:gd name="connsiteY233" fmla="*/ 4268831 h 5092591"/>
              <a:gd name="connsiteX234" fmla="*/ 1851670 w 4546203"/>
              <a:gd name="connsiteY234" fmla="*/ 4251719 h 5092591"/>
              <a:gd name="connsiteX235" fmla="*/ 2870029 w 4546203"/>
              <a:gd name="connsiteY235" fmla="*/ 4250525 h 5092591"/>
              <a:gd name="connsiteX236" fmla="*/ 2826653 w 4546203"/>
              <a:gd name="connsiteY236" fmla="*/ 4265647 h 5092591"/>
              <a:gd name="connsiteX237" fmla="*/ 2856101 w 4546203"/>
              <a:gd name="connsiteY237" fmla="*/ 4355186 h 5092591"/>
              <a:gd name="connsiteX238" fmla="*/ 2901468 w 4546203"/>
              <a:gd name="connsiteY238" fmla="*/ 4338870 h 5092591"/>
              <a:gd name="connsiteX239" fmla="*/ 2870029 w 4546203"/>
              <a:gd name="connsiteY239" fmla="*/ 4250525 h 5092591"/>
              <a:gd name="connsiteX240" fmla="*/ 1606134 w 4546203"/>
              <a:gd name="connsiteY240" fmla="*/ 4242964 h 5092591"/>
              <a:gd name="connsiteX241" fmla="*/ 1589818 w 4546203"/>
              <a:gd name="connsiteY241" fmla="*/ 4284749 h 5092591"/>
              <a:gd name="connsiteX242" fmla="*/ 1670204 w 4546203"/>
              <a:gd name="connsiteY242" fmla="*/ 4314198 h 5092591"/>
              <a:gd name="connsiteX243" fmla="*/ 1684929 w 4546203"/>
              <a:gd name="connsiteY243" fmla="*/ 4271616 h 5092591"/>
              <a:gd name="connsiteX244" fmla="*/ 1606134 w 4546203"/>
              <a:gd name="connsiteY244" fmla="*/ 4242964 h 5092591"/>
              <a:gd name="connsiteX245" fmla="*/ 2919773 w 4546203"/>
              <a:gd name="connsiteY245" fmla="*/ 4232219 h 5092591"/>
              <a:gd name="connsiteX246" fmla="*/ 2877192 w 4546203"/>
              <a:gd name="connsiteY246" fmla="*/ 4248137 h 5092591"/>
              <a:gd name="connsiteX247" fmla="*/ 2909029 w 4546203"/>
              <a:gd name="connsiteY247" fmla="*/ 4336881 h 5092591"/>
              <a:gd name="connsiteX248" fmla="*/ 2953997 w 4546203"/>
              <a:gd name="connsiteY248" fmla="*/ 4320167 h 5092591"/>
              <a:gd name="connsiteX249" fmla="*/ 2919773 w 4546203"/>
              <a:gd name="connsiteY249" fmla="*/ 4232219 h 5092591"/>
              <a:gd name="connsiteX250" fmla="*/ 1739846 w 4546203"/>
              <a:gd name="connsiteY250" fmla="*/ 4221077 h 5092591"/>
              <a:gd name="connsiteX251" fmla="*/ 1726315 w 4546203"/>
              <a:gd name="connsiteY251" fmla="*/ 4264055 h 5092591"/>
              <a:gd name="connsiteX252" fmla="*/ 1806304 w 4546203"/>
              <a:gd name="connsiteY252" fmla="*/ 4286341 h 5092591"/>
              <a:gd name="connsiteX253" fmla="*/ 1817446 w 4546203"/>
              <a:gd name="connsiteY253" fmla="*/ 4242964 h 5092591"/>
              <a:gd name="connsiteX254" fmla="*/ 1739846 w 4546203"/>
              <a:gd name="connsiteY254" fmla="*/ 4221077 h 5092591"/>
              <a:gd name="connsiteX255" fmla="*/ 2969915 w 4546203"/>
              <a:gd name="connsiteY255" fmla="*/ 4211924 h 5092591"/>
              <a:gd name="connsiteX256" fmla="*/ 2927732 w 4546203"/>
              <a:gd name="connsiteY256" fmla="*/ 4229831 h 5092591"/>
              <a:gd name="connsiteX257" fmla="*/ 2961956 w 4546203"/>
              <a:gd name="connsiteY257" fmla="*/ 4317381 h 5092591"/>
              <a:gd name="connsiteX258" fmla="*/ 3006527 w 4546203"/>
              <a:gd name="connsiteY258" fmla="*/ 4298677 h 5092591"/>
              <a:gd name="connsiteX259" fmla="*/ 2969915 w 4546203"/>
              <a:gd name="connsiteY259" fmla="*/ 4211924 h 5092591"/>
              <a:gd name="connsiteX260" fmla="*/ 2171624 w 4546203"/>
              <a:gd name="connsiteY260" fmla="*/ 4197995 h 5092591"/>
              <a:gd name="connsiteX261" fmla="*/ 2168838 w 4546203"/>
              <a:gd name="connsiteY261" fmla="*/ 4259678 h 5092591"/>
              <a:gd name="connsiteX262" fmla="*/ 2228133 w 4546203"/>
              <a:gd name="connsiteY262" fmla="*/ 4259678 h 5092591"/>
              <a:gd name="connsiteX263" fmla="*/ 2227735 w 4546203"/>
              <a:gd name="connsiteY263" fmla="*/ 4197995 h 5092591"/>
              <a:gd name="connsiteX264" fmla="*/ 2171624 w 4546203"/>
              <a:gd name="connsiteY264" fmla="*/ 4197995 h 5092591"/>
              <a:gd name="connsiteX265" fmla="*/ 2396069 w 4546203"/>
              <a:gd name="connsiteY265" fmla="*/ 4194016 h 5092591"/>
              <a:gd name="connsiteX266" fmla="*/ 2341947 w 4546203"/>
              <a:gd name="connsiteY266" fmla="*/ 4197995 h 5092591"/>
              <a:gd name="connsiteX267" fmla="*/ 2341549 w 4546203"/>
              <a:gd name="connsiteY267" fmla="*/ 4261270 h 5092591"/>
              <a:gd name="connsiteX268" fmla="*/ 2401640 w 4546203"/>
              <a:gd name="connsiteY268" fmla="*/ 4257688 h 5092591"/>
              <a:gd name="connsiteX269" fmla="*/ 2396069 w 4546203"/>
              <a:gd name="connsiteY269" fmla="*/ 4194016 h 5092591"/>
              <a:gd name="connsiteX270" fmla="*/ 2089248 w 4546203"/>
              <a:gd name="connsiteY270" fmla="*/ 4189638 h 5092591"/>
              <a:gd name="connsiteX271" fmla="*/ 2082483 w 4546203"/>
              <a:gd name="connsiteY271" fmla="*/ 4252515 h 5092591"/>
              <a:gd name="connsiteX272" fmla="*/ 2141777 w 4546203"/>
              <a:gd name="connsiteY272" fmla="*/ 4258086 h 5092591"/>
              <a:gd name="connsiteX273" fmla="*/ 2146155 w 4546203"/>
              <a:gd name="connsiteY273" fmla="*/ 4194812 h 5092591"/>
              <a:gd name="connsiteX274" fmla="*/ 2089248 w 4546203"/>
              <a:gd name="connsiteY274" fmla="*/ 4189638 h 5092591"/>
              <a:gd name="connsiteX275" fmla="*/ 2687767 w 4546203"/>
              <a:gd name="connsiteY275" fmla="*/ 4183669 h 5092591"/>
              <a:gd name="connsiteX276" fmla="*/ 2649962 w 4546203"/>
              <a:gd name="connsiteY276" fmla="*/ 4193618 h 5092591"/>
              <a:gd name="connsiteX277" fmla="*/ 2659911 w 4546203"/>
              <a:gd name="connsiteY277" fmla="*/ 4233811 h 5092591"/>
              <a:gd name="connsiteX278" fmla="*/ 2697716 w 4546203"/>
              <a:gd name="connsiteY278" fmla="*/ 4224260 h 5092591"/>
              <a:gd name="connsiteX279" fmla="*/ 2687767 w 4546203"/>
              <a:gd name="connsiteY279" fmla="*/ 4183669 h 5092591"/>
              <a:gd name="connsiteX280" fmla="*/ 1630011 w 4546203"/>
              <a:gd name="connsiteY280" fmla="*/ 4182077 h 5092591"/>
              <a:gd name="connsiteX281" fmla="*/ 1614093 w 4546203"/>
              <a:gd name="connsiteY281" fmla="*/ 4223862 h 5092591"/>
              <a:gd name="connsiteX282" fmla="*/ 1691296 w 4546203"/>
              <a:gd name="connsiteY282" fmla="*/ 4252515 h 5092591"/>
              <a:gd name="connsiteX283" fmla="*/ 1706020 w 4546203"/>
              <a:gd name="connsiteY283" fmla="*/ 4209934 h 5092591"/>
              <a:gd name="connsiteX284" fmla="*/ 1630011 w 4546203"/>
              <a:gd name="connsiteY284" fmla="*/ 4182077 h 5092591"/>
              <a:gd name="connsiteX285" fmla="*/ 2788449 w 4546203"/>
              <a:gd name="connsiteY285" fmla="*/ 4170139 h 5092591"/>
              <a:gd name="connsiteX286" fmla="*/ 2747062 w 4546203"/>
              <a:gd name="connsiteY286" fmla="*/ 4183271 h 5092591"/>
              <a:gd name="connsiteX287" fmla="*/ 2773725 w 4546203"/>
              <a:gd name="connsiteY287" fmla="*/ 4273208 h 5092591"/>
              <a:gd name="connsiteX288" fmla="*/ 2817102 w 4546203"/>
              <a:gd name="connsiteY288" fmla="*/ 4259678 h 5092591"/>
              <a:gd name="connsiteX289" fmla="*/ 2788449 w 4546203"/>
              <a:gd name="connsiteY289" fmla="*/ 4170139 h 5092591"/>
              <a:gd name="connsiteX290" fmla="*/ 2836203 w 4546203"/>
              <a:gd name="connsiteY290" fmla="*/ 4154220 h 5092591"/>
              <a:gd name="connsiteX291" fmla="*/ 2794817 w 4546203"/>
              <a:gd name="connsiteY291" fmla="*/ 4167751 h 5092591"/>
              <a:gd name="connsiteX292" fmla="*/ 2824265 w 4546203"/>
              <a:gd name="connsiteY292" fmla="*/ 4257688 h 5092591"/>
              <a:gd name="connsiteX293" fmla="*/ 2867244 w 4546203"/>
              <a:gd name="connsiteY293" fmla="*/ 4242168 h 5092591"/>
              <a:gd name="connsiteX294" fmla="*/ 2836203 w 4546203"/>
              <a:gd name="connsiteY294" fmla="*/ 4154220 h 5092591"/>
              <a:gd name="connsiteX295" fmla="*/ 2599820 w 4546203"/>
              <a:gd name="connsiteY295" fmla="*/ 4145864 h 5092591"/>
              <a:gd name="connsiteX296" fmla="*/ 2563209 w 4546203"/>
              <a:gd name="connsiteY296" fmla="*/ 4152629 h 5092591"/>
              <a:gd name="connsiteX297" fmla="*/ 2571168 w 4546203"/>
              <a:gd name="connsiteY297" fmla="*/ 4194016 h 5092591"/>
              <a:gd name="connsiteX298" fmla="*/ 2608575 w 4546203"/>
              <a:gd name="connsiteY298" fmla="*/ 4186454 h 5092591"/>
              <a:gd name="connsiteX299" fmla="*/ 2599820 w 4546203"/>
              <a:gd name="connsiteY299" fmla="*/ 4145864 h 5092591"/>
              <a:gd name="connsiteX300" fmla="*/ 1522962 w 4546203"/>
              <a:gd name="connsiteY300" fmla="*/ 4135915 h 5092591"/>
              <a:gd name="connsiteX301" fmla="*/ 1504258 w 4546203"/>
              <a:gd name="connsiteY301" fmla="*/ 4176506 h 5092591"/>
              <a:gd name="connsiteX302" fmla="*/ 1579471 w 4546203"/>
              <a:gd name="connsiteY302" fmla="*/ 4209934 h 5092591"/>
              <a:gd name="connsiteX303" fmla="*/ 1596981 w 4546203"/>
              <a:gd name="connsiteY303" fmla="*/ 4168547 h 5092591"/>
              <a:gd name="connsiteX304" fmla="*/ 1522962 w 4546203"/>
              <a:gd name="connsiteY304" fmla="*/ 4135915 h 5092591"/>
              <a:gd name="connsiteX305" fmla="*/ 2773725 w 4546203"/>
              <a:gd name="connsiteY305" fmla="*/ 4125568 h 5092591"/>
              <a:gd name="connsiteX306" fmla="*/ 2734328 w 4546203"/>
              <a:gd name="connsiteY306" fmla="*/ 4138700 h 5092591"/>
              <a:gd name="connsiteX307" fmla="*/ 2745073 w 4546203"/>
              <a:gd name="connsiteY307" fmla="*/ 4175312 h 5092591"/>
              <a:gd name="connsiteX308" fmla="*/ 2786062 w 4546203"/>
              <a:gd name="connsiteY308" fmla="*/ 4162976 h 5092591"/>
              <a:gd name="connsiteX309" fmla="*/ 2773725 w 4546203"/>
              <a:gd name="connsiteY309" fmla="*/ 4125568 h 5092591"/>
              <a:gd name="connsiteX310" fmla="*/ 1883507 w 4546203"/>
              <a:gd name="connsiteY310" fmla="*/ 4125170 h 5092591"/>
              <a:gd name="connsiteX311" fmla="*/ 1872762 w 4546203"/>
              <a:gd name="connsiteY311" fmla="*/ 4168945 h 5092591"/>
              <a:gd name="connsiteX312" fmla="*/ 1947577 w 4546203"/>
              <a:gd name="connsiteY312" fmla="*/ 4185659 h 5092591"/>
              <a:gd name="connsiteX313" fmla="*/ 1956332 w 4546203"/>
              <a:gd name="connsiteY313" fmla="*/ 4141088 h 5092591"/>
              <a:gd name="connsiteX314" fmla="*/ 1883507 w 4546203"/>
              <a:gd name="connsiteY314" fmla="*/ 4125170 h 5092591"/>
              <a:gd name="connsiteX315" fmla="*/ 1996525 w 4546203"/>
              <a:gd name="connsiteY315" fmla="*/ 4124374 h 5092591"/>
              <a:gd name="connsiteX316" fmla="*/ 1982199 w 4546203"/>
              <a:gd name="connsiteY316" fmla="*/ 4207546 h 5092591"/>
              <a:gd name="connsiteX317" fmla="*/ 2047463 w 4546203"/>
              <a:gd name="connsiteY317" fmla="*/ 4217097 h 5092591"/>
              <a:gd name="connsiteX318" fmla="*/ 2058605 w 4546203"/>
              <a:gd name="connsiteY318" fmla="*/ 4133527 h 5092591"/>
              <a:gd name="connsiteX319" fmla="*/ 1996525 w 4546203"/>
              <a:gd name="connsiteY319" fmla="*/ 4124374 h 5092591"/>
              <a:gd name="connsiteX320" fmla="*/ 1653888 w 4546203"/>
              <a:gd name="connsiteY320" fmla="*/ 4120792 h 5092591"/>
              <a:gd name="connsiteX321" fmla="*/ 1637572 w 4546203"/>
              <a:gd name="connsiteY321" fmla="*/ 4162976 h 5092591"/>
              <a:gd name="connsiteX322" fmla="*/ 1712785 w 4546203"/>
              <a:gd name="connsiteY322" fmla="*/ 4190036 h 5092591"/>
              <a:gd name="connsiteX323" fmla="*/ 1726713 w 4546203"/>
              <a:gd name="connsiteY323" fmla="*/ 4147455 h 5092591"/>
              <a:gd name="connsiteX324" fmla="*/ 1653888 w 4546203"/>
              <a:gd name="connsiteY324" fmla="*/ 4120792 h 5092591"/>
              <a:gd name="connsiteX325" fmla="*/ 2930518 w 4546203"/>
              <a:gd name="connsiteY325" fmla="*/ 4117609 h 5092591"/>
              <a:gd name="connsiteX326" fmla="*/ 2890325 w 4546203"/>
              <a:gd name="connsiteY326" fmla="*/ 4133925 h 5092591"/>
              <a:gd name="connsiteX327" fmla="*/ 2924549 w 4546203"/>
              <a:gd name="connsiteY327" fmla="*/ 4221872 h 5092591"/>
              <a:gd name="connsiteX328" fmla="*/ 2967130 w 4546203"/>
              <a:gd name="connsiteY328" fmla="*/ 4204362 h 5092591"/>
              <a:gd name="connsiteX329" fmla="*/ 2930518 w 4546203"/>
              <a:gd name="connsiteY329" fmla="*/ 4117609 h 5092591"/>
              <a:gd name="connsiteX330" fmla="*/ 2820683 w 4546203"/>
              <a:gd name="connsiteY330" fmla="*/ 4110446 h 5092591"/>
              <a:gd name="connsiteX331" fmla="*/ 2780888 w 4546203"/>
              <a:gd name="connsiteY331" fmla="*/ 4123976 h 5092591"/>
              <a:gd name="connsiteX332" fmla="*/ 2792827 w 4546203"/>
              <a:gd name="connsiteY332" fmla="*/ 4160588 h 5092591"/>
              <a:gd name="connsiteX333" fmla="*/ 2833418 w 4546203"/>
              <a:gd name="connsiteY333" fmla="*/ 4146261 h 5092591"/>
              <a:gd name="connsiteX334" fmla="*/ 2820683 w 4546203"/>
              <a:gd name="connsiteY334" fmla="*/ 4110446 h 5092591"/>
              <a:gd name="connsiteX335" fmla="*/ 2256786 w 4546203"/>
              <a:gd name="connsiteY335" fmla="*/ 4107660 h 5092591"/>
              <a:gd name="connsiteX336" fmla="*/ 2256786 w 4546203"/>
              <a:gd name="connsiteY336" fmla="*/ 4168547 h 5092591"/>
              <a:gd name="connsiteX337" fmla="*/ 2310111 w 4546203"/>
              <a:gd name="connsiteY337" fmla="*/ 4168547 h 5092591"/>
              <a:gd name="connsiteX338" fmla="*/ 2310111 w 4546203"/>
              <a:gd name="connsiteY338" fmla="*/ 4107660 h 5092591"/>
              <a:gd name="connsiteX339" fmla="*/ 2256786 w 4546203"/>
              <a:gd name="connsiteY339" fmla="*/ 4107660 h 5092591"/>
              <a:gd name="connsiteX340" fmla="*/ 2177593 w 4546203"/>
              <a:gd name="connsiteY340" fmla="*/ 4104079 h 5092591"/>
              <a:gd name="connsiteX341" fmla="*/ 2173613 w 4546203"/>
              <a:gd name="connsiteY341" fmla="*/ 4167751 h 5092591"/>
              <a:gd name="connsiteX342" fmla="*/ 2230123 w 4546203"/>
              <a:gd name="connsiteY342" fmla="*/ 4167751 h 5092591"/>
              <a:gd name="connsiteX343" fmla="*/ 2230123 w 4546203"/>
              <a:gd name="connsiteY343" fmla="*/ 4106466 h 5092591"/>
              <a:gd name="connsiteX344" fmla="*/ 2177593 w 4546203"/>
              <a:gd name="connsiteY344" fmla="*/ 4104079 h 5092591"/>
              <a:gd name="connsiteX345" fmla="*/ 2389701 w 4546203"/>
              <a:gd name="connsiteY345" fmla="*/ 4102089 h 5092591"/>
              <a:gd name="connsiteX346" fmla="*/ 2335580 w 4546203"/>
              <a:gd name="connsiteY346" fmla="*/ 4105671 h 5092591"/>
              <a:gd name="connsiteX347" fmla="*/ 2338764 w 4546203"/>
              <a:gd name="connsiteY347" fmla="*/ 4169343 h 5092591"/>
              <a:gd name="connsiteX348" fmla="*/ 2394875 w 4546203"/>
              <a:gd name="connsiteY348" fmla="*/ 4165363 h 5092591"/>
              <a:gd name="connsiteX349" fmla="*/ 2389701 w 4546203"/>
              <a:gd name="connsiteY349" fmla="*/ 4102089 h 5092591"/>
              <a:gd name="connsiteX350" fmla="*/ 2514260 w 4546203"/>
              <a:gd name="connsiteY350" fmla="*/ 4101293 h 5092591"/>
              <a:gd name="connsiteX351" fmla="*/ 2478843 w 4546203"/>
              <a:gd name="connsiteY351" fmla="*/ 4105671 h 5092591"/>
              <a:gd name="connsiteX352" fmla="*/ 2485210 w 4546203"/>
              <a:gd name="connsiteY352" fmla="*/ 4147455 h 5092591"/>
              <a:gd name="connsiteX353" fmla="*/ 2521025 w 4546203"/>
              <a:gd name="connsiteY353" fmla="*/ 4141486 h 5092591"/>
              <a:gd name="connsiteX354" fmla="*/ 2514260 w 4546203"/>
              <a:gd name="connsiteY354" fmla="*/ 4101293 h 5092591"/>
              <a:gd name="connsiteX355" fmla="*/ 1067705 w 4546203"/>
              <a:gd name="connsiteY355" fmla="*/ 4101293 h 5092591"/>
              <a:gd name="connsiteX356" fmla="*/ 1037859 w 4546203"/>
              <a:gd name="connsiteY356" fmla="*/ 4140292 h 5092591"/>
              <a:gd name="connsiteX357" fmla="*/ 1081235 w 4546203"/>
              <a:gd name="connsiteY357" fmla="*/ 4172128 h 5092591"/>
              <a:gd name="connsiteX358" fmla="*/ 1109888 w 4546203"/>
              <a:gd name="connsiteY358" fmla="*/ 4133129 h 5092591"/>
              <a:gd name="connsiteX359" fmla="*/ 1067705 w 4546203"/>
              <a:gd name="connsiteY359" fmla="*/ 4101293 h 5092591"/>
              <a:gd name="connsiteX360" fmla="*/ 2975885 w 4546203"/>
              <a:gd name="connsiteY360" fmla="*/ 4097711 h 5092591"/>
              <a:gd name="connsiteX361" fmla="*/ 2936487 w 4546203"/>
              <a:gd name="connsiteY361" fmla="*/ 4115619 h 5092591"/>
              <a:gd name="connsiteX362" fmla="*/ 2973497 w 4546203"/>
              <a:gd name="connsiteY362" fmla="*/ 4201975 h 5092591"/>
              <a:gd name="connsiteX363" fmla="*/ 3015282 w 4546203"/>
              <a:gd name="connsiteY363" fmla="*/ 4183271 h 5092591"/>
              <a:gd name="connsiteX364" fmla="*/ 2975885 w 4546203"/>
              <a:gd name="connsiteY364" fmla="*/ 4097711 h 5092591"/>
              <a:gd name="connsiteX365" fmla="*/ 1779243 w 4546203"/>
              <a:gd name="connsiteY365" fmla="*/ 4096120 h 5092591"/>
              <a:gd name="connsiteX366" fmla="*/ 1766111 w 4546203"/>
              <a:gd name="connsiteY366" fmla="*/ 4139099 h 5092591"/>
              <a:gd name="connsiteX367" fmla="*/ 1839732 w 4546203"/>
              <a:gd name="connsiteY367" fmla="*/ 4159792 h 5092591"/>
              <a:gd name="connsiteX368" fmla="*/ 1850875 w 4546203"/>
              <a:gd name="connsiteY368" fmla="*/ 4116415 h 5092591"/>
              <a:gd name="connsiteX369" fmla="*/ 1779243 w 4546203"/>
              <a:gd name="connsiteY369" fmla="*/ 4096120 h 5092591"/>
              <a:gd name="connsiteX370" fmla="*/ 2866050 w 4546203"/>
              <a:gd name="connsiteY370" fmla="*/ 4093334 h 5092591"/>
              <a:gd name="connsiteX371" fmla="*/ 2827448 w 4546203"/>
              <a:gd name="connsiteY371" fmla="*/ 4108058 h 5092591"/>
              <a:gd name="connsiteX372" fmla="*/ 2840581 w 4546203"/>
              <a:gd name="connsiteY372" fmla="*/ 4144272 h 5092591"/>
              <a:gd name="connsiteX373" fmla="*/ 2880774 w 4546203"/>
              <a:gd name="connsiteY373" fmla="*/ 4128354 h 5092591"/>
              <a:gd name="connsiteX374" fmla="*/ 2866050 w 4546203"/>
              <a:gd name="connsiteY374" fmla="*/ 4093334 h 5092591"/>
              <a:gd name="connsiteX375" fmla="*/ 3548537 w 4546203"/>
              <a:gd name="connsiteY375" fmla="*/ 4083783 h 5092591"/>
              <a:gd name="connsiteX376" fmla="*/ 3509538 w 4546203"/>
              <a:gd name="connsiteY376" fmla="*/ 4115619 h 5092591"/>
              <a:gd name="connsiteX377" fmla="*/ 3533017 w 4546203"/>
              <a:gd name="connsiteY377" fmla="*/ 4145068 h 5092591"/>
              <a:gd name="connsiteX378" fmla="*/ 3572813 w 4546203"/>
              <a:gd name="connsiteY378" fmla="*/ 4112436 h 5092591"/>
              <a:gd name="connsiteX379" fmla="*/ 3548537 w 4546203"/>
              <a:gd name="connsiteY379" fmla="*/ 4083783 h 5092591"/>
              <a:gd name="connsiteX380" fmla="*/ 1550819 w 4546203"/>
              <a:gd name="connsiteY380" fmla="*/ 4077018 h 5092591"/>
              <a:gd name="connsiteX381" fmla="*/ 1531717 w 4546203"/>
              <a:gd name="connsiteY381" fmla="*/ 4117211 h 5092591"/>
              <a:gd name="connsiteX382" fmla="*/ 1604542 w 4546203"/>
              <a:gd name="connsiteY382" fmla="*/ 4149843 h 5092591"/>
              <a:gd name="connsiteX383" fmla="*/ 1622052 w 4546203"/>
              <a:gd name="connsiteY383" fmla="*/ 4108058 h 5092591"/>
              <a:gd name="connsiteX384" fmla="*/ 1550819 w 4546203"/>
              <a:gd name="connsiteY384" fmla="*/ 4077018 h 5092591"/>
              <a:gd name="connsiteX385" fmla="*/ 2911814 w 4546203"/>
              <a:gd name="connsiteY385" fmla="*/ 4075028 h 5092591"/>
              <a:gd name="connsiteX386" fmla="*/ 2873213 w 4546203"/>
              <a:gd name="connsiteY386" fmla="*/ 4090946 h 5092591"/>
              <a:gd name="connsiteX387" fmla="*/ 2887539 w 4546203"/>
              <a:gd name="connsiteY387" fmla="*/ 4127160 h 5092591"/>
              <a:gd name="connsiteX388" fmla="*/ 2926936 w 4546203"/>
              <a:gd name="connsiteY388" fmla="*/ 4110446 h 5092591"/>
              <a:gd name="connsiteX389" fmla="*/ 2911814 w 4546203"/>
              <a:gd name="connsiteY389" fmla="*/ 4075028 h 5092591"/>
              <a:gd name="connsiteX390" fmla="*/ 2757409 w 4546203"/>
              <a:gd name="connsiteY390" fmla="*/ 4073038 h 5092591"/>
              <a:gd name="connsiteX391" fmla="*/ 2718808 w 4546203"/>
              <a:gd name="connsiteY391" fmla="*/ 4084977 h 5092591"/>
              <a:gd name="connsiteX392" fmla="*/ 2729155 w 4546203"/>
              <a:gd name="connsiteY392" fmla="*/ 4119997 h 5092591"/>
              <a:gd name="connsiteX393" fmla="*/ 2768552 w 4546203"/>
              <a:gd name="connsiteY393" fmla="*/ 4108058 h 5092591"/>
              <a:gd name="connsiteX394" fmla="*/ 2757409 w 4546203"/>
              <a:gd name="connsiteY394" fmla="*/ 4073038 h 5092591"/>
              <a:gd name="connsiteX395" fmla="*/ 2801980 w 4546203"/>
              <a:gd name="connsiteY395" fmla="*/ 4057916 h 5092591"/>
              <a:gd name="connsiteX396" fmla="*/ 2763776 w 4546203"/>
              <a:gd name="connsiteY396" fmla="*/ 4071447 h 5092591"/>
              <a:gd name="connsiteX397" fmla="*/ 2775715 w 4546203"/>
              <a:gd name="connsiteY397" fmla="*/ 4106068 h 5092591"/>
              <a:gd name="connsiteX398" fmla="*/ 2814316 w 4546203"/>
              <a:gd name="connsiteY398" fmla="*/ 4092538 h 5092591"/>
              <a:gd name="connsiteX399" fmla="*/ 2801980 w 4546203"/>
              <a:gd name="connsiteY399" fmla="*/ 4057916 h 5092591"/>
              <a:gd name="connsiteX400" fmla="*/ 2956783 w 4546203"/>
              <a:gd name="connsiteY400" fmla="*/ 4055528 h 5092591"/>
              <a:gd name="connsiteX401" fmla="*/ 2918580 w 4546203"/>
              <a:gd name="connsiteY401" fmla="*/ 4072640 h 5092591"/>
              <a:gd name="connsiteX402" fmla="*/ 2934100 w 4546203"/>
              <a:gd name="connsiteY402" fmla="*/ 4107660 h 5092591"/>
              <a:gd name="connsiteX403" fmla="*/ 2973497 w 4546203"/>
              <a:gd name="connsiteY403" fmla="*/ 4090548 h 5092591"/>
              <a:gd name="connsiteX404" fmla="*/ 2956783 w 4546203"/>
              <a:gd name="connsiteY404" fmla="*/ 4055528 h 5092591"/>
              <a:gd name="connsiteX405" fmla="*/ 1008410 w 4546203"/>
              <a:gd name="connsiteY405" fmla="*/ 4053539 h 5092591"/>
              <a:gd name="connsiteX406" fmla="*/ 977370 w 4546203"/>
              <a:gd name="connsiteY406" fmla="*/ 4091344 h 5092591"/>
              <a:gd name="connsiteX407" fmla="*/ 1019155 w 4546203"/>
              <a:gd name="connsiteY407" fmla="*/ 4125170 h 5092591"/>
              <a:gd name="connsiteX408" fmla="*/ 1049399 w 4546203"/>
              <a:gd name="connsiteY408" fmla="*/ 4086966 h 5092591"/>
              <a:gd name="connsiteX409" fmla="*/ 1008410 w 4546203"/>
              <a:gd name="connsiteY409" fmla="*/ 4053539 h 5092591"/>
              <a:gd name="connsiteX410" fmla="*/ 1111082 w 4546203"/>
              <a:gd name="connsiteY410" fmla="*/ 4045182 h 5092591"/>
              <a:gd name="connsiteX411" fmla="*/ 1081235 w 4546203"/>
              <a:gd name="connsiteY411" fmla="*/ 4084181 h 5092591"/>
              <a:gd name="connsiteX412" fmla="*/ 1123020 w 4546203"/>
              <a:gd name="connsiteY412" fmla="*/ 4115221 h 5092591"/>
              <a:gd name="connsiteX413" fmla="*/ 1151673 w 4546203"/>
              <a:gd name="connsiteY413" fmla="*/ 4075824 h 5092591"/>
              <a:gd name="connsiteX414" fmla="*/ 1111082 w 4546203"/>
              <a:gd name="connsiteY414" fmla="*/ 4045182 h 5092591"/>
              <a:gd name="connsiteX415" fmla="*/ 2846152 w 4546203"/>
              <a:gd name="connsiteY415" fmla="*/ 4041600 h 5092591"/>
              <a:gd name="connsiteX416" fmla="*/ 2808745 w 4546203"/>
              <a:gd name="connsiteY416" fmla="*/ 4056722 h 5092591"/>
              <a:gd name="connsiteX417" fmla="*/ 2821081 w 4546203"/>
              <a:gd name="connsiteY417" fmla="*/ 4090946 h 5092591"/>
              <a:gd name="connsiteX418" fmla="*/ 2860081 w 4546203"/>
              <a:gd name="connsiteY418" fmla="*/ 4076222 h 5092591"/>
              <a:gd name="connsiteX419" fmla="*/ 2846152 w 4546203"/>
              <a:gd name="connsiteY419" fmla="*/ 4041600 h 5092591"/>
              <a:gd name="connsiteX420" fmla="*/ 3512722 w 4546203"/>
              <a:gd name="connsiteY420" fmla="*/ 4040008 h 5092591"/>
              <a:gd name="connsiteX421" fmla="*/ 3474518 w 4546203"/>
              <a:gd name="connsiteY421" fmla="*/ 4071447 h 5092591"/>
              <a:gd name="connsiteX422" fmla="*/ 3495610 w 4546203"/>
              <a:gd name="connsiteY422" fmla="*/ 4097314 h 5092591"/>
              <a:gd name="connsiteX423" fmla="*/ 3534211 w 4546203"/>
              <a:gd name="connsiteY423" fmla="*/ 4065875 h 5092591"/>
              <a:gd name="connsiteX424" fmla="*/ 3512722 w 4546203"/>
              <a:gd name="connsiteY424" fmla="*/ 4040008 h 5092591"/>
              <a:gd name="connsiteX425" fmla="*/ 2889927 w 4546203"/>
              <a:gd name="connsiteY425" fmla="*/ 4024090 h 5092591"/>
              <a:gd name="connsiteX426" fmla="*/ 2852917 w 4546203"/>
              <a:gd name="connsiteY426" fmla="*/ 4039610 h 5092591"/>
              <a:gd name="connsiteX427" fmla="*/ 2866448 w 4546203"/>
              <a:gd name="connsiteY427" fmla="*/ 4073834 h 5092591"/>
              <a:gd name="connsiteX428" fmla="*/ 2904651 w 4546203"/>
              <a:gd name="connsiteY428" fmla="*/ 4057518 h 5092591"/>
              <a:gd name="connsiteX429" fmla="*/ 2889927 w 4546203"/>
              <a:gd name="connsiteY429" fmla="*/ 4024090 h 5092591"/>
              <a:gd name="connsiteX430" fmla="*/ 2629667 w 4546203"/>
              <a:gd name="connsiteY430" fmla="*/ 4019713 h 5092591"/>
              <a:gd name="connsiteX431" fmla="*/ 2595841 w 4546203"/>
              <a:gd name="connsiteY431" fmla="*/ 4027672 h 5092591"/>
              <a:gd name="connsiteX432" fmla="*/ 2605391 w 4546203"/>
              <a:gd name="connsiteY432" fmla="*/ 4067865 h 5092591"/>
              <a:gd name="connsiteX433" fmla="*/ 2639615 w 4546203"/>
              <a:gd name="connsiteY433" fmla="*/ 4060304 h 5092591"/>
              <a:gd name="connsiteX434" fmla="*/ 2629667 w 4546203"/>
              <a:gd name="connsiteY434" fmla="*/ 4019713 h 5092591"/>
              <a:gd name="connsiteX435" fmla="*/ 2183562 w 4546203"/>
              <a:gd name="connsiteY435" fmla="*/ 4012152 h 5092591"/>
              <a:gd name="connsiteX436" fmla="*/ 2179583 w 4546203"/>
              <a:gd name="connsiteY436" fmla="*/ 4075426 h 5092591"/>
              <a:gd name="connsiteX437" fmla="*/ 2232908 w 4546203"/>
              <a:gd name="connsiteY437" fmla="*/ 4078212 h 5092591"/>
              <a:gd name="connsiteX438" fmla="*/ 2232908 w 4546203"/>
              <a:gd name="connsiteY438" fmla="*/ 4014539 h 5092591"/>
              <a:gd name="connsiteX439" fmla="*/ 2183562 w 4546203"/>
              <a:gd name="connsiteY439" fmla="*/ 4012152 h 5092591"/>
              <a:gd name="connsiteX440" fmla="*/ 2382538 w 4546203"/>
              <a:gd name="connsiteY440" fmla="*/ 4010162 h 5092591"/>
              <a:gd name="connsiteX441" fmla="*/ 2334386 w 4546203"/>
              <a:gd name="connsiteY441" fmla="*/ 4013346 h 5092591"/>
              <a:gd name="connsiteX442" fmla="*/ 2334386 w 4546203"/>
              <a:gd name="connsiteY442" fmla="*/ 4076620 h 5092591"/>
              <a:gd name="connsiteX443" fmla="*/ 2387712 w 4546203"/>
              <a:gd name="connsiteY443" fmla="*/ 4073834 h 5092591"/>
              <a:gd name="connsiteX444" fmla="*/ 2382538 w 4546203"/>
              <a:gd name="connsiteY444" fmla="*/ 4010162 h 5092591"/>
              <a:gd name="connsiteX445" fmla="*/ 2109145 w 4546203"/>
              <a:gd name="connsiteY445" fmla="*/ 4005387 h 5092591"/>
              <a:gd name="connsiteX446" fmla="*/ 2102380 w 4546203"/>
              <a:gd name="connsiteY446" fmla="*/ 4068661 h 5092591"/>
              <a:gd name="connsiteX447" fmla="*/ 2155308 w 4546203"/>
              <a:gd name="connsiteY447" fmla="*/ 4073436 h 5092591"/>
              <a:gd name="connsiteX448" fmla="*/ 2159685 w 4546203"/>
              <a:gd name="connsiteY448" fmla="*/ 4010162 h 5092591"/>
              <a:gd name="connsiteX449" fmla="*/ 2109145 w 4546203"/>
              <a:gd name="connsiteY449" fmla="*/ 4005387 h 5092591"/>
              <a:gd name="connsiteX450" fmla="*/ 2933702 w 4546203"/>
              <a:gd name="connsiteY450" fmla="*/ 4004988 h 5092591"/>
              <a:gd name="connsiteX451" fmla="*/ 2897090 w 4546203"/>
              <a:gd name="connsiteY451" fmla="*/ 4021305 h 5092591"/>
              <a:gd name="connsiteX452" fmla="*/ 2912212 w 4546203"/>
              <a:gd name="connsiteY452" fmla="*/ 4055528 h 5092591"/>
              <a:gd name="connsiteX453" fmla="*/ 2949620 w 4546203"/>
              <a:gd name="connsiteY453" fmla="*/ 4037621 h 5092591"/>
              <a:gd name="connsiteX454" fmla="*/ 2933702 w 4546203"/>
              <a:gd name="connsiteY454" fmla="*/ 4004988 h 5092591"/>
              <a:gd name="connsiteX455" fmla="*/ 951503 w 4546203"/>
              <a:gd name="connsiteY455" fmla="*/ 4003397 h 5092591"/>
              <a:gd name="connsiteX456" fmla="*/ 918473 w 4546203"/>
              <a:gd name="connsiteY456" fmla="*/ 4039610 h 5092591"/>
              <a:gd name="connsiteX457" fmla="*/ 959064 w 4546203"/>
              <a:gd name="connsiteY457" fmla="*/ 4075426 h 5092591"/>
              <a:gd name="connsiteX458" fmla="*/ 990900 w 4546203"/>
              <a:gd name="connsiteY458" fmla="*/ 4037621 h 5092591"/>
              <a:gd name="connsiteX459" fmla="*/ 951503 w 4546203"/>
              <a:gd name="connsiteY459" fmla="*/ 4003397 h 5092591"/>
              <a:gd name="connsiteX460" fmla="*/ 1701643 w 4546203"/>
              <a:gd name="connsiteY460" fmla="*/ 3999815 h 5092591"/>
              <a:gd name="connsiteX461" fmla="*/ 1685724 w 4546203"/>
              <a:gd name="connsiteY461" fmla="*/ 4041600 h 5092591"/>
              <a:gd name="connsiteX462" fmla="*/ 1754570 w 4546203"/>
              <a:gd name="connsiteY462" fmla="*/ 4066671 h 5092591"/>
              <a:gd name="connsiteX463" fmla="*/ 1768896 w 4546203"/>
              <a:gd name="connsiteY463" fmla="*/ 4024090 h 5092591"/>
              <a:gd name="connsiteX464" fmla="*/ 1701643 w 4546203"/>
              <a:gd name="connsiteY464" fmla="*/ 3999815 h 5092591"/>
              <a:gd name="connsiteX465" fmla="*/ 1054175 w 4546203"/>
              <a:gd name="connsiteY465" fmla="*/ 3999019 h 5092591"/>
              <a:gd name="connsiteX466" fmla="*/ 1022737 w 4546203"/>
              <a:gd name="connsiteY466" fmla="*/ 4036825 h 5092591"/>
              <a:gd name="connsiteX467" fmla="*/ 1062930 w 4546203"/>
              <a:gd name="connsiteY467" fmla="*/ 4069457 h 5092591"/>
              <a:gd name="connsiteX468" fmla="*/ 1093572 w 4546203"/>
              <a:gd name="connsiteY468" fmla="*/ 4031253 h 5092591"/>
              <a:gd name="connsiteX469" fmla="*/ 1054175 w 4546203"/>
              <a:gd name="connsiteY469" fmla="*/ 3999019 h 5092591"/>
              <a:gd name="connsiteX470" fmla="*/ 1914149 w 4546203"/>
              <a:gd name="connsiteY470" fmla="*/ 3997825 h 5092591"/>
              <a:gd name="connsiteX471" fmla="*/ 1903404 w 4546203"/>
              <a:gd name="connsiteY471" fmla="*/ 4041998 h 5092591"/>
              <a:gd name="connsiteX472" fmla="*/ 1972648 w 4546203"/>
              <a:gd name="connsiteY472" fmla="*/ 4056722 h 5092591"/>
              <a:gd name="connsiteX473" fmla="*/ 1980607 w 4546203"/>
              <a:gd name="connsiteY473" fmla="*/ 4012550 h 5092591"/>
              <a:gd name="connsiteX474" fmla="*/ 1914149 w 4546203"/>
              <a:gd name="connsiteY474" fmla="*/ 3997825 h 5092591"/>
              <a:gd name="connsiteX475" fmla="*/ 2515056 w 4546203"/>
              <a:gd name="connsiteY475" fmla="*/ 3993846 h 5092591"/>
              <a:gd name="connsiteX476" fmla="*/ 2482026 w 4546203"/>
              <a:gd name="connsiteY476" fmla="*/ 3999417 h 5092591"/>
              <a:gd name="connsiteX477" fmla="*/ 2487996 w 4546203"/>
              <a:gd name="connsiteY477" fmla="*/ 4040008 h 5092591"/>
              <a:gd name="connsiteX478" fmla="*/ 2521821 w 4546203"/>
              <a:gd name="connsiteY478" fmla="*/ 4035233 h 5092591"/>
              <a:gd name="connsiteX479" fmla="*/ 2515056 w 4546203"/>
              <a:gd name="connsiteY479" fmla="*/ 3993846 h 5092591"/>
              <a:gd name="connsiteX480" fmla="*/ 1266681 w 4546203"/>
              <a:gd name="connsiteY480" fmla="*/ 3993050 h 5092591"/>
              <a:gd name="connsiteX481" fmla="*/ 1253947 w 4546203"/>
              <a:gd name="connsiteY481" fmla="*/ 4010958 h 5092591"/>
              <a:gd name="connsiteX482" fmla="*/ 1340302 w 4546203"/>
              <a:gd name="connsiteY482" fmla="*/ 4067069 h 5092591"/>
              <a:gd name="connsiteX483" fmla="*/ 1350251 w 4546203"/>
              <a:gd name="connsiteY483" fmla="*/ 4047569 h 5092591"/>
              <a:gd name="connsiteX484" fmla="*/ 1266681 w 4546203"/>
              <a:gd name="connsiteY484" fmla="*/ 3993050 h 5092591"/>
              <a:gd name="connsiteX485" fmla="*/ 3163718 w 4546203"/>
              <a:gd name="connsiteY485" fmla="*/ 3989866 h 5092591"/>
              <a:gd name="connsiteX486" fmla="*/ 3135861 w 4546203"/>
              <a:gd name="connsiteY486" fmla="*/ 4006978 h 5092591"/>
              <a:gd name="connsiteX487" fmla="*/ 3154565 w 4546203"/>
              <a:gd name="connsiteY487" fmla="*/ 4038019 h 5092591"/>
              <a:gd name="connsiteX488" fmla="*/ 3183218 w 4546203"/>
              <a:gd name="connsiteY488" fmla="*/ 4020509 h 5092591"/>
              <a:gd name="connsiteX489" fmla="*/ 3163718 w 4546203"/>
              <a:gd name="connsiteY489" fmla="*/ 3989866 h 5092591"/>
              <a:gd name="connsiteX490" fmla="*/ 1154459 w 4546203"/>
              <a:gd name="connsiteY490" fmla="*/ 3989070 h 5092591"/>
              <a:gd name="connsiteX491" fmla="*/ 1125010 w 4546203"/>
              <a:gd name="connsiteY491" fmla="*/ 4027672 h 5092591"/>
              <a:gd name="connsiteX492" fmla="*/ 1164805 w 4546203"/>
              <a:gd name="connsiteY492" fmla="*/ 4057518 h 5092591"/>
              <a:gd name="connsiteX493" fmla="*/ 1193458 w 4546203"/>
              <a:gd name="connsiteY493" fmla="*/ 4018519 h 5092591"/>
              <a:gd name="connsiteX494" fmla="*/ 1154459 w 4546203"/>
              <a:gd name="connsiteY494" fmla="*/ 3989070 h 5092591"/>
              <a:gd name="connsiteX495" fmla="*/ 2726369 w 4546203"/>
              <a:gd name="connsiteY495" fmla="*/ 3975938 h 5092591"/>
              <a:gd name="connsiteX496" fmla="*/ 2690155 w 4546203"/>
              <a:gd name="connsiteY496" fmla="*/ 3987479 h 5092591"/>
              <a:gd name="connsiteX497" fmla="*/ 2716818 w 4546203"/>
              <a:gd name="connsiteY497" fmla="*/ 4077416 h 5092591"/>
              <a:gd name="connsiteX498" fmla="*/ 2755419 w 4546203"/>
              <a:gd name="connsiteY498" fmla="*/ 4065875 h 5092591"/>
              <a:gd name="connsiteX499" fmla="*/ 2726369 w 4546203"/>
              <a:gd name="connsiteY499" fmla="*/ 3975938 h 5092591"/>
              <a:gd name="connsiteX500" fmla="*/ 1818640 w 4546203"/>
              <a:gd name="connsiteY500" fmla="*/ 3971561 h 5092591"/>
              <a:gd name="connsiteX501" fmla="*/ 1805508 w 4546203"/>
              <a:gd name="connsiteY501" fmla="*/ 4014142 h 5092591"/>
              <a:gd name="connsiteX502" fmla="*/ 1873160 w 4546203"/>
              <a:gd name="connsiteY502" fmla="*/ 4033641 h 5092591"/>
              <a:gd name="connsiteX503" fmla="*/ 1884700 w 4546203"/>
              <a:gd name="connsiteY503" fmla="*/ 3990264 h 5092591"/>
              <a:gd name="connsiteX504" fmla="*/ 1818640 w 4546203"/>
              <a:gd name="connsiteY504" fmla="*/ 3971561 h 5092591"/>
              <a:gd name="connsiteX505" fmla="*/ 3108801 w 4546203"/>
              <a:gd name="connsiteY505" fmla="*/ 3966387 h 5092591"/>
              <a:gd name="connsiteX506" fmla="*/ 3081342 w 4546203"/>
              <a:gd name="connsiteY506" fmla="*/ 3983101 h 5092591"/>
              <a:gd name="connsiteX507" fmla="*/ 3099648 w 4546203"/>
              <a:gd name="connsiteY507" fmla="*/ 4014142 h 5092591"/>
              <a:gd name="connsiteX508" fmla="*/ 3127106 w 4546203"/>
              <a:gd name="connsiteY508" fmla="*/ 3997825 h 5092591"/>
              <a:gd name="connsiteX509" fmla="*/ 3108801 w 4546203"/>
              <a:gd name="connsiteY509" fmla="*/ 3966387 h 5092591"/>
              <a:gd name="connsiteX510" fmla="*/ 2768154 w 4546203"/>
              <a:gd name="connsiteY510" fmla="*/ 3961612 h 5092591"/>
              <a:gd name="connsiteX511" fmla="*/ 2732338 w 4546203"/>
              <a:gd name="connsiteY511" fmla="*/ 3973948 h 5092591"/>
              <a:gd name="connsiteX512" fmla="*/ 2761389 w 4546203"/>
              <a:gd name="connsiteY512" fmla="*/ 4063487 h 5092591"/>
              <a:gd name="connsiteX513" fmla="*/ 2799592 w 4546203"/>
              <a:gd name="connsiteY513" fmla="*/ 4050753 h 5092591"/>
              <a:gd name="connsiteX514" fmla="*/ 2768154 w 4546203"/>
              <a:gd name="connsiteY514" fmla="*/ 3961612 h 5092591"/>
              <a:gd name="connsiteX515" fmla="*/ 1606532 w 4546203"/>
              <a:gd name="connsiteY515" fmla="*/ 3958428 h 5092591"/>
              <a:gd name="connsiteX516" fmla="*/ 1587430 w 4546203"/>
              <a:gd name="connsiteY516" fmla="*/ 3999019 h 5092591"/>
              <a:gd name="connsiteX517" fmla="*/ 1654684 w 4546203"/>
              <a:gd name="connsiteY517" fmla="*/ 4028866 h 5092591"/>
              <a:gd name="connsiteX518" fmla="*/ 1672194 w 4546203"/>
              <a:gd name="connsiteY518" fmla="*/ 3987479 h 5092591"/>
              <a:gd name="connsiteX519" fmla="*/ 1606532 w 4546203"/>
              <a:gd name="connsiteY519" fmla="*/ 3958428 h 5092591"/>
              <a:gd name="connsiteX520" fmla="*/ 897780 w 4546203"/>
              <a:gd name="connsiteY520" fmla="*/ 3953653 h 5092591"/>
              <a:gd name="connsiteX521" fmla="*/ 861566 w 4546203"/>
              <a:gd name="connsiteY521" fmla="*/ 3986683 h 5092591"/>
              <a:gd name="connsiteX522" fmla="*/ 900565 w 4546203"/>
              <a:gd name="connsiteY522" fmla="*/ 4022896 h 5092591"/>
              <a:gd name="connsiteX523" fmla="*/ 933595 w 4546203"/>
              <a:gd name="connsiteY523" fmla="*/ 3987479 h 5092591"/>
              <a:gd name="connsiteX524" fmla="*/ 897780 w 4546203"/>
              <a:gd name="connsiteY524" fmla="*/ 3953653 h 5092591"/>
              <a:gd name="connsiteX525" fmla="*/ 998859 w 4546203"/>
              <a:gd name="connsiteY525" fmla="*/ 3950867 h 5092591"/>
              <a:gd name="connsiteX526" fmla="*/ 966227 w 4546203"/>
              <a:gd name="connsiteY526" fmla="*/ 3987479 h 5092591"/>
              <a:gd name="connsiteX527" fmla="*/ 1004829 w 4546203"/>
              <a:gd name="connsiteY527" fmla="*/ 4021703 h 5092591"/>
              <a:gd name="connsiteX528" fmla="*/ 1037063 w 4546203"/>
              <a:gd name="connsiteY528" fmla="*/ 3984693 h 5092591"/>
              <a:gd name="connsiteX529" fmla="*/ 998859 w 4546203"/>
              <a:gd name="connsiteY529" fmla="*/ 3950867 h 5092591"/>
              <a:gd name="connsiteX530" fmla="*/ 1099541 w 4546203"/>
              <a:gd name="connsiteY530" fmla="*/ 3944898 h 5092591"/>
              <a:gd name="connsiteX531" fmla="*/ 1068103 w 4546203"/>
              <a:gd name="connsiteY531" fmla="*/ 3982305 h 5092591"/>
              <a:gd name="connsiteX532" fmla="*/ 1107102 w 4546203"/>
              <a:gd name="connsiteY532" fmla="*/ 4013743 h 5092591"/>
              <a:gd name="connsiteX533" fmla="*/ 1137347 w 4546203"/>
              <a:gd name="connsiteY533" fmla="*/ 3975540 h 5092591"/>
              <a:gd name="connsiteX534" fmla="*/ 1099541 w 4546203"/>
              <a:gd name="connsiteY534" fmla="*/ 3944898 h 5092591"/>
              <a:gd name="connsiteX535" fmla="*/ 3234553 w 4546203"/>
              <a:gd name="connsiteY535" fmla="*/ 3943704 h 5092591"/>
              <a:gd name="connsiteX536" fmla="*/ 3207493 w 4546203"/>
              <a:gd name="connsiteY536" fmla="*/ 3962010 h 5092591"/>
              <a:gd name="connsiteX537" fmla="*/ 3227788 w 4546203"/>
              <a:gd name="connsiteY537" fmla="*/ 3992652 h 5092591"/>
              <a:gd name="connsiteX538" fmla="*/ 3254849 w 4546203"/>
              <a:gd name="connsiteY538" fmla="*/ 3971959 h 5092591"/>
              <a:gd name="connsiteX539" fmla="*/ 3234553 w 4546203"/>
              <a:gd name="connsiteY539" fmla="*/ 3943704 h 5092591"/>
              <a:gd name="connsiteX540" fmla="*/ 2712441 w 4546203"/>
              <a:gd name="connsiteY540" fmla="*/ 3932959 h 5092591"/>
              <a:gd name="connsiteX541" fmla="*/ 2677819 w 4546203"/>
              <a:gd name="connsiteY541" fmla="*/ 3943704 h 5092591"/>
              <a:gd name="connsiteX542" fmla="*/ 2688165 w 4546203"/>
              <a:gd name="connsiteY542" fmla="*/ 3979122 h 5092591"/>
              <a:gd name="connsiteX543" fmla="*/ 2723981 w 4546203"/>
              <a:gd name="connsiteY543" fmla="*/ 3967979 h 5092591"/>
              <a:gd name="connsiteX544" fmla="*/ 2712441 w 4546203"/>
              <a:gd name="connsiteY544" fmla="*/ 3932959 h 5092591"/>
              <a:gd name="connsiteX545" fmla="*/ 1197835 w 4546203"/>
              <a:gd name="connsiteY545" fmla="*/ 3932561 h 5092591"/>
              <a:gd name="connsiteX546" fmla="*/ 1168387 w 4546203"/>
              <a:gd name="connsiteY546" fmla="*/ 3971561 h 5092591"/>
              <a:gd name="connsiteX547" fmla="*/ 1206590 w 4546203"/>
              <a:gd name="connsiteY547" fmla="*/ 4000611 h 5092591"/>
              <a:gd name="connsiteX548" fmla="*/ 1235243 w 4546203"/>
              <a:gd name="connsiteY548" fmla="*/ 3960816 h 5092591"/>
              <a:gd name="connsiteX549" fmla="*/ 1197835 w 4546203"/>
              <a:gd name="connsiteY549" fmla="*/ 3932561 h 5092591"/>
              <a:gd name="connsiteX550" fmla="*/ 2850928 w 4546203"/>
              <a:gd name="connsiteY550" fmla="*/ 3929378 h 5092591"/>
              <a:gd name="connsiteX551" fmla="*/ 2815908 w 4546203"/>
              <a:gd name="connsiteY551" fmla="*/ 3944500 h 5092591"/>
              <a:gd name="connsiteX552" fmla="*/ 2850132 w 4546203"/>
              <a:gd name="connsiteY552" fmla="*/ 4032049 h 5092591"/>
              <a:gd name="connsiteX553" fmla="*/ 2887539 w 4546203"/>
              <a:gd name="connsiteY553" fmla="*/ 4016131 h 5092591"/>
              <a:gd name="connsiteX554" fmla="*/ 2850928 w 4546203"/>
              <a:gd name="connsiteY554" fmla="*/ 3929378 h 5092591"/>
              <a:gd name="connsiteX555" fmla="*/ 3171677 w 4546203"/>
              <a:gd name="connsiteY555" fmla="*/ 3928184 h 5092591"/>
              <a:gd name="connsiteX556" fmla="*/ 3145014 w 4546203"/>
              <a:gd name="connsiteY556" fmla="*/ 3945296 h 5092591"/>
              <a:gd name="connsiteX557" fmla="*/ 3164514 w 4546203"/>
              <a:gd name="connsiteY557" fmla="*/ 3975938 h 5092591"/>
              <a:gd name="connsiteX558" fmla="*/ 3191973 w 4546203"/>
              <a:gd name="connsiteY558" fmla="*/ 3958030 h 5092591"/>
              <a:gd name="connsiteX559" fmla="*/ 3171677 w 4546203"/>
              <a:gd name="connsiteY559" fmla="*/ 3928184 h 5092591"/>
              <a:gd name="connsiteX560" fmla="*/ 3480488 w 4546203"/>
              <a:gd name="connsiteY560" fmla="*/ 3921817 h 5092591"/>
              <a:gd name="connsiteX561" fmla="*/ 3445468 w 4546203"/>
              <a:gd name="connsiteY561" fmla="*/ 3952061 h 5092591"/>
              <a:gd name="connsiteX562" fmla="*/ 3468151 w 4546203"/>
              <a:gd name="connsiteY562" fmla="*/ 3979520 h 5092591"/>
              <a:gd name="connsiteX563" fmla="*/ 3504365 w 4546203"/>
              <a:gd name="connsiteY563" fmla="*/ 3948877 h 5092591"/>
              <a:gd name="connsiteX564" fmla="*/ 3480488 w 4546203"/>
              <a:gd name="connsiteY564" fmla="*/ 3921817 h 5092591"/>
              <a:gd name="connsiteX565" fmla="*/ 3055873 w 4546203"/>
              <a:gd name="connsiteY565" fmla="*/ 3919827 h 5092591"/>
              <a:gd name="connsiteX566" fmla="*/ 3029210 w 4546203"/>
              <a:gd name="connsiteY566" fmla="*/ 3934551 h 5092591"/>
              <a:gd name="connsiteX567" fmla="*/ 3047516 w 4546203"/>
              <a:gd name="connsiteY567" fmla="*/ 3966387 h 5092591"/>
              <a:gd name="connsiteX568" fmla="*/ 3074179 w 4546203"/>
              <a:gd name="connsiteY568" fmla="*/ 3950469 h 5092591"/>
              <a:gd name="connsiteX569" fmla="*/ 3055873 w 4546203"/>
              <a:gd name="connsiteY569" fmla="*/ 3919827 h 5092591"/>
              <a:gd name="connsiteX570" fmla="*/ 2753032 w 4546203"/>
              <a:gd name="connsiteY570" fmla="*/ 3919031 h 5092591"/>
              <a:gd name="connsiteX571" fmla="*/ 2718808 w 4546203"/>
              <a:gd name="connsiteY571" fmla="*/ 3931367 h 5092591"/>
              <a:gd name="connsiteX572" fmla="*/ 2729950 w 4546203"/>
              <a:gd name="connsiteY572" fmla="*/ 3966785 h 5092591"/>
              <a:gd name="connsiteX573" fmla="*/ 2765368 w 4546203"/>
              <a:gd name="connsiteY573" fmla="*/ 3953653 h 5092591"/>
              <a:gd name="connsiteX574" fmla="*/ 2753032 w 4546203"/>
              <a:gd name="connsiteY574" fmla="*/ 3919031 h 5092591"/>
              <a:gd name="connsiteX575" fmla="*/ 2032341 w 4546203"/>
              <a:gd name="connsiteY575" fmla="*/ 3917439 h 5092591"/>
              <a:gd name="connsiteX576" fmla="*/ 2002892 w 4546203"/>
              <a:gd name="connsiteY576" fmla="*/ 4087763 h 5092591"/>
              <a:gd name="connsiteX577" fmla="*/ 2063779 w 4546203"/>
              <a:gd name="connsiteY577" fmla="*/ 4096517 h 5092591"/>
              <a:gd name="connsiteX578" fmla="*/ 2086462 w 4546203"/>
              <a:gd name="connsiteY578" fmla="*/ 3925000 h 5092591"/>
              <a:gd name="connsiteX579" fmla="*/ 2032341 w 4546203"/>
              <a:gd name="connsiteY579" fmla="*/ 3917439 h 5092591"/>
              <a:gd name="connsiteX580" fmla="*/ 2891917 w 4546203"/>
              <a:gd name="connsiteY580" fmla="*/ 3911868 h 5092591"/>
              <a:gd name="connsiteX581" fmla="*/ 2856897 w 4546203"/>
              <a:gd name="connsiteY581" fmla="*/ 3926990 h 5092591"/>
              <a:gd name="connsiteX582" fmla="*/ 2894305 w 4546203"/>
              <a:gd name="connsiteY582" fmla="*/ 4014142 h 5092591"/>
              <a:gd name="connsiteX583" fmla="*/ 2930916 w 4546203"/>
              <a:gd name="connsiteY583" fmla="*/ 3996632 h 5092591"/>
              <a:gd name="connsiteX584" fmla="*/ 2891917 w 4546203"/>
              <a:gd name="connsiteY584" fmla="*/ 3911868 h 5092591"/>
              <a:gd name="connsiteX585" fmla="*/ 1838538 w 4546203"/>
              <a:gd name="connsiteY585" fmla="*/ 3909082 h 5092591"/>
              <a:gd name="connsiteX586" fmla="*/ 1825008 w 4546203"/>
              <a:gd name="connsiteY586" fmla="*/ 3952061 h 5092591"/>
              <a:gd name="connsiteX587" fmla="*/ 1889874 w 4546203"/>
              <a:gd name="connsiteY587" fmla="*/ 3970765 h 5092591"/>
              <a:gd name="connsiteX588" fmla="*/ 1901016 w 4546203"/>
              <a:gd name="connsiteY588" fmla="*/ 3926990 h 5092591"/>
              <a:gd name="connsiteX589" fmla="*/ 1838538 w 4546203"/>
              <a:gd name="connsiteY589" fmla="*/ 3909082 h 5092591"/>
              <a:gd name="connsiteX590" fmla="*/ 2793225 w 4546203"/>
              <a:gd name="connsiteY590" fmla="*/ 3904307 h 5092591"/>
              <a:gd name="connsiteX591" fmla="*/ 2759001 w 4546203"/>
              <a:gd name="connsiteY591" fmla="*/ 3917041 h 5092591"/>
              <a:gd name="connsiteX592" fmla="*/ 2771735 w 4546203"/>
              <a:gd name="connsiteY592" fmla="*/ 3952061 h 5092591"/>
              <a:gd name="connsiteX593" fmla="*/ 2806755 w 4546203"/>
              <a:gd name="connsiteY593" fmla="*/ 3938929 h 5092591"/>
              <a:gd name="connsiteX594" fmla="*/ 2793225 w 4546203"/>
              <a:gd name="connsiteY594" fmla="*/ 3904307 h 5092591"/>
              <a:gd name="connsiteX595" fmla="*/ 949115 w 4546203"/>
              <a:gd name="connsiteY595" fmla="*/ 3904307 h 5092591"/>
              <a:gd name="connsiteX596" fmla="*/ 911708 w 4546203"/>
              <a:gd name="connsiteY596" fmla="*/ 3936143 h 5092591"/>
              <a:gd name="connsiteX597" fmla="*/ 948717 w 4546203"/>
              <a:gd name="connsiteY597" fmla="*/ 3971561 h 5092591"/>
              <a:gd name="connsiteX598" fmla="*/ 982145 w 4546203"/>
              <a:gd name="connsiteY598" fmla="*/ 3935745 h 5092591"/>
              <a:gd name="connsiteX599" fmla="*/ 949115 w 4546203"/>
              <a:gd name="connsiteY599" fmla="*/ 3904307 h 5092591"/>
              <a:gd name="connsiteX600" fmla="*/ 2983844 w 4546203"/>
              <a:gd name="connsiteY600" fmla="*/ 3899531 h 5092591"/>
              <a:gd name="connsiteX601" fmla="*/ 2930916 w 4546203"/>
              <a:gd name="connsiteY601" fmla="*/ 3926592 h 5092591"/>
              <a:gd name="connsiteX602" fmla="*/ 2977874 w 4546203"/>
              <a:gd name="connsiteY602" fmla="*/ 4024090 h 5092591"/>
              <a:gd name="connsiteX603" fmla="*/ 3034782 w 4546203"/>
              <a:gd name="connsiteY603" fmla="*/ 3995040 h 5092591"/>
              <a:gd name="connsiteX604" fmla="*/ 2983844 w 4546203"/>
              <a:gd name="connsiteY604" fmla="*/ 3899531 h 5092591"/>
              <a:gd name="connsiteX605" fmla="*/ 1046216 w 4546203"/>
              <a:gd name="connsiteY605" fmla="*/ 3898337 h 5092591"/>
              <a:gd name="connsiteX606" fmla="*/ 1013982 w 4546203"/>
              <a:gd name="connsiteY606" fmla="*/ 3934949 h 5092591"/>
              <a:gd name="connsiteX607" fmla="*/ 1051389 w 4546203"/>
              <a:gd name="connsiteY607" fmla="*/ 3967979 h 5092591"/>
              <a:gd name="connsiteX608" fmla="*/ 1082827 w 4546203"/>
              <a:gd name="connsiteY608" fmla="*/ 3930174 h 5092591"/>
              <a:gd name="connsiteX609" fmla="*/ 1046216 w 4546203"/>
              <a:gd name="connsiteY609" fmla="*/ 3898337 h 5092591"/>
              <a:gd name="connsiteX610" fmla="*/ 1145306 w 4546203"/>
              <a:gd name="connsiteY610" fmla="*/ 3890378 h 5092591"/>
              <a:gd name="connsiteX611" fmla="*/ 1113868 w 4546203"/>
              <a:gd name="connsiteY611" fmla="*/ 3928184 h 5092591"/>
              <a:gd name="connsiteX612" fmla="*/ 1151673 w 4546203"/>
              <a:gd name="connsiteY612" fmla="*/ 3958428 h 5092591"/>
              <a:gd name="connsiteX613" fmla="*/ 1181519 w 4546203"/>
              <a:gd name="connsiteY613" fmla="*/ 3920225 h 5092591"/>
              <a:gd name="connsiteX614" fmla="*/ 1145306 w 4546203"/>
              <a:gd name="connsiteY614" fmla="*/ 3890378 h 5092591"/>
              <a:gd name="connsiteX615" fmla="*/ 3438902 w 4546203"/>
              <a:gd name="connsiteY615" fmla="*/ 3889384 h 5092591"/>
              <a:gd name="connsiteX616" fmla="*/ 3408856 w 4546203"/>
              <a:gd name="connsiteY616" fmla="*/ 3908684 h 5092591"/>
              <a:gd name="connsiteX617" fmla="*/ 3429948 w 4546203"/>
              <a:gd name="connsiteY617" fmla="*/ 3934153 h 5092591"/>
              <a:gd name="connsiteX618" fmla="*/ 3452233 w 4546203"/>
              <a:gd name="connsiteY618" fmla="*/ 3915449 h 5092591"/>
              <a:gd name="connsiteX619" fmla="*/ 3464172 w 4546203"/>
              <a:gd name="connsiteY619" fmla="*/ 3905899 h 5092591"/>
              <a:gd name="connsiteX620" fmla="*/ 3438902 w 4546203"/>
              <a:gd name="connsiteY620" fmla="*/ 3889384 h 5092591"/>
              <a:gd name="connsiteX621" fmla="*/ 2833418 w 4546203"/>
              <a:gd name="connsiteY621" fmla="*/ 3888389 h 5092591"/>
              <a:gd name="connsiteX622" fmla="*/ 2799592 w 4546203"/>
              <a:gd name="connsiteY622" fmla="*/ 3902317 h 5092591"/>
              <a:gd name="connsiteX623" fmla="*/ 2813520 w 4546203"/>
              <a:gd name="connsiteY623" fmla="*/ 3936541 h 5092591"/>
              <a:gd name="connsiteX624" fmla="*/ 2848142 w 4546203"/>
              <a:gd name="connsiteY624" fmla="*/ 3922215 h 5092591"/>
              <a:gd name="connsiteX625" fmla="*/ 2833418 w 4546203"/>
              <a:gd name="connsiteY625" fmla="*/ 3888389 h 5092591"/>
              <a:gd name="connsiteX626" fmla="*/ 2694135 w 4546203"/>
              <a:gd name="connsiteY626" fmla="*/ 3878440 h 5092591"/>
              <a:gd name="connsiteX627" fmla="*/ 2661503 w 4546203"/>
              <a:gd name="connsiteY627" fmla="*/ 3889185 h 5092591"/>
              <a:gd name="connsiteX628" fmla="*/ 2672645 w 4546203"/>
              <a:gd name="connsiteY628" fmla="*/ 3925398 h 5092591"/>
              <a:gd name="connsiteX629" fmla="*/ 2707267 w 4546203"/>
              <a:gd name="connsiteY629" fmla="*/ 3915449 h 5092591"/>
              <a:gd name="connsiteX630" fmla="*/ 2694135 w 4546203"/>
              <a:gd name="connsiteY630" fmla="*/ 3878440 h 5092591"/>
              <a:gd name="connsiteX631" fmla="*/ 1749397 w 4546203"/>
              <a:gd name="connsiteY631" fmla="*/ 3877644 h 5092591"/>
              <a:gd name="connsiteX632" fmla="*/ 1733081 w 4546203"/>
              <a:gd name="connsiteY632" fmla="*/ 3919827 h 5092591"/>
              <a:gd name="connsiteX633" fmla="*/ 1796355 w 4546203"/>
              <a:gd name="connsiteY633" fmla="*/ 3942908 h 5092591"/>
              <a:gd name="connsiteX634" fmla="*/ 1810681 w 4546203"/>
              <a:gd name="connsiteY634" fmla="*/ 3900327 h 5092591"/>
              <a:gd name="connsiteX635" fmla="*/ 1749397 w 4546203"/>
              <a:gd name="connsiteY635" fmla="*/ 3877644 h 5092591"/>
              <a:gd name="connsiteX636" fmla="*/ 1241610 w 4546203"/>
              <a:gd name="connsiteY636" fmla="*/ 3876848 h 5092591"/>
              <a:gd name="connsiteX637" fmla="*/ 1211366 w 4546203"/>
              <a:gd name="connsiteY637" fmla="*/ 3915449 h 5092591"/>
              <a:gd name="connsiteX638" fmla="*/ 1248773 w 4546203"/>
              <a:gd name="connsiteY638" fmla="*/ 3943306 h 5092591"/>
              <a:gd name="connsiteX639" fmla="*/ 1277028 w 4546203"/>
              <a:gd name="connsiteY639" fmla="*/ 3903511 h 5092591"/>
              <a:gd name="connsiteX640" fmla="*/ 1241610 w 4546203"/>
              <a:gd name="connsiteY640" fmla="*/ 3876848 h 5092591"/>
              <a:gd name="connsiteX641" fmla="*/ 2872815 w 4546203"/>
              <a:gd name="connsiteY641" fmla="*/ 3870879 h 5092591"/>
              <a:gd name="connsiteX642" fmla="*/ 2839387 w 4546203"/>
              <a:gd name="connsiteY642" fmla="*/ 3885603 h 5092591"/>
              <a:gd name="connsiteX643" fmla="*/ 2854111 w 4546203"/>
              <a:gd name="connsiteY643" fmla="*/ 3920225 h 5092591"/>
              <a:gd name="connsiteX644" fmla="*/ 2888335 w 4546203"/>
              <a:gd name="connsiteY644" fmla="*/ 3904307 h 5092591"/>
              <a:gd name="connsiteX645" fmla="*/ 2872815 w 4546203"/>
              <a:gd name="connsiteY645" fmla="*/ 3870879 h 5092591"/>
              <a:gd name="connsiteX646" fmla="*/ 3182024 w 4546203"/>
              <a:gd name="connsiteY646" fmla="*/ 3868093 h 5092591"/>
              <a:gd name="connsiteX647" fmla="*/ 3156953 w 4546203"/>
              <a:gd name="connsiteY647" fmla="*/ 3885603 h 5092591"/>
              <a:gd name="connsiteX648" fmla="*/ 3177248 w 4546203"/>
              <a:gd name="connsiteY648" fmla="*/ 3915847 h 5092591"/>
              <a:gd name="connsiteX649" fmla="*/ 3203115 w 4546203"/>
              <a:gd name="connsiteY649" fmla="*/ 3897541 h 5092591"/>
              <a:gd name="connsiteX650" fmla="*/ 3182024 w 4546203"/>
              <a:gd name="connsiteY650" fmla="*/ 3868093 h 5092591"/>
              <a:gd name="connsiteX651" fmla="*/ 2734328 w 4546203"/>
              <a:gd name="connsiteY651" fmla="*/ 3865307 h 5092591"/>
              <a:gd name="connsiteX652" fmla="*/ 2701696 w 4546203"/>
              <a:gd name="connsiteY652" fmla="*/ 3876848 h 5092591"/>
              <a:gd name="connsiteX653" fmla="*/ 2713236 w 4546203"/>
              <a:gd name="connsiteY653" fmla="*/ 3913062 h 5092591"/>
              <a:gd name="connsiteX654" fmla="*/ 2747460 w 4546203"/>
              <a:gd name="connsiteY654" fmla="*/ 3901521 h 5092591"/>
              <a:gd name="connsiteX655" fmla="*/ 2734328 w 4546203"/>
              <a:gd name="connsiteY655" fmla="*/ 3865307 h 5092591"/>
              <a:gd name="connsiteX656" fmla="*/ 997268 w 4546203"/>
              <a:gd name="connsiteY656" fmla="*/ 3852573 h 5092591"/>
              <a:gd name="connsiteX657" fmla="*/ 960258 w 4546203"/>
              <a:gd name="connsiteY657" fmla="*/ 3884807 h 5092591"/>
              <a:gd name="connsiteX658" fmla="*/ 996870 w 4546203"/>
              <a:gd name="connsiteY658" fmla="*/ 3919429 h 5092591"/>
              <a:gd name="connsiteX659" fmla="*/ 1030298 w 4546203"/>
              <a:gd name="connsiteY659" fmla="*/ 3883613 h 5092591"/>
              <a:gd name="connsiteX660" fmla="*/ 997268 w 4546203"/>
              <a:gd name="connsiteY660" fmla="*/ 3852573 h 5092591"/>
              <a:gd name="connsiteX661" fmla="*/ 3121933 w 4546203"/>
              <a:gd name="connsiteY661" fmla="*/ 3850981 h 5092591"/>
              <a:gd name="connsiteX662" fmla="*/ 3096862 w 4546203"/>
              <a:gd name="connsiteY662" fmla="*/ 3867695 h 5092591"/>
              <a:gd name="connsiteX663" fmla="*/ 3115964 w 4546203"/>
              <a:gd name="connsiteY663" fmla="*/ 3897940 h 5092591"/>
              <a:gd name="connsiteX664" fmla="*/ 3141433 w 4546203"/>
              <a:gd name="connsiteY664" fmla="*/ 3881623 h 5092591"/>
              <a:gd name="connsiteX665" fmla="*/ 3121933 w 4546203"/>
              <a:gd name="connsiteY665" fmla="*/ 3850981 h 5092591"/>
              <a:gd name="connsiteX666" fmla="*/ 2772531 w 4546203"/>
              <a:gd name="connsiteY666" fmla="*/ 3850583 h 5092591"/>
              <a:gd name="connsiteX667" fmla="*/ 2739899 w 4546203"/>
              <a:gd name="connsiteY667" fmla="*/ 3863318 h 5092591"/>
              <a:gd name="connsiteX668" fmla="*/ 2753032 w 4546203"/>
              <a:gd name="connsiteY668" fmla="*/ 3899531 h 5092591"/>
              <a:gd name="connsiteX669" fmla="*/ 2786459 w 4546203"/>
              <a:gd name="connsiteY669" fmla="*/ 3886399 h 5092591"/>
              <a:gd name="connsiteX670" fmla="*/ 2772531 w 4546203"/>
              <a:gd name="connsiteY670" fmla="*/ 3850583 h 5092591"/>
              <a:gd name="connsiteX671" fmla="*/ 3039159 w 4546203"/>
              <a:gd name="connsiteY671" fmla="*/ 3848593 h 5092591"/>
              <a:gd name="connsiteX672" fmla="*/ 3014088 w 4546203"/>
              <a:gd name="connsiteY672" fmla="*/ 3863318 h 5092591"/>
              <a:gd name="connsiteX673" fmla="*/ 3031996 w 4546203"/>
              <a:gd name="connsiteY673" fmla="*/ 3894358 h 5092591"/>
              <a:gd name="connsiteX674" fmla="*/ 3057863 w 4546203"/>
              <a:gd name="connsiteY674" fmla="*/ 3879634 h 5092591"/>
              <a:gd name="connsiteX675" fmla="*/ 3039159 w 4546203"/>
              <a:gd name="connsiteY675" fmla="*/ 3848593 h 5092591"/>
              <a:gd name="connsiteX676" fmla="*/ 1093970 w 4546203"/>
              <a:gd name="connsiteY676" fmla="*/ 3846206 h 5092591"/>
              <a:gd name="connsiteX677" fmla="*/ 1061338 w 4546203"/>
              <a:gd name="connsiteY677" fmla="*/ 3882419 h 5092591"/>
              <a:gd name="connsiteX678" fmla="*/ 1097551 w 4546203"/>
              <a:gd name="connsiteY678" fmla="*/ 3913858 h 5092591"/>
              <a:gd name="connsiteX679" fmla="*/ 1129388 w 4546203"/>
              <a:gd name="connsiteY679" fmla="*/ 3876848 h 5092591"/>
              <a:gd name="connsiteX680" fmla="*/ 1093970 w 4546203"/>
              <a:gd name="connsiteY680" fmla="*/ 3846206 h 5092591"/>
              <a:gd name="connsiteX681" fmla="*/ 1662245 w 4546203"/>
              <a:gd name="connsiteY681" fmla="*/ 3840237 h 5092591"/>
              <a:gd name="connsiteX682" fmla="*/ 1643144 w 4546203"/>
              <a:gd name="connsiteY682" fmla="*/ 3880828 h 5092591"/>
              <a:gd name="connsiteX683" fmla="*/ 1705224 w 4546203"/>
              <a:gd name="connsiteY683" fmla="*/ 3908286 h 5092591"/>
              <a:gd name="connsiteX684" fmla="*/ 1722336 w 4546203"/>
              <a:gd name="connsiteY684" fmla="*/ 3866899 h 5092591"/>
              <a:gd name="connsiteX685" fmla="*/ 1662245 w 4546203"/>
              <a:gd name="connsiteY685" fmla="*/ 3840237 h 5092591"/>
              <a:gd name="connsiteX686" fmla="*/ 1190274 w 4546203"/>
              <a:gd name="connsiteY686" fmla="*/ 3836257 h 5092591"/>
              <a:gd name="connsiteX687" fmla="*/ 1159234 w 4546203"/>
              <a:gd name="connsiteY687" fmla="*/ 3873664 h 5092591"/>
              <a:gd name="connsiteX688" fmla="*/ 1195448 w 4546203"/>
              <a:gd name="connsiteY688" fmla="*/ 3902317 h 5092591"/>
              <a:gd name="connsiteX689" fmla="*/ 1225692 w 4546203"/>
              <a:gd name="connsiteY689" fmla="*/ 3864114 h 5092591"/>
              <a:gd name="connsiteX690" fmla="*/ 1190274 w 4546203"/>
              <a:gd name="connsiteY690" fmla="*/ 3836257 h 5092591"/>
              <a:gd name="connsiteX691" fmla="*/ 2810337 w 4546203"/>
              <a:gd name="connsiteY691" fmla="*/ 3835859 h 5092591"/>
              <a:gd name="connsiteX692" fmla="*/ 2778500 w 4546203"/>
              <a:gd name="connsiteY692" fmla="*/ 3848992 h 5092591"/>
              <a:gd name="connsiteX693" fmla="*/ 2792827 w 4546203"/>
              <a:gd name="connsiteY693" fmla="*/ 3884807 h 5092591"/>
              <a:gd name="connsiteX694" fmla="*/ 2826255 w 4546203"/>
              <a:gd name="connsiteY694" fmla="*/ 3870481 h 5092591"/>
              <a:gd name="connsiteX695" fmla="*/ 2810337 w 4546203"/>
              <a:gd name="connsiteY695" fmla="*/ 3835859 h 5092591"/>
              <a:gd name="connsiteX696" fmla="*/ 3191574 w 4546203"/>
              <a:gd name="connsiteY696" fmla="*/ 3828298 h 5092591"/>
              <a:gd name="connsiteX697" fmla="*/ 3188789 w 4546203"/>
              <a:gd name="connsiteY697" fmla="*/ 3831879 h 5092591"/>
              <a:gd name="connsiteX698" fmla="*/ 3287481 w 4546203"/>
              <a:gd name="connsiteY698" fmla="*/ 3969571 h 5092591"/>
              <a:gd name="connsiteX699" fmla="*/ 3340806 w 4546203"/>
              <a:gd name="connsiteY699" fmla="*/ 3929378 h 5092591"/>
              <a:gd name="connsiteX700" fmla="*/ 3254053 w 4546203"/>
              <a:gd name="connsiteY700" fmla="*/ 3854961 h 5092591"/>
              <a:gd name="connsiteX701" fmla="*/ 3205105 w 4546203"/>
              <a:gd name="connsiteY701" fmla="*/ 3833471 h 5092591"/>
              <a:gd name="connsiteX702" fmla="*/ 3191574 w 4546203"/>
              <a:gd name="connsiteY702" fmla="*/ 3828298 h 5092591"/>
              <a:gd name="connsiteX703" fmla="*/ 1284987 w 4546203"/>
              <a:gd name="connsiteY703" fmla="*/ 3820737 h 5092591"/>
              <a:gd name="connsiteX704" fmla="*/ 1255140 w 4546203"/>
              <a:gd name="connsiteY704" fmla="*/ 3859338 h 5092591"/>
              <a:gd name="connsiteX705" fmla="*/ 1290956 w 4546203"/>
              <a:gd name="connsiteY705" fmla="*/ 3885603 h 5092591"/>
              <a:gd name="connsiteX706" fmla="*/ 1319609 w 4546203"/>
              <a:gd name="connsiteY706" fmla="*/ 3846604 h 5092591"/>
              <a:gd name="connsiteX707" fmla="*/ 1284987 w 4546203"/>
              <a:gd name="connsiteY707" fmla="*/ 3820737 h 5092591"/>
              <a:gd name="connsiteX708" fmla="*/ 2848938 w 4546203"/>
              <a:gd name="connsiteY708" fmla="*/ 3818747 h 5092591"/>
              <a:gd name="connsiteX709" fmla="*/ 2816704 w 4546203"/>
              <a:gd name="connsiteY709" fmla="*/ 3833073 h 5092591"/>
              <a:gd name="connsiteX710" fmla="*/ 2832224 w 4546203"/>
              <a:gd name="connsiteY710" fmla="*/ 3868491 h 5092591"/>
              <a:gd name="connsiteX711" fmla="*/ 2864856 w 4546203"/>
              <a:gd name="connsiteY711" fmla="*/ 3853369 h 5092591"/>
              <a:gd name="connsiteX712" fmla="*/ 2848938 w 4546203"/>
              <a:gd name="connsiteY712" fmla="*/ 3818747 h 5092591"/>
              <a:gd name="connsiteX713" fmla="*/ 1048205 w 4546203"/>
              <a:gd name="connsiteY713" fmla="*/ 3802829 h 5092591"/>
              <a:gd name="connsiteX714" fmla="*/ 1010400 w 4546203"/>
              <a:gd name="connsiteY714" fmla="*/ 3834665 h 5092591"/>
              <a:gd name="connsiteX715" fmla="*/ 1045420 w 4546203"/>
              <a:gd name="connsiteY715" fmla="*/ 3867695 h 5092591"/>
              <a:gd name="connsiteX716" fmla="*/ 1078450 w 4546203"/>
              <a:gd name="connsiteY716" fmla="*/ 3831482 h 5092591"/>
              <a:gd name="connsiteX717" fmla="*/ 1048205 w 4546203"/>
              <a:gd name="connsiteY717" fmla="*/ 3802829 h 5092591"/>
              <a:gd name="connsiteX718" fmla="*/ 3237339 w 4546203"/>
              <a:gd name="connsiteY718" fmla="*/ 3794870 h 5092591"/>
              <a:gd name="connsiteX719" fmla="*/ 3208289 w 4546203"/>
              <a:gd name="connsiteY719" fmla="*/ 3817553 h 5092591"/>
              <a:gd name="connsiteX720" fmla="*/ 3269573 w 4546203"/>
              <a:gd name="connsiteY720" fmla="*/ 3844216 h 5092591"/>
              <a:gd name="connsiteX721" fmla="*/ 3273155 w 4546203"/>
              <a:gd name="connsiteY721" fmla="*/ 3841032 h 5092591"/>
              <a:gd name="connsiteX722" fmla="*/ 3237339 w 4546203"/>
              <a:gd name="connsiteY722" fmla="*/ 3794870 h 5092591"/>
              <a:gd name="connsiteX723" fmla="*/ 1141326 w 4546203"/>
              <a:gd name="connsiteY723" fmla="*/ 3792880 h 5092591"/>
              <a:gd name="connsiteX724" fmla="*/ 1108694 w 4546203"/>
              <a:gd name="connsiteY724" fmla="*/ 3829492 h 5092591"/>
              <a:gd name="connsiteX725" fmla="*/ 1143714 w 4546203"/>
              <a:gd name="connsiteY725" fmla="*/ 3859736 h 5092591"/>
              <a:gd name="connsiteX726" fmla="*/ 1175550 w 4546203"/>
              <a:gd name="connsiteY726" fmla="*/ 3822727 h 5092591"/>
              <a:gd name="connsiteX727" fmla="*/ 1141326 w 4546203"/>
              <a:gd name="connsiteY727" fmla="*/ 3792880 h 5092591"/>
              <a:gd name="connsiteX728" fmla="*/ 3128698 w 4546203"/>
              <a:gd name="connsiteY728" fmla="*/ 3790890 h 5092591"/>
              <a:gd name="connsiteX729" fmla="*/ 3105219 w 4546203"/>
              <a:gd name="connsiteY729" fmla="*/ 3808002 h 5092591"/>
              <a:gd name="connsiteX730" fmla="*/ 3125515 w 4546203"/>
              <a:gd name="connsiteY730" fmla="*/ 3837451 h 5092591"/>
              <a:gd name="connsiteX731" fmla="*/ 3150188 w 4546203"/>
              <a:gd name="connsiteY731" fmla="*/ 3820737 h 5092591"/>
              <a:gd name="connsiteX732" fmla="*/ 3128698 w 4546203"/>
              <a:gd name="connsiteY732" fmla="*/ 3790890 h 5092591"/>
              <a:gd name="connsiteX733" fmla="*/ 1236437 w 4546203"/>
              <a:gd name="connsiteY733" fmla="*/ 3781340 h 5092591"/>
              <a:gd name="connsiteX734" fmla="*/ 1205396 w 4546203"/>
              <a:gd name="connsiteY734" fmla="*/ 3819145 h 5092591"/>
              <a:gd name="connsiteX735" fmla="*/ 1239620 w 4546203"/>
              <a:gd name="connsiteY735" fmla="*/ 3847002 h 5092591"/>
              <a:gd name="connsiteX736" fmla="*/ 1269865 w 4546203"/>
              <a:gd name="connsiteY736" fmla="*/ 3808798 h 5092591"/>
              <a:gd name="connsiteX737" fmla="*/ 1236437 w 4546203"/>
              <a:gd name="connsiteY737" fmla="*/ 3781340 h 5092591"/>
              <a:gd name="connsiteX738" fmla="*/ 2919376 w 4546203"/>
              <a:gd name="connsiteY738" fmla="*/ 3776166 h 5092591"/>
              <a:gd name="connsiteX739" fmla="*/ 2872019 w 4546203"/>
              <a:gd name="connsiteY739" fmla="*/ 3800839 h 5092591"/>
              <a:gd name="connsiteX740" fmla="*/ 2920171 w 4546203"/>
              <a:gd name="connsiteY740" fmla="*/ 3901123 h 5092591"/>
              <a:gd name="connsiteX741" fmla="*/ 2971507 w 4546203"/>
              <a:gd name="connsiteY741" fmla="*/ 3874858 h 5092591"/>
              <a:gd name="connsiteX742" fmla="*/ 2919376 w 4546203"/>
              <a:gd name="connsiteY742" fmla="*/ 3776166 h 5092591"/>
              <a:gd name="connsiteX743" fmla="*/ 3070199 w 4546203"/>
              <a:gd name="connsiteY743" fmla="*/ 3772983 h 5092591"/>
              <a:gd name="connsiteX744" fmla="*/ 3046720 w 4546203"/>
              <a:gd name="connsiteY744" fmla="*/ 3788503 h 5092591"/>
              <a:gd name="connsiteX745" fmla="*/ 3065822 w 4546203"/>
              <a:gd name="connsiteY745" fmla="*/ 3819145 h 5092591"/>
              <a:gd name="connsiteX746" fmla="*/ 3090097 w 4546203"/>
              <a:gd name="connsiteY746" fmla="*/ 3803227 h 5092591"/>
              <a:gd name="connsiteX747" fmla="*/ 3070199 w 4546203"/>
              <a:gd name="connsiteY747" fmla="*/ 3772983 h 5092591"/>
              <a:gd name="connsiteX748" fmla="*/ 1328364 w 4546203"/>
              <a:gd name="connsiteY748" fmla="*/ 3764626 h 5092591"/>
              <a:gd name="connsiteX749" fmla="*/ 1298517 w 4546203"/>
              <a:gd name="connsiteY749" fmla="*/ 3803227 h 5092591"/>
              <a:gd name="connsiteX750" fmla="*/ 1332741 w 4546203"/>
              <a:gd name="connsiteY750" fmla="*/ 3828696 h 5092591"/>
              <a:gd name="connsiteX751" fmla="*/ 1360996 w 4546203"/>
              <a:gd name="connsiteY751" fmla="*/ 3789697 h 5092591"/>
              <a:gd name="connsiteX752" fmla="*/ 1328364 w 4546203"/>
              <a:gd name="connsiteY752" fmla="*/ 3764626 h 5092591"/>
              <a:gd name="connsiteX753" fmla="*/ 3011302 w 4546203"/>
              <a:gd name="connsiteY753" fmla="*/ 3758656 h 5092591"/>
              <a:gd name="connsiteX754" fmla="*/ 2987823 w 4546203"/>
              <a:gd name="connsiteY754" fmla="*/ 3772983 h 5092591"/>
              <a:gd name="connsiteX755" fmla="*/ 3006925 w 4546203"/>
              <a:gd name="connsiteY755" fmla="*/ 3804023 h 5092591"/>
              <a:gd name="connsiteX756" fmla="*/ 3030404 w 4546203"/>
              <a:gd name="connsiteY756" fmla="*/ 3789299 h 5092591"/>
              <a:gd name="connsiteX757" fmla="*/ 3011302 w 4546203"/>
              <a:gd name="connsiteY757" fmla="*/ 3758656 h 5092591"/>
              <a:gd name="connsiteX758" fmla="*/ 3476508 w 4546203"/>
              <a:gd name="connsiteY758" fmla="*/ 3754279 h 5092591"/>
              <a:gd name="connsiteX759" fmla="*/ 3445468 w 4546203"/>
              <a:gd name="connsiteY759" fmla="*/ 3783727 h 5092591"/>
              <a:gd name="connsiteX760" fmla="*/ 3469345 w 4546203"/>
              <a:gd name="connsiteY760" fmla="*/ 3807604 h 5092591"/>
              <a:gd name="connsiteX761" fmla="*/ 3497202 w 4546203"/>
              <a:gd name="connsiteY761" fmla="*/ 3776166 h 5092591"/>
              <a:gd name="connsiteX762" fmla="*/ 3476508 w 4546203"/>
              <a:gd name="connsiteY762" fmla="*/ 3754279 h 5092591"/>
              <a:gd name="connsiteX763" fmla="*/ 1097153 w 4546203"/>
              <a:gd name="connsiteY763" fmla="*/ 3751891 h 5092591"/>
              <a:gd name="connsiteX764" fmla="*/ 1060542 w 4546203"/>
              <a:gd name="connsiteY764" fmla="*/ 3784523 h 5092591"/>
              <a:gd name="connsiteX765" fmla="*/ 1093572 w 4546203"/>
              <a:gd name="connsiteY765" fmla="*/ 3815563 h 5092591"/>
              <a:gd name="connsiteX766" fmla="*/ 1126602 w 4546203"/>
              <a:gd name="connsiteY766" fmla="*/ 3779748 h 5092591"/>
              <a:gd name="connsiteX767" fmla="*/ 1097153 w 4546203"/>
              <a:gd name="connsiteY767" fmla="*/ 3751891 h 5092591"/>
              <a:gd name="connsiteX768" fmla="*/ 3299420 w 4546203"/>
              <a:gd name="connsiteY768" fmla="*/ 3746718 h 5092591"/>
              <a:gd name="connsiteX769" fmla="*/ 3268777 w 4546203"/>
              <a:gd name="connsiteY769" fmla="*/ 3772585 h 5092591"/>
              <a:gd name="connsiteX770" fmla="*/ 3293052 w 4546203"/>
              <a:gd name="connsiteY770" fmla="*/ 3802033 h 5092591"/>
              <a:gd name="connsiteX771" fmla="*/ 3324093 w 4546203"/>
              <a:gd name="connsiteY771" fmla="*/ 3774972 h 5092591"/>
              <a:gd name="connsiteX772" fmla="*/ 3299420 w 4546203"/>
              <a:gd name="connsiteY772" fmla="*/ 3746718 h 5092591"/>
              <a:gd name="connsiteX773" fmla="*/ 1189478 w 4546203"/>
              <a:gd name="connsiteY773" fmla="*/ 3740350 h 5092591"/>
              <a:gd name="connsiteX774" fmla="*/ 1156448 w 4546203"/>
              <a:gd name="connsiteY774" fmla="*/ 3776962 h 5092591"/>
              <a:gd name="connsiteX775" fmla="*/ 1190672 w 4546203"/>
              <a:gd name="connsiteY775" fmla="*/ 3805615 h 5092591"/>
              <a:gd name="connsiteX776" fmla="*/ 1221713 w 4546203"/>
              <a:gd name="connsiteY776" fmla="*/ 3769003 h 5092591"/>
              <a:gd name="connsiteX777" fmla="*/ 1189478 w 4546203"/>
              <a:gd name="connsiteY777" fmla="*/ 3740350 h 5092591"/>
              <a:gd name="connsiteX778" fmla="*/ 1281405 w 4546203"/>
              <a:gd name="connsiteY778" fmla="*/ 3727218 h 5092591"/>
              <a:gd name="connsiteX779" fmla="*/ 1250365 w 4546203"/>
              <a:gd name="connsiteY779" fmla="*/ 3765024 h 5092591"/>
              <a:gd name="connsiteX780" fmla="*/ 1283395 w 4546203"/>
              <a:gd name="connsiteY780" fmla="*/ 3791686 h 5092591"/>
              <a:gd name="connsiteX781" fmla="*/ 1313639 w 4546203"/>
              <a:gd name="connsiteY781" fmla="*/ 3753085 h 5092591"/>
              <a:gd name="connsiteX782" fmla="*/ 1281405 w 4546203"/>
              <a:gd name="connsiteY782" fmla="*/ 3727218 h 5092591"/>
              <a:gd name="connsiteX783" fmla="*/ 3161728 w 4546203"/>
              <a:gd name="connsiteY783" fmla="*/ 3709708 h 5092591"/>
              <a:gd name="connsiteX784" fmla="*/ 3119147 w 4546203"/>
              <a:gd name="connsiteY784" fmla="*/ 3741942 h 5092591"/>
              <a:gd name="connsiteX785" fmla="*/ 3187197 w 4546203"/>
              <a:gd name="connsiteY785" fmla="*/ 3809594 h 5092591"/>
              <a:gd name="connsiteX786" fmla="*/ 3219829 w 4546203"/>
              <a:gd name="connsiteY786" fmla="*/ 3784921 h 5092591"/>
              <a:gd name="connsiteX787" fmla="*/ 3161728 w 4546203"/>
              <a:gd name="connsiteY787" fmla="*/ 3709708 h 5092591"/>
              <a:gd name="connsiteX788" fmla="*/ 3433529 w 4546203"/>
              <a:gd name="connsiteY788" fmla="*/ 3708116 h 5092591"/>
              <a:gd name="connsiteX789" fmla="*/ 3405673 w 4546203"/>
              <a:gd name="connsiteY789" fmla="*/ 3739953 h 5092591"/>
              <a:gd name="connsiteX790" fmla="*/ 3428356 w 4546203"/>
              <a:gd name="connsiteY790" fmla="*/ 3763830 h 5092591"/>
              <a:gd name="connsiteX791" fmla="*/ 3460192 w 4546203"/>
              <a:gd name="connsiteY791" fmla="*/ 3734779 h 5092591"/>
              <a:gd name="connsiteX792" fmla="*/ 3433529 w 4546203"/>
              <a:gd name="connsiteY792" fmla="*/ 3708116 h 5092591"/>
              <a:gd name="connsiteX793" fmla="*/ 3263206 w 4546203"/>
              <a:gd name="connsiteY793" fmla="*/ 3704535 h 5092591"/>
              <a:gd name="connsiteX794" fmla="*/ 3233359 w 4546203"/>
              <a:gd name="connsiteY794" fmla="*/ 3729208 h 5092591"/>
              <a:gd name="connsiteX795" fmla="*/ 3254849 w 4546203"/>
              <a:gd name="connsiteY795" fmla="*/ 3754677 h 5092591"/>
              <a:gd name="connsiteX796" fmla="*/ 3284695 w 4546203"/>
              <a:gd name="connsiteY796" fmla="*/ 3729208 h 5092591"/>
              <a:gd name="connsiteX797" fmla="*/ 3263206 w 4546203"/>
              <a:gd name="connsiteY797" fmla="*/ 3704535 h 5092591"/>
              <a:gd name="connsiteX798" fmla="*/ 1146500 w 4546203"/>
              <a:gd name="connsiteY798" fmla="*/ 3700555 h 5092591"/>
              <a:gd name="connsiteX799" fmla="*/ 1109888 w 4546203"/>
              <a:gd name="connsiteY799" fmla="*/ 3732789 h 5092591"/>
              <a:gd name="connsiteX800" fmla="*/ 1142520 w 4546203"/>
              <a:gd name="connsiteY800" fmla="*/ 3763432 h 5092591"/>
              <a:gd name="connsiteX801" fmla="*/ 1171571 w 4546203"/>
              <a:gd name="connsiteY801" fmla="*/ 3731198 h 5092591"/>
              <a:gd name="connsiteX802" fmla="*/ 1146500 w 4546203"/>
              <a:gd name="connsiteY802" fmla="*/ 3700555 h 5092591"/>
              <a:gd name="connsiteX803" fmla="*/ 1236835 w 4546203"/>
              <a:gd name="connsiteY803" fmla="*/ 3687821 h 5092591"/>
              <a:gd name="connsiteX804" fmla="*/ 1204600 w 4546203"/>
              <a:gd name="connsiteY804" fmla="*/ 3724432 h 5092591"/>
              <a:gd name="connsiteX805" fmla="*/ 1236437 w 4546203"/>
              <a:gd name="connsiteY805" fmla="*/ 3752289 h 5092591"/>
              <a:gd name="connsiteX806" fmla="*/ 1267875 w 4546203"/>
              <a:gd name="connsiteY806" fmla="*/ 3714882 h 5092591"/>
              <a:gd name="connsiteX807" fmla="*/ 1236835 w 4546203"/>
              <a:gd name="connsiteY807" fmla="*/ 3687821 h 5092591"/>
              <a:gd name="connsiteX808" fmla="*/ 3141433 w 4546203"/>
              <a:gd name="connsiteY808" fmla="*/ 3683045 h 5092591"/>
              <a:gd name="connsiteX809" fmla="*/ 3108801 w 4546203"/>
              <a:gd name="connsiteY809" fmla="*/ 3700157 h 5092591"/>
              <a:gd name="connsiteX810" fmla="*/ 3102035 w 4546203"/>
              <a:gd name="connsiteY810" fmla="*/ 3712096 h 5092591"/>
              <a:gd name="connsiteX811" fmla="*/ 3107607 w 4546203"/>
              <a:gd name="connsiteY811" fmla="*/ 3715678 h 5092591"/>
              <a:gd name="connsiteX812" fmla="*/ 3143025 w 4546203"/>
              <a:gd name="connsiteY812" fmla="*/ 3689413 h 5092591"/>
              <a:gd name="connsiteX813" fmla="*/ 3141433 w 4546203"/>
              <a:gd name="connsiteY813" fmla="*/ 3683045 h 5092591"/>
              <a:gd name="connsiteX814" fmla="*/ 1195050 w 4546203"/>
              <a:gd name="connsiteY814" fmla="*/ 3647628 h 5092591"/>
              <a:gd name="connsiteX815" fmla="*/ 1158438 w 4546203"/>
              <a:gd name="connsiteY815" fmla="*/ 3681852 h 5092591"/>
              <a:gd name="connsiteX816" fmla="*/ 1190274 w 4546203"/>
              <a:gd name="connsiteY816" fmla="*/ 3711300 h 5092591"/>
              <a:gd name="connsiteX817" fmla="*/ 1222110 w 4546203"/>
              <a:gd name="connsiteY817" fmla="*/ 3677076 h 5092591"/>
              <a:gd name="connsiteX818" fmla="*/ 1195050 w 4546203"/>
              <a:gd name="connsiteY818" fmla="*/ 3647628 h 5092591"/>
              <a:gd name="connsiteX819" fmla="*/ 3344786 w 4546203"/>
              <a:gd name="connsiteY819" fmla="*/ 3613006 h 5092591"/>
              <a:gd name="connsiteX820" fmla="*/ 3318123 w 4546203"/>
              <a:gd name="connsiteY820" fmla="*/ 3637679 h 5092591"/>
              <a:gd name="connsiteX821" fmla="*/ 3343990 w 4546203"/>
              <a:gd name="connsiteY821" fmla="*/ 3666331 h 5092591"/>
              <a:gd name="connsiteX822" fmla="*/ 3369857 w 4546203"/>
              <a:gd name="connsiteY822" fmla="*/ 3640067 h 5092591"/>
              <a:gd name="connsiteX823" fmla="*/ 3344786 w 4546203"/>
              <a:gd name="connsiteY823" fmla="*/ 3613006 h 5092591"/>
              <a:gd name="connsiteX824" fmla="*/ 947922 w 4546203"/>
              <a:gd name="connsiteY824" fmla="*/ 3587537 h 5092591"/>
              <a:gd name="connsiteX825" fmla="*/ 915289 w 4546203"/>
              <a:gd name="connsiteY825" fmla="*/ 3613802 h 5092591"/>
              <a:gd name="connsiteX826" fmla="*/ 939962 w 4546203"/>
              <a:gd name="connsiteY826" fmla="*/ 3644444 h 5092591"/>
              <a:gd name="connsiteX827" fmla="*/ 972197 w 4546203"/>
              <a:gd name="connsiteY827" fmla="*/ 3617781 h 5092591"/>
              <a:gd name="connsiteX828" fmla="*/ 947922 w 4546203"/>
              <a:gd name="connsiteY828" fmla="*/ 3587537 h 5092591"/>
              <a:gd name="connsiteX829" fmla="*/ 3303797 w 4546203"/>
              <a:gd name="connsiteY829" fmla="*/ 3572017 h 5092591"/>
              <a:gd name="connsiteX830" fmla="*/ 3277532 w 4546203"/>
              <a:gd name="connsiteY830" fmla="*/ 3598282 h 5092591"/>
              <a:gd name="connsiteX831" fmla="*/ 3299021 w 4546203"/>
              <a:gd name="connsiteY831" fmla="*/ 3620965 h 5092591"/>
              <a:gd name="connsiteX832" fmla="*/ 3325286 w 4546203"/>
              <a:gd name="connsiteY832" fmla="*/ 3595496 h 5092591"/>
              <a:gd name="connsiteX833" fmla="*/ 3303797 w 4546203"/>
              <a:gd name="connsiteY833" fmla="*/ 3572017 h 5092591"/>
              <a:gd name="connsiteX834" fmla="*/ 951901 w 4546203"/>
              <a:gd name="connsiteY834" fmla="*/ 3509538 h 5092591"/>
              <a:gd name="connsiteX835" fmla="*/ 918075 w 4546203"/>
              <a:gd name="connsiteY835" fmla="*/ 3535007 h 5092591"/>
              <a:gd name="connsiteX836" fmla="*/ 941156 w 4546203"/>
              <a:gd name="connsiteY836" fmla="*/ 3565252 h 5092591"/>
              <a:gd name="connsiteX837" fmla="*/ 974186 w 4546203"/>
              <a:gd name="connsiteY837" fmla="*/ 3539385 h 5092591"/>
              <a:gd name="connsiteX838" fmla="*/ 951901 w 4546203"/>
              <a:gd name="connsiteY838" fmla="*/ 3509538 h 5092591"/>
              <a:gd name="connsiteX839" fmla="*/ 1078848 w 4546203"/>
              <a:gd name="connsiteY839" fmla="*/ 3484070 h 5092591"/>
              <a:gd name="connsiteX840" fmla="*/ 1046216 w 4546203"/>
              <a:gd name="connsiteY840" fmla="*/ 3510334 h 5092591"/>
              <a:gd name="connsiteX841" fmla="*/ 1068501 w 4546203"/>
              <a:gd name="connsiteY841" fmla="*/ 3538191 h 5092591"/>
              <a:gd name="connsiteX842" fmla="*/ 1100337 w 4546203"/>
              <a:gd name="connsiteY842" fmla="*/ 3510732 h 5092591"/>
              <a:gd name="connsiteX843" fmla="*/ 1078848 w 4546203"/>
              <a:gd name="connsiteY843" fmla="*/ 3484070 h 5092591"/>
              <a:gd name="connsiteX844" fmla="*/ 1236437 w 4546203"/>
              <a:gd name="connsiteY844" fmla="*/ 3478896 h 5092591"/>
              <a:gd name="connsiteX845" fmla="*/ 1230467 w 4546203"/>
              <a:gd name="connsiteY845" fmla="*/ 3485263 h 5092591"/>
              <a:gd name="connsiteX846" fmla="*/ 1268671 w 4546203"/>
              <a:gd name="connsiteY846" fmla="*/ 3525456 h 5092591"/>
              <a:gd name="connsiteX847" fmla="*/ 1275436 w 4546203"/>
              <a:gd name="connsiteY847" fmla="*/ 3518293 h 5092591"/>
              <a:gd name="connsiteX848" fmla="*/ 1236437 w 4546203"/>
              <a:gd name="connsiteY848" fmla="*/ 3478896 h 5092591"/>
              <a:gd name="connsiteX849" fmla="*/ 957074 w 4546203"/>
              <a:gd name="connsiteY849" fmla="*/ 3412836 h 5092591"/>
              <a:gd name="connsiteX850" fmla="*/ 922453 w 4546203"/>
              <a:gd name="connsiteY850" fmla="*/ 3436713 h 5092591"/>
              <a:gd name="connsiteX851" fmla="*/ 943146 w 4546203"/>
              <a:gd name="connsiteY851" fmla="*/ 3466958 h 5092591"/>
              <a:gd name="connsiteX852" fmla="*/ 977370 w 4546203"/>
              <a:gd name="connsiteY852" fmla="*/ 3442682 h 5092591"/>
              <a:gd name="connsiteX853" fmla="*/ 957074 w 4546203"/>
              <a:gd name="connsiteY853" fmla="*/ 3412836 h 5092591"/>
              <a:gd name="connsiteX854" fmla="*/ 3465366 w 4546203"/>
              <a:gd name="connsiteY854" fmla="*/ 3410050 h 5092591"/>
              <a:gd name="connsiteX855" fmla="*/ 3363092 w 4546203"/>
              <a:gd name="connsiteY855" fmla="*/ 3535405 h 5092591"/>
              <a:gd name="connsiteX856" fmla="*/ 3300613 w 4546203"/>
              <a:gd name="connsiteY856" fmla="*/ 3480090 h 5092591"/>
              <a:gd name="connsiteX857" fmla="*/ 3278726 w 4546203"/>
              <a:gd name="connsiteY857" fmla="*/ 3503967 h 5092591"/>
              <a:gd name="connsiteX858" fmla="*/ 3619373 w 4546203"/>
              <a:gd name="connsiteY858" fmla="*/ 3826706 h 5092591"/>
              <a:gd name="connsiteX859" fmla="*/ 3638475 w 4546203"/>
              <a:gd name="connsiteY859" fmla="*/ 3829094 h 5092591"/>
              <a:gd name="connsiteX860" fmla="*/ 3701351 w 4546203"/>
              <a:gd name="connsiteY860" fmla="*/ 3800043 h 5092591"/>
              <a:gd name="connsiteX861" fmla="*/ 3697372 w 4546203"/>
              <a:gd name="connsiteY861" fmla="*/ 3796064 h 5092591"/>
              <a:gd name="connsiteX862" fmla="*/ 3706922 w 4546203"/>
              <a:gd name="connsiteY862" fmla="*/ 3775370 h 5092591"/>
              <a:gd name="connsiteX863" fmla="*/ 3785319 w 4546203"/>
              <a:gd name="connsiteY863" fmla="*/ 3678270 h 5092591"/>
              <a:gd name="connsiteX864" fmla="*/ 3769799 w 4546203"/>
              <a:gd name="connsiteY864" fmla="*/ 3668719 h 5092591"/>
              <a:gd name="connsiteX865" fmla="*/ 3677474 w 4546203"/>
              <a:gd name="connsiteY865" fmla="*/ 3782135 h 5092591"/>
              <a:gd name="connsiteX866" fmla="*/ 3615393 w 4546203"/>
              <a:gd name="connsiteY866" fmla="*/ 3727218 h 5092591"/>
              <a:gd name="connsiteX867" fmla="*/ 3700555 w 4546203"/>
              <a:gd name="connsiteY867" fmla="*/ 3622159 h 5092591"/>
              <a:gd name="connsiteX868" fmla="*/ 3679464 w 4546203"/>
              <a:gd name="connsiteY868" fmla="*/ 3621363 h 5092591"/>
              <a:gd name="connsiteX869" fmla="*/ 3598679 w 4546203"/>
              <a:gd name="connsiteY869" fmla="*/ 3721647 h 5092591"/>
              <a:gd name="connsiteX870" fmla="*/ 3534211 w 4546203"/>
              <a:gd name="connsiteY870" fmla="*/ 3664740 h 5092591"/>
              <a:gd name="connsiteX871" fmla="*/ 3548936 w 4546203"/>
              <a:gd name="connsiteY871" fmla="*/ 3646434 h 5092591"/>
              <a:gd name="connsiteX872" fmla="*/ 3613802 w 4546203"/>
              <a:gd name="connsiteY872" fmla="*/ 3566048 h 5092591"/>
              <a:gd name="connsiteX873" fmla="*/ 3616587 w 4546203"/>
              <a:gd name="connsiteY873" fmla="*/ 3549732 h 5092591"/>
              <a:gd name="connsiteX874" fmla="*/ 3610618 w 4546203"/>
              <a:gd name="connsiteY874" fmla="*/ 3548936 h 5092591"/>
              <a:gd name="connsiteX875" fmla="*/ 3519089 w 4546203"/>
              <a:gd name="connsiteY875" fmla="*/ 3659566 h 5092591"/>
              <a:gd name="connsiteX876" fmla="*/ 3454621 w 4546203"/>
              <a:gd name="connsiteY876" fmla="*/ 3601863 h 5092591"/>
              <a:gd name="connsiteX877" fmla="*/ 3536997 w 4546203"/>
              <a:gd name="connsiteY877" fmla="*/ 3498794 h 5092591"/>
              <a:gd name="connsiteX878" fmla="*/ 3542568 w 4546203"/>
              <a:gd name="connsiteY878" fmla="*/ 3483274 h 5092591"/>
              <a:gd name="connsiteX879" fmla="*/ 3536997 w 4546203"/>
              <a:gd name="connsiteY879" fmla="*/ 3480886 h 5092591"/>
              <a:gd name="connsiteX880" fmla="*/ 3440693 w 4546203"/>
              <a:gd name="connsiteY880" fmla="*/ 3597884 h 5092591"/>
              <a:gd name="connsiteX881" fmla="*/ 3373837 w 4546203"/>
              <a:gd name="connsiteY881" fmla="*/ 3538191 h 5092591"/>
              <a:gd name="connsiteX882" fmla="*/ 3426366 w 4546203"/>
              <a:gd name="connsiteY882" fmla="*/ 3475315 h 5092591"/>
              <a:gd name="connsiteX883" fmla="*/ 3465366 w 4546203"/>
              <a:gd name="connsiteY883" fmla="*/ 3410050 h 5092591"/>
              <a:gd name="connsiteX884" fmla="*/ 1053777 w 4546203"/>
              <a:gd name="connsiteY884" fmla="*/ 3369459 h 5092591"/>
              <a:gd name="connsiteX885" fmla="*/ 1019155 w 4546203"/>
              <a:gd name="connsiteY885" fmla="*/ 3392938 h 5092591"/>
              <a:gd name="connsiteX886" fmla="*/ 1039053 w 4546203"/>
              <a:gd name="connsiteY886" fmla="*/ 3421193 h 5092591"/>
              <a:gd name="connsiteX887" fmla="*/ 1072879 w 4546203"/>
              <a:gd name="connsiteY887" fmla="*/ 3396520 h 5092591"/>
              <a:gd name="connsiteX888" fmla="*/ 1053777 w 4546203"/>
              <a:gd name="connsiteY888" fmla="*/ 3369459 h 5092591"/>
              <a:gd name="connsiteX889" fmla="*/ 3675484 w 4546203"/>
              <a:gd name="connsiteY889" fmla="*/ 3152177 h 5092591"/>
              <a:gd name="connsiteX890" fmla="*/ 3667127 w 4546203"/>
              <a:gd name="connsiteY890" fmla="*/ 3170085 h 5092591"/>
              <a:gd name="connsiteX891" fmla="*/ 3689412 w 4546203"/>
              <a:gd name="connsiteY891" fmla="*/ 3179636 h 5092591"/>
              <a:gd name="connsiteX892" fmla="*/ 3697769 w 4546203"/>
              <a:gd name="connsiteY892" fmla="*/ 3161330 h 5092591"/>
              <a:gd name="connsiteX893" fmla="*/ 3675484 w 4546203"/>
              <a:gd name="connsiteY893" fmla="*/ 3152177 h 5092591"/>
              <a:gd name="connsiteX894" fmla="*/ 784363 w 4546203"/>
              <a:gd name="connsiteY894" fmla="*/ 3125913 h 5092591"/>
              <a:gd name="connsiteX895" fmla="*/ 779190 w 4546203"/>
              <a:gd name="connsiteY895" fmla="*/ 3141831 h 5092591"/>
              <a:gd name="connsiteX896" fmla="*/ 820577 w 4546203"/>
              <a:gd name="connsiteY896" fmla="*/ 3236146 h 5092591"/>
              <a:gd name="connsiteX897" fmla="*/ 828934 w 4546203"/>
              <a:gd name="connsiteY897" fmla="*/ 3242115 h 5092591"/>
              <a:gd name="connsiteX898" fmla="*/ 831322 w 4546203"/>
              <a:gd name="connsiteY898" fmla="*/ 3232166 h 5092591"/>
              <a:gd name="connsiteX899" fmla="*/ 784363 w 4546203"/>
              <a:gd name="connsiteY899" fmla="*/ 3125913 h 5092591"/>
              <a:gd name="connsiteX900" fmla="*/ 3741146 w 4546203"/>
              <a:gd name="connsiteY900" fmla="*/ 3119943 h 5092591"/>
              <a:gd name="connsiteX901" fmla="*/ 3732789 w 4546203"/>
              <a:gd name="connsiteY901" fmla="*/ 3138647 h 5092591"/>
              <a:gd name="connsiteX902" fmla="*/ 3755871 w 4546203"/>
              <a:gd name="connsiteY902" fmla="*/ 3147800 h 5092591"/>
              <a:gd name="connsiteX903" fmla="*/ 3763034 w 4546203"/>
              <a:gd name="connsiteY903" fmla="*/ 3128300 h 5092591"/>
              <a:gd name="connsiteX904" fmla="*/ 3741146 w 4546203"/>
              <a:gd name="connsiteY904" fmla="*/ 3119943 h 5092591"/>
              <a:gd name="connsiteX905" fmla="*/ 828536 w 4546203"/>
              <a:gd name="connsiteY905" fmla="*/ 3115964 h 5092591"/>
              <a:gd name="connsiteX906" fmla="*/ 819781 w 4546203"/>
              <a:gd name="connsiteY906" fmla="*/ 3118352 h 5092591"/>
              <a:gd name="connsiteX907" fmla="*/ 855597 w 4546203"/>
              <a:gd name="connsiteY907" fmla="*/ 3207891 h 5092591"/>
              <a:gd name="connsiteX908" fmla="*/ 867137 w 4546203"/>
              <a:gd name="connsiteY908" fmla="*/ 3224207 h 5092591"/>
              <a:gd name="connsiteX909" fmla="*/ 873505 w 4546203"/>
              <a:gd name="connsiteY909" fmla="*/ 3219829 h 5092591"/>
              <a:gd name="connsiteX910" fmla="*/ 828536 w 4546203"/>
              <a:gd name="connsiteY910" fmla="*/ 3115964 h 5092591"/>
              <a:gd name="connsiteX911" fmla="*/ 3607335 w 4546203"/>
              <a:gd name="connsiteY911" fmla="*/ 3108154 h 5092591"/>
              <a:gd name="connsiteX912" fmla="*/ 3595894 w 4546203"/>
              <a:gd name="connsiteY912" fmla="*/ 3123923 h 5092591"/>
              <a:gd name="connsiteX913" fmla="*/ 3617383 w 4546203"/>
              <a:gd name="connsiteY913" fmla="*/ 3133076 h 5092591"/>
              <a:gd name="connsiteX914" fmla="*/ 3624148 w 4546203"/>
              <a:gd name="connsiteY914" fmla="*/ 3115964 h 5092591"/>
              <a:gd name="connsiteX915" fmla="*/ 3607335 w 4546203"/>
              <a:gd name="connsiteY915" fmla="*/ 3108154 h 5092591"/>
              <a:gd name="connsiteX916" fmla="*/ 903351 w 4546203"/>
              <a:gd name="connsiteY916" fmla="*/ 3093679 h 5092591"/>
              <a:gd name="connsiteX917" fmla="*/ 897382 w 4546203"/>
              <a:gd name="connsiteY917" fmla="*/ 3096464 h 5092591"/>
              <a:gd name="connsiteX918" fmla="*/ 986523 w 4546203"/>
              <a:gd name="connsiteY918" fmla="*/ 3279920 h 5092591"/>
              <a:gd name="connsiteX919" fmla="*/ 992492 w 4546203"/>
              <a:gd name="connsiteY919" fmla="*/ 3277135 h 5092591"/>
              <a:gd name="connsiteX920" fmla="*/ 903351 w 4546203"/>
              <a:gd name="connsiteY920" fmla="*/ 3093679 h 5092591"/>
              <a:gd name="connsiteX921" fmla="*/ 3796461 w 4546203"/>
              <a:gd name="connsiteY921" fmla="*/ 3085322 h 5092591"/>
              <a:gd name="connsiteX922" fmla="*/ 3790094 w 4546203"/>
              <a:gd name="connsiteY922" fmla="*/ 3106015 h 5092591"/>
              <a:gd name="connsiteX923" fmla="*/ 3812379 w 4546203"/>
              <a:gd name="connsiteY923" fmla="*/ 3113576 h 5092591"/>
              <a:gd name="connsiteX924" fmla="*/ 3819543 w 4546203"/>
              <a:gd name="connsiteY924" fmla="*/ 3093679 h 5092591"/>
              <a:gd name="connsiteX925" fmla="*/ 3796461 w 4546203"/>
              <a:gd name="connsiteY925" fmla="*/ 3085322 h 5092591"/>
              <a:gd name="connsiteX926" fmla="*/ 975778 w 4546203"/>
              <a:gd name="connsiteY926" fmla="*/ 3063036 h 5092591"/>
              <a:gd name="connsiteX927" fmla="*/ 969013 w 4546203"/>
              <a:gd name="connsiteY927" fmla="*/ 3066220 h 5092591"/>
              <a:gd name="connsiteX928" fmla="*/ 1037063 w 4546203"/>
              <a:gd name="connsiteY928" fmla="*/ 3215054 h 5092591"/>
              <a:gd name="connsiteX929" fmla="*/ 1013584 w 4546203"/>
              <a:gd name="connsiteY929" fmla="*/ 3227788 h 5092591"/>
              <a:gd name="connsiteX930" fmla="*/ 942748 w 4546203"/>
              <a:gd name="connsiteY930" fmla="*/ 3076169 h 5092591"/>
              <a:gd name="connsiteX931" fmla="*/ 936381 w 4546203"/>
              <a:gd name="connsiteY931" fmla="*/ 3079352 h 5092591"/>
              <a:gd name="connsiteX932" fmla="*/ 1023134 w 4546203"/>
              <a:gd name="connsiteY932" fmla="*/ 3261216 h 5092591"/>
              <a:gd name="connsiteX933" fmla="*/ 1060940 w 4546203"/>
              <a:gd name="connsiteY933" fmla="*/ 3238533 h 5092591"/>
              <a:gd name="connsiteX934" fmla="*/ 975778 w 4546203"/>
              <a:gd name="connsiteY934" fmla="*/ 3063036 h 5092591"/>
              <a:gd name="connsiteX935" fmla="*/ 734221 w 4546203"/>
              <a:gd name="connsiteY935" fmla="*/ 3062240 h 5092591"/>
              <a:gd name="connsiteX936" fmla="*/ 711538 w 4546203"/>
              <a:gd name="connsiteY936" fmla="*/ 3069801 h 5092591"/>
              <a:gd name="connsiteX937" fmla="*/ 719497 w 4546203"/>
              <a:gd name="connsiteY937" fmla="*/ 3089699 h 5092591"/>
              <a:gd name="connsiteX938" fmla="*/ 742180 w 4546203"/>
              <a:gd name="connsiteY938" fmla="*/ 3081342 h 5092591"/>
              <a:gd name="connsiteX939" fmla="*/ 734221 w 4546203"/>
              <a:gd name="connsiteY939" fmla="*/ 3062240 h 5092591"/>
              <a:gd name="connsiteX940" fmla="*/ 3673842 w 4546203"/>
              <a:gd name="connsiteY940" fmla="*/ 3042592 h 5092591"/>
              <a:gd name="connsiteX941" fmla="*/ 3663943 w 4546203"/>
              <a:gd name="connsiteY941" fmla="*/ 3059057 h 5092591"/>
              <a:gd name="connsiteX942" fmla="*/ 3685831 w 4546203"/>
              <a:gd name="connsiteY942" fmla="*/ 3067414 h 5092591"/>
              <a:gd name="connsiteX943" fmla="*/ 3691800 w 4546203"/>
              <a:gd name="connsiteY943" fmla="*/ 3049108 h 5092591"/>
              <a:gd name="connsiteX944" fmla="*/ 3673842 w 4546203"/>
              <a:gd name="connsiteY944" fmla="*/ 3042592 h 5092591"/>
              <a:gd name="connsiteX945" fmla="*/ 862760 w 4546203"/>
              <a:gd name="connsiteY945" fmla="*/ 3018466 h 5092591"/>
              <a:gd name="connsiteX946" fmla="*/ 840077 w 4546203"/>
              <a:gd name="connsiteY946" fmla="*/ 3027221 h 5092591"/>
              <a:gd name="connsiteX947" fmla="*/ 847638 w 4546203"/>
              <a:gd name="connsiteY947" fmla="*/ 3045129 h 5092591"/>
              <a:gd name="connsiteX948" fmla="*/ 869525 w 4546203"/>
              <a:gd name="connsiteY948" fmla="*/ 3036374 h 5092591"/>
              <a:gd name="connsiteX949" fmla="*/ 862760 w 4546203"/>
              <a:gd name="connsiteY949" fmla="*/ 3018466 h 5092591"/>
              <a:gd name="connsiteX950" fmla="*/ 755711 w 4546203"/>
              <a:gd name="connsiteY950" fmla="*/ 2994986 h 5092591"/>
              <a:gd name="connsiteX951" fmla="*/ 732630 w 4546203"/>
              <a:gd name="connsiteY951" fmla="*/ 3002548 h 5092591"/>
              <a:gd name="connsiteX952" fmla="*/ 739793 w 4546203"/>
              <a:gd name="connsiteY952" fmla="*/ 3022047 h 5092591"/>
              <a:gd name="connsiteX953" fmla="*/ 761680 w 4546203"/>
              <a:gd name="connsiteY953" fmla="*/ 3014884 h 5092591"/>
              <a:gd name="connsiteX954" fmla="*/ 755711 w 4546203"/>
              <a:gd name="connsiteY954" fmla="*/ 2994986 h 5092591"/>
              <a:gd name="connsiteX955" fmla="*/ 936182 w 4546203"/>
              <a:gd name="connsiteY955" fmla="*/ 2987376 h 5092591"/>
              <a:gd name="connsiteX956" fmla="*/ 916085 w 4546203"/>
              <a:gd name="connsiteY956" fmla="*/ 2994986 h 5092591"/>
              <a:gd name="connsiteX957" fmla="*/ 922453 w 4546203"/>
              <a:gd name="connsiteY957" fmla="*/ 3010905 h 5092591"/>
              <a:gd name="connsiteX958" fmla="*/ 943146 w 4546203"/>
              <a:gd name="connsiteY958" fmla="*/ 3003344 h 5092591"/>
              <a:gd name="connsiteX959" fmla="*/ 936182 w 4546203"/>
              <a:gd name="connsiteY959" fmla="*/ 2987376 h 5092591"/>
              <a:gd name="connsiteX960" fmla="*/ 695620 w 4546203"/>
              <a:gd name="connsiteY960" fmla="*/ 2958375 h 5092591"/>
              <a:gd name="connsiteX961" fmla="*/ 672937 w 4546203"/>
              <a:gd name="connsiteY961" fmla="*/ 2965538 h 5092591"/>
              <a:gd name="connsiteX962" fmla="*/ 679304 w 4546203"/>
              <a:gd name="connsiteY962" fmla="*/ 2985834 h 5092591"/>
              <a:gd name="connsiteX963" fmla="*/ 702783 w 4546203"/>
              <a:gd name="connsiteY963" fmla="*/ 2978272 h 5092591"/>
              <a:gd name="connsiteX964" fmla="*/ 695620 w 4546203"/>
              <a:gd name="connsiteY964" fmla="*/ 2958375 h 5092591"/>
              <a:gd name="connsiteX965" fmla="*/ 787149 w 4546203"/>
              <a:gd name="connsiteY965" fmla="*/ 2935294 h 5092591"/>
              <a:gd name="connsiteX966" fmla="*/ 766058 w 4546203"/>
              <a:gd name="connsiteY966" fmla="*/ 2941263 h 5092591"/>
              <a:gd name="connsiteX967" fmla="*/ 771231 w 4546203"/>
              <a:gd name="connsiteY967" fmla="*/ 2960365 h 5092591"/>
              <a:gd name="connsiteX968" fmla="*/ 787149 w 4546203"/>
              <a:gd name="connsiteY968" fmla="*/ 2935294 h 5092591"/>
              <a:gd name="connsiteX969" fmla="*/ 875096 w 4546203"/>
              <a:gd name="connsiteY969" fmla="*/ 2926141 h 5092591"/>
              <a:gd name="connsiteX970" fmla="*/ 852811 w 4546203"/>
              <a:gd name="connsiteY970" fmla="*/ 2932508 h 5092591"/>
              <a:gd name="connsiteX971" fmla="*/ 856791 w 4546203"/>
              <a:gd name="connsiteY971" fmla="*/ 2950814 h 5092591"/>
              <a:gd name="connsiteX972" fmla="*/ 880270 w 4546203"/>
              <a:gd name="connsiteY972" fmla="*/ 2944447 h 5092591"/>
              <a:gd name="connsiteX973" fmla="*/ 875096 w 4546203"/>
              <a:gd name="connsiteY973" fmla="*/ 2926141 h 5092591"/>
              <a:gd name="connsiteX974" fmla="*/ 3823920 w 4546203"/>
              <a:gd name="connsiteY974" fmla="*/ 2903060 h 5092591"/>
              <a:gd name="connsiteX975" fmla="*/ 3792084 w 4546203"/>
              <a:gd name="connsiteY975" fmla="*/ 3022047 h 5092591"/>
              <a:gd name="connsiteX976" fmla="*/ 3823920 w 4546203"/>
              <a:gd name="connsiteY976" fmla="*/ 2903060 h 5092591"/>
              <a:gd name="connsiteX977" fmla="*/ 3792880 w 4546203"/>
              <a:gd name="connsiteY977" fmla="*/ 2894305 h 5092591"/>
              <a:gd name="connsiteX978" fmla="*/ 3779748 w 4546203"/>
              <a:gd name="connsiteY978" fmla="*/ 2898682 h 5092591"/>
              <a:gd name="connsiteX979" fmla="*/ 3751493 w 4546203"/>
              <a:gd name="connsiteY979" fmla="*/ 3002150 h 5092591"/>
              <a:gd name="connsiteX980" fmla="*/ 3755075 w 4546203"/>
              <a:gd name="connsiteY980" fmla="*/ 3010507 h 5092591"/>
              <a:gd name="connsiteX981" fmla="*/ 3762238 w 4546203"/>
              <a:gd name="connsiteY981" fmla="*/ 3007721 h 5092591"/>
              <a:gd name="connsiteX982" fmla="*/ 3792880 w 4546203"/>
              <a:gd name="connsiteY982" fmla="*/ 2894305 h 5092591"/>
              <a:gd name="connsiteX983" fmla="*/ 3723238 w 4546203"/>
              <a:gd name="connsiteY983" fmla="*/ 2776909 h 5092591"/>
              <a:gd name="connsiteX984" fmla="*/ 3677872 w 4546203"/>
              <a:gd name="connsiteY984" fmla="*/ 2975089 h 5092591"/>
              <a:gd name="connsiteX985" fmla="*/ 3684239 w 4546203"/>
              <a:gd name="connsiteY985" fmla="*/ 2976681 h 5092591"/>
              <a:gd name="connsiteX986" fmla="*/ 3730004 w 4546203"/>
              <a:gd name="connsiteY986" fmla="*/ 2778899 h 5092591"/>
              <a:gd name="connsiteX987" fmla="*/ 3723238 w 4546203"/>
              <a:gd name="connsiteY987" fmla="*/ 2776909 h 5092591"/>
              <a:gd name="connsiteX988" fmla="*/ 3684239 w 4546203"/>
              <a:gd name="connsiteY988" fmla="*/ 2770144 h 5092591"/>
              <a:gd name="connsiteX989" fmla="*/ 3639270 w 4546203"/>
              <a:gd name="connsiteY989" fmla="*/ 2966334 h 5092591"/>
              <a:gd name="connsiteX990" fmla="*/ 3684239 w 4546203"/>
              <a:gd name="connsiteY990" fmla="*/ 2770144 h 5092591"/>
              <a:gd name="connsiteX991" fmla="*/ 3803227 w 4546203"/>
              <a:gd name="connsiteY991" fmla="*/ 2767358 h 5092591"/>
              <a:gd name="connsiteX992" fmla="*/ 3785319 w 4546203"/>
              <a:gd name="connsiteY992" fmla="*/ 2872019 h 5092591"/>
              <a:gd name="connsiteX993" fmla="*/ 3833869 w 4546203"/>
              <a:gd name="connsiteY993" fmla="*/ 2882366 h 5092591"/>
              <a:gd name="connsiteX994" fmla="*/ 3832675 w 4546203"/>
              <a:gd name="connsiteY994" fmla="*/ 2885152 h 5092591"/>
              <a:gd name="connsiteX995" fmla="*/ 3872868 w 4546203"/>
              <a:gd name="connsiteY995" fmla="*/ 2885152 h 5092591"/>
              <a:gd name="connsiteX996" fmla="*/ 3835461 w 4546203"/>
              <a:gd name="connsiteY996" fmla="*/ 3030802 h 5092591"/>
              <a:gd name="connsiteX997" fmla="*/ 3886001 w 4546203"/>
              <a:gd name="connsiteY997" fmla="*/ 3047516 h 5092591"/>
              <a:gd name="connsiteX998" fmla="*/ 3872868 w 4546203"/>
              <a:gd name="connsiteY998" fmla="*/ 3090495 h 5092591"/>
              <a:gd name="connsiteX999" fmla="*/ 3913062 w 4546203"/>
              <a:gd name="connsiteY999" fmla="*/ 3106015 h 5092591"/>
              <a:gd name="connsiteX1000" fmla="*/ 3859338 w 4546203"/>
              <a:gd name="connsiteY1000" fmla="*/ 3242513 h 5092591"/>
              <a:gd name="connsiteX1001" fmla="*/ 3819941 w 4546203"/>
              <a:gd name="connsiteY1001" fmla="*/ 3226197 h 5092591"/>
              <a:gd name="connsiteX1002" fmla="*/ 3798053 w 4546203"/>
              <a:gd name="connsiteY1002" fmla="*/ 3271961 h 5092591"/>
              <a:gd name="connsiteX1003" fmla="*/ 3526252 w 4546203"/>
              <a:gd name="connsiteY1003" fmla="*/ 3142627 h 5092591"/>
              <a:gd name="connsiteX1004" fmla="*/ 3509140 w 4546203"/>
              <a:gd name="connsiteY1004" fmla="*/ 3178044 h 5092591"/>
              <a:gd name="connsiteX1005" fmla="*/ 3582761 w 4546203"/>
              <a:gd name="connsiteY1005" fmla="*/ 3216646 h 5092591"/>
              <a:gd name="connsiteX1006" fmla="*/ 3501181 w 4546203"/>
              <a:gd name="connsiteY1006" fmla="*/ 3357123 h 5092591"/>
              <a:gd name="connsiteX1007" fmla="*/ 3507548 w 4546203"/>
              <a:gd name="connsiteY1007" fmla="*/ 3361102 h 5092591"/>
              <a:gd name="connsiteX1008" fmla="*/ 3588731 w 4546203"/>
              <a:gd name="connsiteY1008" fmla="*/ 3225799 h 5092591"/>
              <a:gd name="connsiteX1009" fmla="*/ 3668321 w 4546203"/>
              <a:gd name="connsiteY1009" fmla="*/ 3267186 h 5092591"/>
              <a:gd name="connsiteX1010" fmla="*/ 3592312 w 4546203"/>
              <a:gd name="connsiteY1010" fmla="*/ 3399306 h 5092591"/>
              <a:gd name="connsiteX1011" fmla="*/ 3596292 w 4546203"/>
              <a:gd name="connsiteY1011" fmla="*/ 3404081 h 5092591"/>
              <a:gd name="connsiteX1012" fmla="*/ 3609026 w 4546203"/>
              <a:gd name="connsiteY1012" fmla="*/ 3392938 h 5092591"/>
              <a:gd name="connsiteX1013" fmla="*/ 3677076 w 4546203"/>
              <a:gd name="connsiteY1013" fmla="*/ 3278328 h 5092591"/>
              <a:gd name="connsiteX1014" fmla="*/ 3754279 w 4546203"/>
              <a:gd name="connsiteY1014" fmla="*/ 3318919 h 5092591"/>
              <a:gd name="connsiteX1015" fmla="*/ 3687423 w 4546203"/>
              <a:gd name="connsiteY1015" fmla="*/ 3432734 h 5092591"/>
              <a:gd name="connsiteX1016" fmla="*/ 3693790 w 4546203"/>
              <a:gd name="connsiteY1016" fmla="*/ 3451437 h 5092591"/>
              <a:gd name="connsiteX1017" fmla="*/ 3764227 w 4546203"/>
              <a:gd name="connsiteY1017" fmla="*/ 3330858 h 5092591"/>
              <a:gd name="connsiteX1018" fmla="*/ 3839440 w 4546203"/>
              <a:gd name="connsiteY1018" fmla="*/ 3370653 h 5092591"/>
              <a:gd name="connsiteX1019" fmla="*/ 3767411 w 4546203"/>
              <a:gd name="connsiteY1019" fmla="*/ 3495212 h 5092591"/>
              <a:gd name="connsiteX1020" fmla="*/ 3780543 w 4546203"/>
              <a:gd name="connsiteY1020" fmla="*/ 3504763 h 5092591"/>
              <a:gd name="connsiteX1021" fmla="*/ 3851379 w 4546203"/>
              <a:gd name="connsiteY1021" fmla="*/ 3384183 h 5092591"/>
              <a:gd name="connsiteX1022" fmla="*/ 3924602 w 4546203"/>
              <a:gd name="connsiteY1022" fmla="*/ 3423183 h 5092591"/>
              <a:gd name="connsiteX1023" fmla="*/ 3849787 w 4546203"/>
              <a:gd name="connsiteY1023" fmla="*/ 3552517 h 5092591"/>
              <a:gd name="connsiteX1024" fmla="*/ 3864909 w 4546203"/>
              <a:gd name="connsiteY1024" fmla="*/ 3562466 h 5092591"/>
              <a:gd name="connsiteX1025" fmla="*/ 3937734 w 4546203"/>
              <a:gd name="connsiteY1025" fmla="*/ 3438305 h 5092591"/>
              <a:gd name="connsiteX1026" fmla="*/ 3992254 w 4546203"/>
              <a:gd name="connsiteY1026" fmla="*/ 3466560 h 5092591"/>
              <a:gd name="connsiteX1027" fmla="*/ 3803227 w 4546203"/>
              <a:gd name="connsiteY1027" fmla="*/ 2767358 h 5092591"/>
              <a:gd name="connsiteX1028" fmla="*/ 3645638 w 4546203"/>
              <a:gd name="connsiteY1028" fmla="*/ 2764970 h 5092591"/>
              <a:gd name="connsiteX1029" fmla="*/ 3602659 w 4546203"/>
              <a:gd name="connsiteY1029" fmla="*/ 2952406 h 5092591"/>
              <a:gd name="connsiteX1030" fmla="*/ 3645638 w 4546203"/>
              <a:gd name="connsiteY1030" fmla="*/ 2764970 h 5092591"/>
              <a:gd name="connsiteX1031" fmla="*/ 805057 w 4546203"/>
              <a:gd name="connsiteY1031" fmla="*/ 2683390 h 5092591"/>
              <a:gd name="connsiteX1032" fmla="*/ 798292 w 4546203"/>
              <a:gd name="connsiteY1032" fmla="*/ 2684186 h 5092591"/>
              <a:gd name="connsiteX1033" fmla="*/ 830924 w 4546203"/>
              <a:gd name="connsiteY1033" fmla="*/ 2885152 h 5092591"/>
              <a:gd name="connsiteX1034" fmla="*/ 837291 w 4546203"/>
              <a:gd name="connsiteY1034" fmla="*/ 2883958 h 5092591"/>
              <a:gd name="connsiteX1035" fmla="*/ 805057 w 4546203"/>
              <a:gd name="connsiteY1035" fmla="*/ 2683390 h 5092591"/>
              <a:gd name="connsiteX1036" fmla="*/ 844454 w 4546203"/>
              <a:gd name="connsiteY1036" fmla="*/ 2679808 h 5092591"/>
              <a:gd name="connsiteX1037" fmla="*/ 875892 w 4546203"/>
              <a:gd name="connsiteY1037" fmla="*/ 2875203 h 5092591"/>
              <a:gd name="connsiteX1038" fmla="*/ 844454 w 4546203"/>
              <a:gd name="connsiteY1038" fmla="*/ 2679808 h 5092591"/>
              <a:gd name="connsiteX1039" fmla="*/ 883055 w 4546203"/>
              <a:gd name="connsiteY1039" fmla="*/ 2676227 h 5092591"/>
              <a:gd name="connsiteX1040" fmla="*/ 913698 w 4546203"/>
              <a:gd name="connsiteY1040" fmla="*/ 2866448 h 5092591"/>
              <a:gd name="connsiteX1041" fmla="*/ 883055 w 4546203"/>
              <a:gd name="connsiteY1041" fmla="*/ 2676227 h 5092591"/>
              <a:gd name="connsiteX1042" fmla="*/ 3626138 w 4546203"/>
              <a:gd name="connsiteY1042" fmla="*/ 2225745 h 5092591"/>
              <a:gd name="connsiteX1043" fmla="*/ 3656780 w 4546203"/>
              <a:gd name="connsiteY1043" fmla="*/ 2415966 h 5092591"/>
              <a:gd name="connsiteX1044" fmla="*/ 3626138 w 4546203"/>
              <a:gd name="connsiteY1044" fmla="*/ 2225745 h 5092591"/>
              <a:gd name="connsiteX1045" fmla="*/ 3671107 w 4546203"/>
              <a:gd name="connsiteY1045" fmla="*/ 2215797 h 5092591"/>
              <a:gd name="connsiteX1046" fmla="*/ 3663943 w 4546203"/>
              <a:gd name="connsiteY1046" fmla="*/ 2216990 h 5092591"/>
              <a:gd name="connsiteX1047" fmla="*/ 3695382 w 4546203"/>
              <a:gd name="connsiteY1047" fmla="*/ 2412385 h 5092591"/>
              <a:gd name="connsiteX1048" fmla="*/ 3702545 w 4546203"/>
              <a:gd name="connsiteY1048" fmla="*/ 2411191 h 5092591"/>
              <a:gd name="connsiteX1049" fmla="*/ 3671107 w 4546203"/>
              <a:gd name="connsiteY1049" fmla="*/ 2215797 h 5092591"/>
              <a:gd name="connsiteX1050" fmla="*/ 3709310 w 4546203"/>
              <a:gd name="connsiteY1050" fmla="*/ 2207838 h 5092591"/>
              <a:gd name="connsiteX1051" fmla="*/ 3702545 w 4546203"/>
              <a:gd name="connsiteY1051" fmla="*/ 2208634 h 5092591"/>
              <a:gd name="connsiteX1052" fmla="*/ 3734779 w 4546203"/>
              <a:gd name="connsiteY1052" fmla="*/ 2409201 h 5092591"/>
              <a:gd name="connsiteX1053" fmla="*/ 3741544 w 4546203"/>
              <a:gd name="connsiteY1053" fmla="*/ 2408007 h 5092591"/>
              <a:gd name="connsiteX1054" fmla="*/ 3709310 w 4546203"/>
              <a:gd name="connsiteY1054" fmla="*/ 2207838 h 5092591"/>
              <a:gd name="connsiteX1055" fmla="*/ 3682647 w 4546203"/>
              <a:gd name="connsiteY1055" fmla="*/ 2141380 h 5092591"/>
              <a:gd name="connsiteX1056" fmla="*/ 3657576 w 4546203"/>
              <a:gd name="connsiteY1056" fmla="*/ 2148941 h 5092591"/>
              <a:gd name="connsiteX1057" fmla="*/ 3669117 w 4546203"/>
              <a:gd name="connsiteY1057" fmla="*/ 2164063 h 5092591"/>
              <a:gd name="connsiteX1058" fmla="*/ 3687821 w 4546203"/>
              <a:gd name="connsiteY1058" fmla="*/ 2159685 h 5092591"/>
              <a:gd name="connsiteX1059" fmla="*/ 3682647 w 4546203"/>
              <a:gd name="connsiteY1059" fmla="*/ 2141380 h 5092591"/>
              <a:gd name="connsiteX1060" fmla="*/ 930412 w 4546203"/>
              <a:gd name="connsiteY1060" fmla="*/ 2138594 h 5092591"/>
              <a:gd name="connsiteX1061" fmla="*/ 887433 w 4546203"/>
              <a:gd name="connsiteY1061" fmla="*/ 2326029 h 5092591"/>
              <a:gd name="connsiteX1062" fmla="*/ 894198 w 4546203"/>
              <a:gd name="connsiteY1062" fmla="*/ 2326825 h 5092591"/>
              <a:gd name="connsiteX1063" fmla="*/ 936779 w 4546203"/>
              <a:gd name="connsiteY1063" fmla="*/ 2140186 h 5092591"/>
              <a:gd name="connsiteX1064" fmla="*/ 930412 w 4546203"/>
              <a:gd name="connsiteY1064" fmla="*/ 2138594 h 5092591"/>
              <a:gd name="connsiteX1065" fmla="*/ 3768207 w 4546203"/>
              <a:gd name="connsiteY1065" fmla="*/ 2131033 h 5092591"/>
              <a:gd name="connsiteX1066" fmla="*/ 3744728 w 4546203"/>
              <a:gd name="connsiteY1066" fmla="*/ 2138594 h 5092591"/>
              <a:gd name="connsiteX1067" fmla="*/ 3751493 w 4546203"/>
              <a:gd name="connsiteY1067" fmla="*/ 2157696 h 5092591"/>
              <a:gd name="connsiteX1068" fmla="*/ 3773778 w 4546203"/>
              <a:gd name="connsiteY1068" fmla="*/ 2150532 h 5092591"/>
              <a:gd name="connsiteX1069" fmla="*/ 3768207 w 4546203"/>
              <a:gd name="connsiteY1069" fmla="*/ 2131033 h 5092591"/>
              <a:gd name="connsiteX1070" fmla="*/ 899769 w 4546203"/>
              <a:gd name="connsiteY1070" fmla="*/ 2128645 h 5092591"/>
              <a:gd name="connsiteX1071" fmla="*/ 855597 w 4546203"/>
              <a:gd name="connsiteY1071" fmla="*/ 2322050 h 5092591"/>
              <a:gd name="connsiteX1072" fmla="*/ 899769 w 4546203"/>
              <a:gd name="connsiteY1072" fmla="*/ 2128645 h 5092591"/>
              <a:gd name="connsiteX1073" fmla="*/ 855199 w 4546203"/>
              <a:gd name="connsiteY1073" fmla="*/ 2115911 h 5092591"/>
              <a:gd name="connsiteX1074" fmla="*/ 809832 w 4546203"/>
              <a:gd name="connsiteY1074" fmla="*/ 2313693 h 5092591"/>
              <a:gd name="connsiteX1075" fmla="*/ 816199 w 4546203"/>
              <a:gd name="connsiteY1075" fmla="*/ 2315285 h 5092591"/>
              <a:gd name="connsiteX1076" fmla="*/ 861566 w 4546203"/>
              <a:gd name="connsiteY1076" fmla="*/ 2117502 h 5092591"/>
              <a:gd name="connsiteX1077" fmla="*/ 855199 w 4546203"/>
              <a:gd name="connsiteY1077" fmla="*/ 2115911 h 5092591"/>
              <a:gd name="connsiteX1078" fmla="*/ 3860532 w 4546203"/>
              <a:gd name="connsiteY1078" fmla="*/ 2106758 h 5092591"/>
              <a:gd name="connsiteX1079" fmla="*/ 3837451 w 4546203"/>
              <a:gd name="connsiteY1079" fmla="*/ 2113125 h 5092591"/>
              <a:gd name="connsiteX1080" fmla="*/ 3843818 w 4546203"/>
              <a:gd name="connsiteY1080" fmla="*/ 2133420 h 5092591"/>
              <a:gd name="connsiteX1081" fmla="*/ 3867297 w 4546203"/>
              <a:gd name="connsiteY1081" fmla="*/ 2126655 h 5092591"/>
              <a:gd name="connsiteX1082" fmla="*/ 3860532 w 4546203"/>
              <a:gd name="connsiteY1082" fmla="*/ 2106758 h 5092591"/>
              <a:gd name="connsiteX1083" fmla="*/ 3617383 w 4546203"/>
              <a:gd name="connsiteY1083" fmla="*/ 2080891 h 5092591"/>
              <a:gd name="connsiteX1084" fmla="*/ 3591516 w 4546203"/>
              <a:gd name="connsiteY1084" fmla="*/ 2090840 h 5092591"/>
              <a:gd name="connsiteX1085" fmla="*/ 3607832 w 4546203"/>
              <a:gd name="connsiteY1085" fmla="*/ 2103574 h 5092591"/>
              <a:gd name="connsiteX1086" fmla="*/ 3624148 w 4546203"/>
              <a:gd name="connsiteY1086" fmla="*/ 2097605 h 5092591"/>
              <a:gd name="connsiteX1087" fmla="*/ 3617383 w 4546203"/>
              <a:gd name="connsiteY1087" fmla="*/ 2080891 h 5092591"/>
              <a:gd name="connsiteX1088" fmla="*/ 778394 w 4546203"/>
              <a:gd name="connsiteY1088" fmla="*/ 2080493 h 5092591"/>
              <a:gd name="connsiteX1089" fmla="*/ 747354 w 4546203"/>
              <a:gd name="connsiteY1089" fmla="*/ 2197491 h 5092591"/>
              <a:gd name="connsiteX1090" fmla="*/ 787945 w 4546203"/>
              <a:gd name="connsiteY1090" fmla="*/ 2091635 h 5092591"/>
              <a:gd name="connsiteX1091" fmla="*/ 778394 w 4546203"/>
              <a:gd name="connsiteY1091" fmla="*/ 2080493 h 5092591"/>
              <a:gd name="connsiteX1092" fmla="*/ 737405 w 4546203"/>
              <a:gd name="connsiteY1092" fmla="*/ 2071340 h 5092591"/>
              <a:gd name="connsiteX1093" fmla="*/ 707559 w 4546203"/>
              <a:gd name="connsiteY1093" fmla="*/ 2175205 h 5092591"/>
              <a:gd name="connsiteX1094" fmla="*/ 711140 w 4546203"/>
              <a:gd name="connsiteY1094" fmla="*/ 2187940 h 5092591"/>
              <a:gd name="connsiteX1095" fmla="*/ 716314 w 4546203"/>
              <a:gd name="connsiteY1095" fmla="*/ 2187144 h 5092591"/>
              <a:gd name="connsiteX1096" fmla="*/ 746956 w 4546203"/>
              <a:gd name="connsiteY1096" fmla="*/ 2074126 h 5092591"/>
              <a:gd name="connsiteX1097" fmla="*/ 737405 w 4546203"/>
              <a:gd name="connsiteY1097" fmla="*/ 2071340 h 5092591"/>
              <a:gd name="connsiteX1098" fmla="*/ 3800441 w 4546203"/>
              <a:gd name="connsiteY1098" fmla="*/ 2070146 h 5092591"/>
              <a:gd name="connsiteX1099" fmla="*/ 3776962 w 4546203"/>
              <a:gd name="connsiteY1099" fmla="*/ 2077309 h 5092591"/>
              <a:gd name="connsiteX1100" fmla="*/ 3784125 w 4546203"/>
              <a:gd name="connsiteY1100" fmla="*/ 2097207 h 5092591"/>
              <a:gd name="connsiteX1101" fmla="*/ 3806410 w 4546203"/>
              <a:gd name="connsiteY1101" fmla="*/ 2089646 h 5092591"/>
              <a:gd name="connsiteX1102" fmla="*/ 3800441 w 4546203"/>
              <a:gd name="connsiteY1102" fmla="*/ 2070146 h 5092591"/>
              <a:gd name="connsiteX1103" fmla="*/ 3692994 w 4546203"/>
              <a:gd name="connsiteY1103" fmla="*/ 2047065 h 5092591"/>
              <a:gd name="connsiteX1104" fmla="*/ 3671107 w 4546203"/>
              <a:gd name="connsiteY1104" fmla="*/ 2055422 h 5092591"/>
              <a:gd name="connsiteX1105" fmla="*/ 3677474 w 4546203"/>
              <a:gd name="connsiteY1105" fmla="*/ 2073728 h 5092591"/>
              <a:gd name="connsiteX1106" fmla="*/ 3700555 w 4546203"/>
              <a:gd name="connsiteY1106" fmla="*/ 2065769 h 5092591"/>
              <a:gd name="connsiteX1107" fmla="*/ 3692994 w 4546203"/>
              <a:gd name="connsiteY1107" fmla="*/ 2047065 h 5092591"/>
              <a:gd name="connsiteX1108" fmla="*/ 854005 w 4546203"/>
              <a:gd name="connsiteY1108" fmla="*/ 2025178 h 5092591"/>
              <a:gd name="connsiteX1109" fmla="*/ 847638 w 4546203"/>
              <a:gd name="connsiteY1109" fmla="*/ 2043881 h 5092591"/>
              <a:gd name="connsiteX1110" fmla="*/ 870321 w 4546203"/>
              <a:gd name="connsiteY1110" fmla="*/ 2051442 h 5092591"/>
              <a:gd name="connsiteX1111" fmla="*/ 876688 w 4546203"/>
              <a:gd name="connsiteY1111" fmla="*/ 2033137 h 5092591"/>
              <a:gd name="connsiteX1112" fmla="*/ 854005 w 4546203"/>
              <a:gd name="connsiteY1112" fmla="*/ 2025178 h 5092591"/>
              <a:gd name="connsiteX1113" fmla="*/ 3819941 w 4546203"/>
              <a:gd name="connsiteY1113" fmla="*/ 2002494 h 5092591"/>
              <a:gd name="connsiteX1114" fmla="*/ 3797655 w 4546203"/>
              <a:gd name="connsiteY1114" fmla="*/ 2010851 h 5092591"/>
              <a:gd name="connsiteX1115" fmla="*/ 3806410 w 4546203"/>
              <a:gd name="connsiteY1115" fmla="*/ 2030749 h 5092591"/>
              <a:gd name="connsiteX1116" fmla="*/ 3828298 w 4546203"/>
              <a:gd name="connsiteY1116" fmla="*/ 2021994 h 5092591"/>
              <a:gd name="connsiteX1117" fmla="*/ 3819941 w 4546203"/>
              <a:gd name="connsiteY1117" fmla="*/ 2002494 h 5092591"/>
              <a:gd name="connsiteX1118" fmla="*/ 727058 w 4546203"/>
              <a:gd name="connsiteY1118" fmla="*/ 1979015 h 5092591"/>
              <a:gd name="connsiteX1119" fmla="*/ 720691 w 4546203"/>
              <a:gd name="connsiteY1119" fmla="*/ 1999311 h 5092591"/>
              <a:gd name="connsiteX1120" fmla="*/ 742976 w 4546203"/>
              <a:gd name="connsiteY1120" fmla="*/ 2006474 h 5092591"/>
              <a:gd name="connsiteX1121" fmla="*/ 750537 w 4546203"/>
              <a:gd name="connsiteY1121" fmla="*/ 1986576 h 5092591"/>
              <a:gd name="connsiteX1122" fmla="*/ 727058 w 4546203"/>
              <a:gd name="connsiteY1122" fmla="*/ 1979015 h 5092591"/>
              <a:gd name="connsiteX1123" fmla="*/ 922851 w 4546203"/>
              <a:gd name="connsiteY1123" fmla="*/ 1959118 h 5092591"/>
              <a:gd name="connsiteX1124" fmla="*/ 916085 w 4546203"/>
              <a:gd name="connsiteY1124" fmla="*/ 1975036 h 5092591"/>
              <a:gd name="connsiteX1125" fmla="*/ 943146 w 4546203"/>
              <a:gd name="connsiteY1125" fmla="*/ 1968270 h 5092591"/>
              <a:gd name="connsiteX1126" fmla="*/ 922851 w 4546203"/>
              <a:gd name="connsiteY1126" fmla="*/ 1959118 h 5092591"/>
              <a:gd name="connsiteX1127" fmla="*/ 784363 w 4546203"/>
              <a:gd name="connsiteY1127" fmla="*/ 1944393 h 5092591"/>
              <a:gd name="connsiteX1128" fmla="*/ 776802 w 4546203"/>
              <a:gd name="connsiteY1128" fmla="*/ 1963893 h 5092591"/>
              <a:gd name="connsiteX1129" fmla="*/ 799087 w 4546203"/>
              <a:gd name="connsiteY1129" fmla="*/ 1972648 h 5092591"/>
              <a:gd name="connsiteX1130" fmla="*/ 806649 w 4546203"/>
              <a:gd name="connsiteY1130" fmla="*/ 1953546 h 5092591"/>
              <a:gd name="connsiteX1131" fmla="*/ 784363 w 4546203"/>
              <a:gd name="connsiteY1131" fmla="*/ 1944393 h 5092591"/>
              <a:gd name="connsiteX1132" fmla="*/ 850423 w 4546203"/>
              <a:gd name="connsiteY1132" fmla="*/ 1912159 h 5092591"/>
              <a:gd name="connsiteX1133" fmla="*/ 842066 w 4546203"/>
              <a:gd name="connsiteY1133" fmla="*/ 1930863 h 5092591"/>
              <a:gd name="connsiteX1134" fmla="*/ 865148 w 4546203"/>
              <a:gd name="connsiteY1134" fmla="*/ 1939618 h 5092591"/>
              <a:gd name="connsiteX1135" fmla="*/ 872311 w 4546203"/>
              <a:gd name="connsiteY1135" fmla="*/ 1921710 h 5092591"/>
              <a:gd name="connsiteX1136" fmla="*/ 850423 w 4546203"/>
              <a:gd name="connsiteY1136" fmla="*/ 1912159 h 5092591"/>
              <a:gd name="connsiteX1137" fmla="*/ 3665933 w 4546203"/>
              <a:gd name="connsiteY1137" fmla="*/ 1871568 h 5092591"/>
              <a:gd name="connsiteX1138" fmla="*/ 3711698 w 4546203"/>
              <a:gd name="connsiteY1138" fmla="*/ 1976229 h 5092591"/>
              <a:gd name="connsiteX1139" fmla="*/ 3718463 w 4546203"/>
              <a:gd name="connsiteY1139" fmla="*/ 1975434 h 5092591"/>
              <a:gd name="connsiteX1140" fmla="*/ 3717269 w 4546203"/>
              <a:gd name="connsiteY1140" fmla="*/ 1959913 h 5092591"/>
              <a:gd name="connsiteX1141" fmla="*/ 3665933 w 4546203"/>
              <a:gd name="connsiteY1141" fmla="*/ 1871568 h 5092591"/>
              <a:gd name="connsiteX1142" fmla="*/ 3709708 w 4546203"/>
              <a:gd name="connsiteY1142" fmla="*/ 1850875 h 5092591"/>
              <a:gd name="connsiteX1143" fmla="*/ 3708514 w 4546203"/>
              <a:gd name="connsiteY1143" fmla="*/ 1859630 h 5092591"/>
              <a:gd name="connsiteX1144" fmla="*/ 3754676 w 4546203"/>
              <a:gd name="connsiteY1144" fmla="*/ 1963495 h 5092591"/>
              <a:gd name="connsiteX1145" fmla="*/ 3761840 w 4546203"/>
              <a:gd name="connsiteY1145" fmla="*/ 1954740 h 5092591"/>
              <a:gd name="connsiteX1146" fmla="*/ 3718065 w 4546203"/>
              <a:gd name="connsiteY1146" fmla="*/ 1852864 h 5092591"/>
              <a:gd name="connsiteX1147" fmla="*/ 3709708 w 4546203"/>
              <a:gd name="connsiteY1147" fmla="*/ 1850875 h 5092591"/>
              <a:gd name="connsiteX1148" fmla="*/ 3516701 w 4546203"/>
              <a:gd name="connsiteY1148" fmla="*/ 1831375 h 5092591"/>
              <a:gd name="connsiteX1149" fmla="*/ 3478896 w 4546203"/>
              <a:gd name="connsiteY1149" fmla="*/ 1853660 h 5092591"/>
              <a:gd name="connsiteX1150" fmla="*/ 3564058 w 4546203"/>
              <a:gd name="connsiteY1150" fmla="*/ 2028759 h 5092591"/>
              <a:gd name="connsiteX1151" fmla="*/ 3570823 w 4546203"/>
              <a:gd name="connsiteY1151" fmla="*/ 2025576 h 5092591"/>
              <a:gd name="connsiteX1152" fmla="*/ 3502375 w 4546203"/>
              <a:gd name="connsiteY1152" fmla="*/ 1877139 h 5092591"/>
              <a:gd name="connsiteX1153" fmla="*/ 3525854 w 4546203"/>
              <a:gd name="connsiteY1153" fmla="*/ 1864803 h 5092591"/>
              <a:gd name="connsiteX1154" fmla="*/ 3597088 w 4546203"/>
              <a:gd name="connsiteY1154" fmla="*/ 2016025 h 5092591"/>
              <a:gd name="connsiteX1155" fmla="*/ 3603455 w 4546203"/>
              <a:gd name="connsiteY1155" fmla="*/ 2012841 h 5092591"/>
              <a:gd name="connsiteX1156" fmla="*/ 3516701 w 4546203"/>
              <a:gd name="connsiteY1156" fmla="*/ 1831375 h 5092591"/>
              <a:gd name="connsiteX1157" fmla="*/ 3553711 w 4546203"/>
              <a:gd name="connsiteY1157" fmla="*/ 1812671 h 5092591"/>
              <a:gd name="connsiteX1158" fmla="*/ 3547344 w 4546203"/>
              <a:gd name="connsiteY1158" fmla="*/ 1815457 h 5092591"/>
              <a:gd name="connsiteX1159" fmla="*/ 3636485 w 4546203"/>
              <a:gd name="connsiteY1159" fmla="*/ 1999311 h 5092591"/>
              <a:gd name="connsiteX1160" fmla="*/ 3642454 w 4546203"/>
              <a:gd name="connsiteY1160" fmla="*/ 1996525 h 5092591"/>
              <a:gd name="connsiteX1161" fmla="*/ 3553711 w 4546203"/>
              <a:gd name="connsiteY1161" fmla="*/ 1812671 h 5092591"/>
              <a:gd name="connsiteX1162" fmla="*/ 3500783 w 4546203"/>
              <a:gd name="connsiteY1162" fmla="*/ 1671000 h 5092591"/>
              <a:gd name="connsiteX1163" fmla="*/ 3466559 w 4546203"/>
              <a:gd name="connsiteY1163" fmla="*/ 1695275 h 5092591"/>
              <a:gd name="connsiteX1164" fmla="*/ 3486457 w 4546203"/>
              <a:gd name="connsiteY1164" fmla="*/ 1722734 h 5092591"/>
              <a:gd name="connsiteX1165" fmla="*/ 3520681 w 4546203"/>
              <a:gd name="connsiteY1165" fmla="*/ 1699255 h 5092591"/>
              <a:gd name="connsiteX1166" fmla="*/ 3500783 w 4546203"/>
              <a:gd name="connsiteY1166" fmla="*/ 1671000 h 5092591"/>
              <a:gd name="connsiteX1167" fmla="*/ 3596690 w 4546203"/>
              <a:gd name="connsiteY1167" fmla="*/ 1625236 h 5092591"/>
              <a:gd name="connsiteX1168" fmla="*/ 3562864 w 4546203"/>
              <a:gd name="connsiteY1168" fmla="*/ 1649511 h 5092591"/>
              <a:gd name="connsiteX1169" fmla="*/ 3583159 w 4546203"/>
              <a:gd name="connsiteY1169" fmla="*/ 1678959 h 5092591"/>
              <a:gd name="connsiteX1170" fmla="*/ 3617781 w 4546203"/>
              <a:gd name="connsiteY1170" fmla="*/ 1655878 h 5092591"/>
              <a:gd name="connsiteX1171" fmla="*/ 3596690 w 4546203"/>
              <a:gd name="connsiteY1171" fmla="*/ 1625236 h 5092591"/>
              <a:gd name="connsiteX1172" fmla="*/ 3271165 w 4546203"/>
              <a:gd name="connsiteY1172" fmla="*/ 1567135 h 5092591"/>
              <a:gd name="connsiteX1173" fmla="*/ 3264400 w 4546203"/>
              <a:gd name="connsiteY1173" fmla="*/ 1573502 h 5092591"/>
              <a:gd name="connsiteX1174" fmla="*/ 3302603 w 4546203"/>
              <a:gd name="connsiteY1174" fmla="*/ 1612899 h 5092591"/>
              <a:gd name="connsiteX1175" fmla="*/ 3308970 w 4546203"/>
              <a:gd name="connsiteY1175" fmla="*/ 1606930 h 5092591"/>
              <a:gd name="connsiteX1176" fmla="*/ 3271165 w 4546203"/>
              <a:gd name="connsiteY1176" fmla="*/ 1567135 h 5092591"/>
              <a:gd name="connsiteX1177" fmla="*/ 3471335 w 4546203"/>
              <a:gd name="connsiteY1177" fmla="*/ 1554002 h 5092591"/>
              <a:gd name="connsiteX1178" fmla="*/ 3439101 w 4546203"/>
              <a:gd name="connsiteY1178" fmla="*/ 1581063 h 5092591"/>
              <a:gd name="connsiteX1179" fmla="*/ 3460988 w 4546203"/>
              <a:gd name="connsiteY1179" fmla="*/ 1608124 h 5092591"/>
              <a:gd name="connsiteX1180" fmla="*/ 3493620 w 4546203"/>
              <a:gd name="connsiteY1180" fmla="*/ 1581461 h 5092591"/>
              <a:gd name="connsiteX1181" fmla="*/ 3471335 w 4546203"/>
              <a:gd name="connsiteY1181" fmla="*/ 1554002 h 5092591"/>
              <a:gd name="connsiteX1182" fmla="*/ 674926 w 4546203"/>
              <a:gd name="connsiteY1182" fmla="*/ 1529329 h 5092591"/>
              <a:gd name="connsiteX1183" fmla="*/ 601703 w 4546203"/>
              <a:gd name="connsiteY1183" fmla="*/ 1653093 h 5092591"/>
              <a:gd name="connsiteX1184" fmla="*/ 546388 w 4546203"/>
              <a:gd name="connsiteY1184" fmla="*/ 1624042 h 5092591"/>
              <a:gd name="connsiteX1185" fmla="*/ 537235 w 4546203"/>
              <a:gd name="connsiteY1185" fmla="*/ 1645133 h 5092591"/>
              <a:gd name="connsiteX1186" fmla="*/ 499430 w 4546203"/>
              <a:gd name="connsiteY1186" fmla="*/ 1969066 h 5092591"/>
              <a:gd name="connsiteX1187" fmla="*/ 711936 w 4546203"/>
              <a:gd name="connsiteY1187" fmla="*/ 2311703 h 5092591"/>
              <a:gd name="connsiteX1188" fmla="*/ 735813 w 4546203"/>
              <a:gd name="connsiteY1188" fmla="*/ 2326029 h 5092591"/>
              <a:gd name="connsiteX1189" fmla="*/ 756507 w 4546203"/>
              <a:gd name="connsiteY1189" fmla="*/ 2208634 h 5092591"/>
              <a:gd name="connsiteX1190" fmla="*/ 710344 w 4546203"/>
              <a:gd name="connsiteY1190" fmla="*/ 2205848 h 5092591"/>
              <a:gd name="connsiteX1191" fmla="*/ 667365 w 4546203"/>
              <a:gd name="connsiteY1191" fmla="*/ 2205848 h 5092591"/>
              <a:gd name="connsiteX1192" fmla="*/ 704773 w 4546203"/>
              <a:gd name="connsiteY1192" fmla="*/ 2060595 h 5092591"/>
              <a:gd name="connsiteX1193" fmla="*/ 654233 w 4546203"/>
              <a:gd name="connsiteY1193" fmla="*/ 2043483 h 5092591"/>
              <a:gd name="connsiteX1194" fmla="*/ 667365 w 4546203"/>
              <a:gd name="connsiteY1194" fmla="*/ 2000107 h 5092591"/>
              <a:gd name="connsiteX1195" fmla="*/ 627172 w 4546203"/>
              <a:gd name="connsiteY1195" fmla="*/ 1985382 h 5092591"/>
              <a:gd name="connsiteX1196" fmla="*/ 680498 w 4546203"/>
              <a:gd name="connsiteY1196" fmla="*/ 1848487 h 5092591"/>
              <a:gd name="connsiteX1197" fmla="*/ 719497 w 4546203"/>
              <a:gd name="connsiteY1197" fmla="*/ 1864803 h 5092591"/>
              <a:gd name="connsiteX1198" fmla="*/ 741782 w 4546203"/>
              <a:gd name="connsiteY1198" fmla="*/ 1819436 h 5092591"/>
              <a:gd name="connsiteX1199" fmla="*/ 1012788 w 4546203"/>
              <a:gd name="connsiteY1199" fmla="*/ 1948373 h 5092591"/>
              <a:gd name="connsiteX1200" fmla="*/ 1029900 w 4546203"/>
              <a:gd name="connsiteY1200" fmla="*/ 1912557 h 5092591"/>
              <a:gd name="connsiteX1201" fmla="*/ 956278 w 4546203"/>
              <a:gd name="connsiteY1201" fmla="*/ 1874354 h 5092591"/>
              <a:gd name="connsiteX1202" fmla="*/ 1037859 w 4546203"/>
              <a:gd name="connsiteY1202" fmla="*/ 1733479 h 5092591"/>
              <a:gd name="connsiteX1203" fmla="*/ 1031094 w 4546203"/>
              <a:gd name="connsiteY1203" fmla="*/ 1729499 h 5092591"/>
              <a:gd name="connsiteX1204" fmla="*/ 950309 w 4546203"/>
              <a:gd name="connsiteY1204" fmla="*/ 1865201 h 5092591"/>
              <a:gd name="connsiteX1205" fmla="*/ 870321 w 4546203"/>
              <a:gd name="connsiteY1205" fmla="*/ 1823814 h 5092591"/>
              <a:gd name="connsiteX1206" fmla="*/ 946728 w 4546203"/>
              <a:gd name="connsiteY1206" fmla="*/ 1691296 h 5092591"/>
              <a:gd name="connsiteX1207" fmla="*/ 942350 w 4546203"/>
              <a:gd name="connsiteY1207" fmla="*/ 1686520 h 5092591"/>
              <a:gd name="connsiteX1208" fmla="*/ 930412 w 4546203"/>
              <a:gd name="connsiteY1208" fmla="*/ 1696867 h 5092591"/>
              <a:gd name="connsiteX1209" fmla="*/ 861566 w 4546203"/>
              <a:gd name="connsiteY1209" fmla="*/ 1812671 h 5092591"/>
              <a:gd name="connsiteX1210" fmla="*/ 785955 w 4546203"/>
              <a:gd name="connsiteY1210" fmla="*/ 1773274 h 5092591"/>
              <a:gd name="connsiteX1211" fmla="*/ 795904 w 4546203"/>
              <a:gd name="connsiteY1211" fmla="*/ 1754172 h 5092591"/>
              <a:gd name="connsiteX1212" fmla="*/ 852413 w 4546203"/>
              <a:gd name="connsiteY1212" fmla="*/ 1655878 h 5092591"/>
              <a:gd name="connsiteX1213" fmla="*/ 852413 w 4546203"/>
              <a:gd name="connsiteY1213" fmla="*/ 1641552 h 5092591"/>
              <a:gd name="connsiteX1214" fmla="*/ 840872 w 4546203"/>
              <a:gd name="connsiteY1214" fmla="*/ 1648715 h 5092591"/>
              <a:gd name="connsiteX1215" fmla="*/ 833311 w 4546203"/>
              <a:gd name="connsiteY1215" fmla="*/ 1660256 h 5092591"/>
              <a:gd name="connsiteX1216" fmla="*/ 774812 w 4546203"/>
              <a:gd name="connsiteY1216" fmla="*/ 1760142 h 5092591"/>
              <a:gd name="connsiteX1217" fmla="*/ 699202 w 4546203"/>
              <a:gd name="connsiteY1217" fmla="*/ 1720346 h 5092591"/>
              <a:gd name="connsiteX1218" fmla="*/ 766058 w 4546203"/>
              <a:gd name="connsiteY1218" fmla="*/ 1606930 h 5092591"/>
              <a:gd name="connsiteX1219" fmla="*/ 756905 w 4546203"/>
              <a:gd name="connsiteY1219" fmla="*/ 1589420 h 5092591"/>
              <a:gd name="connsiteX1220" fmla="*/ 687661 w 4546203"/>
              <a:gd name="connsiteY1220" fmla="*/ 1707214 h 5092591"/>
              <a:gd name="connsiteX1221" fmla="*/ 614836 w 4546203"/>
              <a:gd name="connsiteY1221" fmla="*/ 1668215 h 5092591"/>
              <a:gd name="connsiteX1222" fmla="*/ 689651 w 4546203"/>
              <a:gd name="connsiteY1222" fmla="*/ 1539278 h 5092591"/>
              <a:gd name="connsiteX1223" fmla="*/ 674926 w 4546203"/>
              <a:gd name="connsiteY1223" fmla="*/ 1529329 h 5092591"/>
              <a:gd name="connsiteX1224" fmla="*/ 3598679 w 4546203"/>
              <a:gd name="connsiteY1224" fmla="*/ 1527340 h 5092591"/>
              <a:gd name="connsiteX1225" fmla="*/ 3566047 w 4546203"/>
              <a:gd name="connsiteY1225" fmla="*/ 1552809 h 5092591"/>
              <a:gd name="connsiteX1226" fmla="*/ 3588731 w 4546203"/>
              <a:gd name="connsiteY1226" fmla="*/ 1583053 h 5092591"/>
              <a:gd name="connsiteX1227" fmla="*/ 3622159 w 4546203"/>
              <a:gd name="connsiteY1227" fmla="*/ 1557584 h 5092591"/>
              <a:gd name="connsiteX1228" fmla="*/ 3598679 w 4546203"/>
              <a:gd name="connsiteY1228" fmla="*/ 1527340 h 5092591"/>
              <a:gd name="connsiteX1229" fmla="*/ 1238426 w 4546203"/>
              <a:gd name="connsiteY1229" fmla="*/ 1470433 h 5092591"/>
              <a:gd name="connsiteX1230" fmla="*/ 1213355 w 4546203"/>
              <a:gd name="connsiteY1230" fmla="*/ 1498289 h 5092591"/>
              <a:gd name="connsiteX1231" fmla="*/ 1236437 w 4546203"/>
              <a:gd name="connsiteY1231" fmla="*/ 1517391 h 5092591"/>
              <a:gd name="connsiteX1232" fmla="*/ 1260712 w 4546203"/>
              <a:gd name="connsiteY1232" fmla="*/ 1489932 h 5092591"/>
              <a:gd name="connsiteX1233" fmla="*/ 1238426 w 4546203"/>
              <a:gd name="connsiteY1233" fmla="*/ 1470433 h 5092591"/>
              <a:gd name="connsiteX1234" fmla="*/ 3599873 w 4546203"/>
              <a:gd name="connsiteY1234" fmla="*/ 1447749 h 5092591"/>
              <a:gd name="connsiteX1235" fmla="*/ 3567639 w 4546203"/>
              <a:gd name="connsiteY1235" fmla="*/ 1474412 h 5092591"/>
              <a:gd name="connsiteX1236" fmla="*/ 3591914 w 4546203"/>
              <a:gd name="connsiteY1236" fmla="*/ 1504258 h 5092591"/>
              <a:gd name="connsiteX1237" fmla="*/ 3624546 w 4546203"/>
              <a:gd name="connsiteY1237" fmla="*/ 1478392 h 5092591"/>
              <a:gd name="connsiteX1238" fmla="*/ 3599873 w 4546203"/>
              <a:gd name="connsiteY1238" fmla="*/ 1447749 h 5092591"/>
              <a:gd name="connsiteX1239" fmla="*/ 1199029 w 4546203"/>
              <a:gd name="connsiteY1239" fmla="*/ 1428648 h 5092591"/>
              <a:gd name="connsiteX1240" fmla="*/ 1171173 w 4546203"/>
              <a:gd name="connsiteY1240" fmla="*/ 1451331 h 5092591"/>
              <a:gd name="connsiteX1241" fmla="*/ 1195050 w 4546203"/>
              <a:gd name="connsiteY1241" fmla="*/ 1478392 h 5092591"/>
              <a:gd name="connsiteX1242" fmla="*/ 1224100 w 4546203"/>
              <a:gd name="connsiteY1242" fmla="*/ 1451729 h 5092591"/>
              <a:gd name="connsiteX1243" fmla="*/ 1199029 w 4546203"/>
              <a:gd name="connsiteY1243" fmla="*/ 1428648 h 5092591"/>
              <a:gd name="connsiteX1244" fmla="*/ 2320068 w 4546203"/>
              <a:gd name="connsiteY1244" fmla="*/ 1391331 h 5092591"/>
              <a:gd name="connsiteX1245" fmla="*/ 1854058 w 4546203"/>
              <a:gd name="connsiteY1245" fmla="*/ 1462871 h 5092591"/>
              <a:gd name="connsiteX1246" fmla="*/ 1206192 w 4546203"/>
              <a:gd name="connsiteY1246" fmla="*/ 2059799 h 5092591"/>
              <a:gd name="connsiteX1247" fmla="*/ 1138541 w 4546203"/>
              <a:gd name="connsiteY1247" fmla="*/ 2818296 h 5092591"/>
              <a:gd name="connsiteX1248" fmla="*/ 1487544 w 4546203"/>
              <a:gd name="connsiteY1248" fmla="*/ 3421591 h 5092591"/>
              <a:gd name="connsiteX1249" fmla="*/ 2232510 w 4546203"/>
              <a:gd name="connsiteY1249" fmla="*/ 3699760 h 5092591"/>
              <a:gd name="connsiteX1250" fmla="*/ 2608177 w 4546203"/>
              <a:gd name="connsiteY1250" fmla="*/ 3651607 h 5092591"/>
              <a:gd name="connsiteX1251" fmla="*/ 3310164 w 4546203"/>
              <a:gd name="connsiteY1251" fmla="*/ 3078159 h 5092591"/>
              <a:gd name="connsiteX1252" fmla="*/ 3402091 w 4546203"/>
              <a:gd name="connsiteY1252" fmla="*/ 2279469 h 5092591"/>
              <a:gd name="connsiteX1253" fmla="*/ 3032394 w 4546203"/>
              <a:gd name="connsiteY1253" fmla="*/ 1662245 h 5092591"/>
              <a:gd name="connsiteX1254" fmla="*/ 2320068 w 4546203"/>
              <a:gd name="connsiteY1254" fmla="*/ 1391331 h 5092591"/>
              <a:gd name="connsiteX1255" fmla="*/ 3350357 w 4546203"/>
              <a:gd name="connsiteY1255" fmla="*/ 1378904 h 5092591"/>
              <a:gd name="connsiteX1256" fmla="*/ 3316531 w 4546203"/>
              <a:gd name="connsiteY1256" fmla="*/ 1417107 h 5092591"/>
              <a:gd name="connsiteX1257" fmla="*/ 3345184 w 4546203"/>
              <a:gd name="connsiteY1257" fmla="*/ 1443770 h 5092591"/>
              <a:gd name="connsiteX1258" fmla="*/ 3379806 w 4546203"/>
              <a:gd name="connsiteY1258" fmla="*/ 1411138 h 5092591"/>
              <a:gd name="connsiteX1259" fmla="*/ 3350357 w 4546203"/>
              <a:gd name="connsiteY1259" fmla="*/ 1378904 h 5092591"/>
              <a:gd name="connsiteX1260" fmla="*/ 1431831 w 4546203"/>
              <a:gd name="connsiteY1260" fmla="*/ 1376914 h 5092591"/>
              <a:gd name="connsiteX1261" fmla="*/ 1402383 w 4546203"/>
              <a:gd name="connsiteY1261" fmla="*/ 1399199 h 5092591"/>
              <a:gd name="connsiteX1262" fmla="*/ 1398403 w 4546203"/>
              <a:gd name="connsiteY1262" fmla="*/ 1408352 h 5092591"/>
              <a:gd name="connsiteX1263" fmla="*/ 1409546 w 4546203"/>
              <a:gd name="connsiteY1263" fmla="*/ 1407556 h 5092591"/>
              <a:gd name="connsiteX1264" fmla="*/ 1433025 w 4546203"/>
              <a:gd name="connsiteY1264" fmla="*/ 1390046 h 5092591"/>
              <a:gd name="connsiteX1265" fmla="*/ 1437402 w 4546203"/>
              <a:gd name="connsiteY1265" fmla="*/ 1379699 h 5092591"/>
              <a:gd name="connsiteX1266" fmla="*/ 1431831 w 4546203"/>
              <a:gd name="connsiteY1266" fmla="*/ 1376914 h 5092591"/>
              <a:gd name="connsiteX1267" fmla="*/ 3303399 w 4546203"/>
              <a:gd name="connsiteY1267" fmla="*/ 1340302 h 5092591"/>
              <a:gd name="connsiteX1268" fmla="*/ 3271961 w 4546203"/>
              <a:gd name="connsiteY1268" fmla="*/ 1377312 h 5092591"/>
              <a:gd name="connsiteX1269" fmla="*/ 3303001 w 4546203"/>
              <a:gd name="connsiteY1269" fmla="*/ 1404373 h 5092591"/>
              <a:gd name="connsiteX1270" fmla="*/ 3335633 w 4546203"/>
              <a:gd name="connsiteY1270" fmla="*/ 1368557 h 5092591"/>
              <a:gd name="connsiteX1271" fmla="*/ 3303399 w 4546203"/>
              <a:gd name="connsiteY1271" fmla="*/ 1340302 h 5092591"/>
              <a:gd name="connsiteX1272" fmla="*/ 1285385 w 4546203"/>
              <a:gd name="connsiteY1272" fmla="*/ 1337517 h 5092591"/>
              <a:gd name="connsiteX1273" fmla="*/ 1255538 w 4546203"/>
              <a:gd name="connsiteY1273" fmla="*/ 1362986 h 5092591"/>
              <a:gd name="connsiteX1274" fmla="*/ 1277426 w 4546203"/>
              <a:gd name="connsiteY1274" fmla="*/ 1388454 h 5092591"/>
              <a:gd name="connsiteX1275" fmla="*/ 1306476 w 4546203"/>
              <a:gd name="connsiteY1275" fmla="*/ 1362588 h 5092591"/>
              <a:gd name="connsiteX1276" fmla="*/ 1285385 w 4546203"/>
              <a:gd name="connsiteY1276" fmla="*/ 1337517 h 5092591"/>
              <a:gd name="connsiteX1277" fmla="*/ 1111082 w 4546203"/>
              <a:gd name="connsiteY1277" fmla="*/ 1327966 h 5092591"/>
              <a:gd name="connsiteX1278" fmla="*/ 1082031 w 4546203"/>
              <a:gd name="connsiteY1278" fmla="*/ 1355027 h 5092591"/>
              <a:gd name="connsiteX1279" fmla="*/ 1106306 w 4546203"/>
              <a:gd name="connsiteY1279" fmla="*/ 1384077 h 5092591"/>
              <a:gd name="connsiteX1280" fmla="*/ 1134163 w 4546203"/>
              <a:gd name="connsiteY1280" fmla="*/ 1352241 h 5092591"/>
              <a:gd name="connsiteX1281" fmla="*/ 1111082 w 4546203"/>
              <a:gd name="connsiteY1281" fmla="*/ 1327966 h 5092591"/>
              <a:gd name="connsiteX1282" fmla="*/ 3398908 w 4546203"/>
              <a:gd name="connsiteY1282" fmla="*/ 1327568 h 5092591"/>
              <a:gd name="connsiteX1283" fmla="*/ 3364684 w 4546203"/>
              <a:gd name="connsiteY1283" fmla="*/ 1364577 h 5092591"/>
              <a:gd name="connsiteX1284" fmla="*/ 3393734 w 4546203"/>
              <a:gd name="connsiteY1284" fmla="*/ 1392036 h 5092591"/>
              <a:gd name="connsiteX1285" fmla="*/ 3426764 w 4546203"/>
              <a:gd name="connsiteY1285" fmla="*/ 1360200 h 5092591"/>
              <a:gd name="connsiteX1286" fmla="*/ 3398908 w 4546203"/>
              <a:gd name="connsiteY1286" fmla="*/ 1327568 h 5092591"/>
              <a:gd name="connsiteX1287" fmla="*/ 3256043 w 4546203"/>
              <a:gd name="connsiteY1287" fmla="*/ 1300905 h 5092591"/>
              <a:gd name="connsiteX1288" fmla="*/ 3225798 w 4546203"/>
              <a:gd name="connsiteY1288" fmla="*/ 1338710 h 5092591"/>
              <a:gd name="connsiteX1289" fmla="*/ 3258032 w 4546203"/>
              <a:gd name="connsiteY1289" fmla="*/ 1364975 h 5092591"/>
              <a:gd name="connsiteX1290" fmla="*/ 3289471 w 4546203"/>
              <a:gd name="connsiteY1290" fmla="*/ 1327170 h 5092591"/>
              <a:gd name="connsiteX1291" fmla="*/ 3256043 w 4546203"/>
              <a:gd name="connsiteY1291" fmla="*/ 1300905 h 5092591"/>
              <a:gd name="connsiteX1292" fmla="*/ 1247181 w 4546203"/>
              <a:gd name="connsiteY1292" fmla="*/ 1289762 h 5092591"/>
              <a:gd name="connsiteX1293" fmla="*/ 1215743 w 4546203"/>
              <a:gd name="connsiteY1293" fmla="*/ 1316823 h 5092591"/>
              <a:gd name="connsiteX1294" fmla="*/ 1240416 w 4546203"/>
              <a:gd name="connsiteY1294" fmla="*/ 1345078 h 5092591"/>
              <a:gd name="connsiteX1295" fmla="*/ 1271059 w 4546203"/>
              <a:gd name="connsiteY1295" fmla="*/ 1319211 h 5092591"/>
              <a:gd name="connsiteX1296" fmla="*/ 1247181 w 4546203"/>
              <a:gd name="connsiteY1296" fmla="*/ 1289762 h 5092591"/>
              <a:gd name="connsiteX1297" fmla="*/ 1533309 w 4546203"/>
              <a:gd name="connsiteY1297" fmla="*/ 1288171 h 5092591"/>
              <a:gd name="connsiteX1298" fmla="*/ 1509432 w 4546203"/>
              <a:gd name="connsiteY1298" fmla="*/ 1302497 h 5092591"/>
              <a:gd name="connsiteX1299" fmla="*/ 1528533 w 4546203"/>
              <a:gd name="connsiteY1299" fmla="*/ 1333537 h 5092591"/>
              <a:gd name="connsiteX1300" fmla="*/ 1551615 w 4546203"/>
              <a:gd name="connsiteY1300" fmla="*/ 1318813 h 5092591"/>
              <a:gd name="connsiteX1301" fmla="*/ 1533309 w 4546203"/>
              <a:gd name="connsiteY1301" fmla="*/ 1288171 h 5092591"/>
              <a:gd name="connsiteX1302" fmla="*/ 3349960 w 4546203"/>
              <a:gd name="connsiteY1302" fmla="*/ 1285783 h 5092591"/>
              <a:gd name="connsiteX1303" fmla="*/ 3318123 w 4546203"/>
              <a:gd name="connsiteY1303" fmla="*/ 1323190 h 5092591"/>
              <a:gd name="connsiteX1304" fmla="*/ 3350755 w 4546203"/>
              <a:gd name="connsiteY1304" fmla="*/ 1351047 h 5092591"/>
              <a:gd name="connsiteX1305" fmla="*/ 3382990 w 4546203"/>
              <a:gd name="connsiteY1305" fmla="*/ 1315231 h 5092591"/>
              <a:gd name="connsiteX1306" fmla="*/ 3349960 w 4546203"/>
              <a:gd name="connsiteY1306" fmla="*/ 1285783 h 5092591"/>
              <a:gd name="connsiteX1307" fmla="*/ 1071685 w 4546203"/>
              <a:gd name="connsiteY1307" fmla="*/ 1285783 h 5092591"/>
              <a:gd name="connsiteX1308" fmla="*/ 1042634 w 4546203"/>
              <a:gd name="connsiteY1308" fmla="*/ 1315231 h 5092591"/>
              <a:gd name="connsiteX1309" fmla="*/ 1064521 w 4546203"/>
              <a:gd name="connsiteY1309" fmla="*/ 1338710 h 5092591"/>
              <a:gd name="connsiteX1310" fmla="*/ 1094766 w 4546203"/>
              <a:gd name="connsiteY1310" fmla="*/ 1310058 h 5092591"/>
              <a:gd name="connsiteX1311" fmla="*/ 1071685 w 4546203"/>
              <a:gd name="connsiteY1311" fmla="*/ 1285783 h 5092591"/>
              <a:gd name="connsiteX1312" fmla="*/ 1352639 w 4546203"/>
              <a:gd name="connsiteY1312" fmla="*/ 1282599 h 5092591"/>
              <a:gd name="connsiteX1313" fmla="*/ 1320007 w 4546203"/>
              <a:gd name="connsiteY1313" fmla="*/ 1307272 h 5092591"/>
              <a:gd name="connsiteX1314" fmla="*/ 1378108 w 4546203"/>
              <a:gd name="connsiteY1314" fmla="*/ 1382485 h 5092591"/>
              <a:gd name="connsiteX1315" fmla="*/ 1421086 w 4546203"/>
              <a:gd name="connsiteY1315" fmla="*/ 1350649 h 5092591"/>
              <a:gd name="connsiteX1316" fmla="*/ 1352639 w 4546203"/>
              <a:gd name="connsiteY1316" fmla="*/ 1282599 h 5092591"/>
              <a:gd name="connsiteX1317" fmla="*/ 3446264 w 4546203"/>
              <a:gd name="connsiteY1317" fmla="*/ 1276630 h 5092591"/>
              <a:gd name="connsiteX1318" fmla="*/ 3414428 w 4546203"/>
              <a:gd name="connsiteY1318" fmla="*/ 1310854 h 5092591"/>
              <a:gd name="connsiteX1319" fmla="*/ 3442284 w 4546203"/>
              <a:gd name="connsiteY1319" fmla="*/ 1341496 h 5092591"/>
              <a:gd name="connsiteX1320" fmla="*/ 3479692 w 4546203"/>
              <a:gd name="connsiteY1320" fmla="*/ 1308466 h 5092591"/>
              <a:gd name="connsiteX1321" fmla="*/ 3446264 w 4546203"/>
              <a:gd name="connsiteY1321" fmla="*/ 1276630 h 5092591"/>
              <a:gd name="connsiteX1322" fmla="*/ 1473616 w 4546203"/>
              <a:gd name="connsiteY1322" fmla="*/ 1273446 h 5092591"/>
              <a:gd name="connsiteX1323" fmla="*/ 1449341 w 4546203"/>
              <a:gd name="connsiteY1323" fmla="*/ 1289364 h 5092591"/>
              <a:gd name="connsiteX1324" fmla="*/ 1469637 w 4546203"/>
              <a:gd name="connsiteY1324" fmla="*/ 1319211 h 5092591"/>
              <a:gd name="connsiteX1325" fmla="*/ 1493116 w 4546203"/>
              <a:gd name="connsiteY1325" fmla="*/ 1303691 h 5092591"/>
              <a:gd name="connsiteX1326" fmla="*/ 1473616 w 4546203"/>
              <a:gd name="connsiteY1326" fmla="*/ 1273446 h 5092591"/>
              <a:gd name="connsiteX1327" fmla="*/ 907579 w 4546203"/>
              <a:gd name="connsiteY1327" fmla="*/ 1265239 h 5092591"/>
              <a:gd name="connsiteX1328" fmla="*/ 843260 w 4546203"/>
              <a:gd name="connsiteY1328" fmla="*/ 1292548 h 5092591"/>
              <a:gd name="connsiteX1329" fmla="*/ 840077 w 4546203"/>
              <a:gd name="connsiteY1329" fmla="*/ 1294936 h 5092591"/>
              <a:gd name="connsiteX1330" fmla="*/ 835301 w 4546203"/>
              <a:gd name="connsiteY1330" fmla="*/ 1316425 h 5092591"/>
              <a:gd name="connsiteX1331" fmla="*/ 760884 w 4546203"/>
              <a:gd name="connsiteY1331" fmla="*/ 1409546 h 5092591"/>
              <a:gd name="connsiteX1332" fmla="*/ 758098 w 4546203"/>
              <a:gd name="connsiteY1332" fmla="*/ 1416311 h 5092591"/>
              <a:gd name="connsiteX1333" fmla="*/ 771629 w 4546203"/>
              <a:gd name="connsiteY1333" fmla="*/ 1424270 h 5092591"/>
              <a:gd name="connsiteX1334" fmla="*/ 863954 w 4546203"/>
              <a:gd name="connsiteY1334" fmla="*/ 1311252 h 5092591"/>
              <a:gd name="connsiteX1335" fmla="*/ 926034 w 4546203"/>
              <a:gd name="connsiteY1335" fmla="*/ 1365771 h 5092591"/>
              <a:gd name="connsiteX1336" fmla="*/ 840475 w 4546203"/>
              <a:gd name="connsiteY1336" fmla="*/ 1472024 h 5092591"/>
              <a:gd name="connsiteX1337" fmla="*/ 845250 w 4546203"/>
              <a:gd name="connsiteY1337" fmla="*/ 1479187 h 5092591"/>
              <a:gd name="connsiteX1338" fmla="*/ 861964 w 4546203"/>
              <a:gd name="connsiteY1338" fmla="*/ 1470830 h 5092591"/>
              <a:gd name="connsiteX1339" fmla="*/ 942748 w 4546203"/>
              <a:gd name="connsiteY1339" fmla="*/ 1371342 h 5092591"/>
              <a:gd name="connsiteX1340" fmla="*/ 1006420 w 4546203"/>
              <a:gd name="connsiteY1340" fmla="*/ 1427852 h 5092591"/>
              <a:gd name="connsiteX1341" fmla="*/ 927626 w 4546203"/>
              <a:gd name="connsiteY1341" fmla="*/ 1525350 h 5092591"/>
              <a:gd name="connsiteX1342" fmla="*/ 930014 w 4546203"/>
              <a:gd name="connsiteY1342" fmla="*/ 1543656 h 5092591"/>
              <a:gd name="connsiteX1343" fmla="*/ 1021543 w 4546203"/>
              <a:gd name="connsiteY1343" fmla="*/ 1433025 h 5092591"/>
              <a:gd name="connsiteX1344" fmla="*/ 1086409 w 4546203"/>
              <a:gd name="connsiteY1344" fmla="*/ 1491126 h 5092591"/>
              <a:gd name="connsiteX1345" fmla="*/ 1072879 w 4546203"/>
              <a:gd name="connsiteY1345" fmla="*/ 1507442 h 5092591"/>
              <a:gd name="connsiteX1346" fmla="*/ 1002839 w 4546203"/>
              <a:gd name="connsiteY1346" fmla="*/ 1594196 h 5092591"/>
              <a:gd name="connsiteX1347" fmla="*/ 997666 w 4546203"/>
              <a:gd name="connsiteY1347" fmla="*/ 1609318 h 5092591"/>
              <a:gd name="connsiteX1348" fmla="*/ 1003237 w 4546203"/>
              <a:gd name="connsiteY1348" fmla="*/ 1611308 h 5092591"/>
              <a:gd name="connsiteX1349" fmla="*/ 1099143 w 4546203"/>
              <a:gd name="connsiteY1349" fmla="*/ 1494708 h 5092591"/>
              <a:gd name="connsiteX1350" fmla="*/ 1165999 w 4546203"/>
              <a:gd name="connsiteY1350" fmla="*/ 1554798 h 5092591"/>
              <a:gd name="connsiteX1351" fmla="*/ 1129388 w 4546203"/>
              <a:gd name="connsiteY1351" fmla="*/ 1597777 h 5092591"/>
              <a:gd name="connsiteX1352" fmla="*/ 1097153 w 4546203"/>
              <a:gd name="connsiteY1352" fmla="*/ 1637970 h 5092591"/>
              <a:gd name="connsiteX1353" fmla="*/ 1075266 w 4546203"/>
              <a:gd name="connsiteY1353" fmla="*/ 1681347 h 5092591"/>
              <a:gd name="connsiteX1354" fmla="*/ 1178336 w 4546203"/>
              <a:gd name="connsiteY1354" fmla="*/ 1557982 h 5092591"/>
              <a:gd name="connsiteX1355" fmla="*/ 1240416 w 4546203"/>
              <a:gd name="connsiteY1355" fmla="*/ 1613695 h 5092591"/>
              <a:gd name="connsiteX1356" fmla="*/ 1263099 w 4546203"/>
              <a:gd name="connsiteY1356" fmla="*/ 1589022 h 5092591"/>
              <a:gd name="connsiteX1357" fmla="*/ 1245192 w 4546203"/>
              <a:gd name="connsiteY1357" fmla="*/ 1572706 h 5092591"/>
              <a:gd name="connsiteX1358" fmla="*/ 963840 w 4546203"/>
              <a:gd name="connsiteY1358" fmla="*/ 1305680 h 5092591"/>
              <a:gd name="connsiteX1359" fmla="*/ 907579 w 4546203"/>
              <a:gd name="connsiteY1359" fmla="*/ 1265239 h 5092591"/>
              <a:gd name="connsiteX1360" fmla="*/ 3207493 w 4546203"/>
              <a:gd name="connsiteY1360" fmla="*/ 1263100 h 5092591"/>
              <a:gd name="connsiteX1361" fmla="*/ 3178840 w 4546203"/>
              <a:gd name="connsiteY1361" fmla="*/ 1302497 h 5092591"/>
              <a:gd name="connsiteX1362" fmla="*/ 3211472 w 4546203"/>
              <a:gd name="connsiteY1362" fmla="*/ 1327170 h 5092591"/>
              <a:gd name="connsiteX1363" fmla="*/ 3241318 w 4546203"/>
              <a:gd name="connsiteY1363" fmla="*/ 1288568 h 5092591"/>
              <a:gd name="connsiteX1364" fmla="*/ 3207493 w 4546203"/>
              <a:gd name="connsiteY1364" fmla="*/ 1263100 h 5092591"/>
              <a:gd name="connsiteX1365" fmla="*/ 1414719 w 4546203"/>
              <a:gd name="connsiteY1365" fmla="*/ 1254345 h 5092591"/>
              <a:gd name="connsiteX1366" fmla="*/ 1389648 w 4546203"/>
              <a:gd name="connsiteY1366" fmla="*/ 1271457 h 5092591"/>
              <a:gd name="connsiteX1367" fmla="*/ 1411138 w 4546203"/>
              <a:gd name="connsiteY1367" fmla="*/ 1300905 h 5092591"/>
              <a:gd name="connsiteX1368" fmla="*/ 1434617 w 4546203"/>
              <a:gd name="connsiteY1368" fmla="*/ 1284589 h 5092591"/>
              <a:gd name="connsiteX1369" fmla="*/ 1414719 w 4546203"/>
              <a:gd name="connsiteY1369" fmla="*/ 1254345 h 5092591"/>
              <a:gd name="connsiteX1370" fmla="*/ 1269467 w 4546203"/>
              <a:gd name="connsiteY1370" fmla="*/ 1247977 h 5092591"/>
              <a:gd name="connsiteX1371" fmla="*/ 1267079 w 4546203"/>
              <a:gd name="connsiteY1371" fmla="*/ 1251957 h 5092591"/>
              <a:gd name="connsiteX1372" fmla="*/ 1302497 w 4546203"/>
              <a:gd name="connsiteY1372" fmla="*/ 1297323 h 5092591"/>
              <a:gd name="connsiteX1373" fmla="*/ 1331945 w 4546203"/>
              <a:gd name="connsiteY1373" fmla="*/ 1274640 h 5092591"/>
              <a:gd name="connsiteX1374" fmla="*/ 1269467 w 4546203"/>
              <a:gd name="connsiteY1374" fmla="*/ 1247977 h 5092591"/>
              <a:gd name="connsiteX1375" fmla="*/ 3300216 w 4546203"/>
              <a:gd name="connsiteY1375" fmla="*/ 1244794 h 5092591"/>
              <a:gd name="connsiteX1376" fmla="*/ 3269971 w 4546203"/>
              <a:gd name="connsiteY1376" fmla="*/ 1283395 h 5092591"/>
              <a:gd name="connsiteX1377" fmla="*/ 3303399 w 4546203"/>
              <a:gd name="connsiteY1377" fmla="*/ 1310456 h 5092591"/>
              <a:gd name="connsiteX1378" fmla="*/ 3334439 w 4546203"/>
              <a:gd name="connsiteY1378" fmla="*/ 1273446 h 5092591"/>
              <a:gd name="connsiteX1379" fmla="*/ 3300216 w 4546203"/>
              <a:gd name="connsiteY1379" fmla="*/ 1244794 h 5092591"/>
              <a:gd name="connsiteX1380" fmla="*/ 3396122 w 4546203"/>
              <a:gd name="connsiteY1380" fmla="*/ 1232457 h 5092591"/>
              <a:gd name="connsiteX1381" fmla="*/ 3364286 w 4546203"/>
              <a:gd name="connsiteY1381" fmla="*/ 1269467 h 5092591"/>
              <a:gd name="connsiteX1382" fmla="*/ 3398509 w 4546203"/>
              <a:gd name="connsiteY1382" fmla="*/ 1299313 h 5092591"/>
              <a:gd name="connsiteX1383" fmla="*/ 3431142 w 4546203"/>
              <a:gd name="connsiteY1383" fmla="*/ 1262702 h 5092591"/>
              <a:gd name="connsiteX1384" fmla="*/ 3396122 w 4546203"/>
              <a:gd name="connsiteY1384" fmla="*/ 1232457 h 5092591"/>
              <a:gd name="connsiteX1385" fmla="*/ 3494814 w 4546203"/>
              <a:gd name="connsiteY1385" fmla="*/ 1224100 h 5092591"/>
              <a:gd name="connsiteX1386" fmla="*/ 3460988 w 4546203"/>
              <a:gd name="connsiteY1386" fmla="*/ 1260712 h 5092591"/>
              <a:gd name="connsiteX1387" fmla="*/ 3493620 w 4546203"/>
              <a:gd name="connsiteY1387" fmla="*/ 1291354 h 5092591"/>
              <a:gd name="connsiteX1388" fmla="*/ 3528242 w 4546203"/>
              <a:gd name="connsiteY1388" fmla="*/ 1259916 h 5092591"/>
              <a:gd name="connsiteX1389" fmla="*/ 3494814 w 4546203"/>
              <a:gd name="connsiteY1389" fmla="*/ 1224100 h 5092591"/>
              <a:gd name="connsiteX1390" fmla="*/ 1707612 w 4546203"/>
              <a:gd name="connsiteY1390" fmla="*/ 1223304 h 5092591"/>
              <a:gd name="connsiteX1391" fmla="*/ 1674582 w 4546203"/>
              <a:gd name="connsiteY1391" fmla="*/ 1238427 h 5092591"/>
              <a:gd name="connsiteX1392" fmla="*/ 1690500 w 4546203"/>
              <a:gd name="connsiteY1392" fmla="*/ 1273048 h 5092591"/>
              <a:gd name="connsiteX1393" fmla="*/ 1722734 w 4546203"/>
              <a:gd name="connsiteY1393" fmla="*/ 1258722 h 5092591"/>
              <a:gd name="connsiteX1394" fmla="*/ 1707612 w 4546203"/>
              <a:gd name="connsiteY1394" fmla="*/ 1223304 h 5092591"/>
              <a:gd name="connsiteX1395" fmla="*/ 1747009 w 4546203"/>
              <a:gd name="connsiteY1395" fmla="*/ 1207386 h 5092591"/>
              <a:gd name="connsiteX1396" fmla="*/ 1713979 w 4546203"/>
              <a:gd name="connsiteY1396" fmla="*/ 1221315 h 5092591"/>
              <a:gd name="connsiteX1397" fmla="*/ 1728703 w 4546203"/>
              <a:gd name="connsiteY1397" fmla="*/ 1257130 h 5092591"/>
              <a:gd name="connsiteX1398" fmla="*/ 1761335 w 4546203"/>
              <a:gd name="connsiteY1398" fmla="*/ 1243202 h 5092591"/>
              <a:gd name="connsiteX1399" fmla="*/ 1747009 w 4546203"/>
              <a:gd name="connsiteY1399" fmla="*/ 1207386 h 5092591"/>
              <a:gd name="connsiteX1400" fmla="*/ 3249278 w 4546203"/>
              <a:gd name="connsiteY1400" fmla="*/ 1206590 h 5092591"/>
              <a:gd name="connsiteX1401" fmla="*/ 3220625 w 4546203"/>
              <a:gd name="connsiteY1401" fmla="*/ 1245590 h 5092591"/>
              <a:gd name="connsiteX1402" fmla="*/ 3254849 w 4546203"/>
              <a:gd name="connsiteY1402" fmla="*/ 1271457 h 5092591"/>
              <a:gd name="connsiteX1403" fmla="*/ 3285093 w 4546203"/>
              <a:gd name="connsiteY1403" fmla="*/ 1233253 h 5092591"/>
              <a:gd name="connsiteX1404" fmla="*/ 3249278 w 4546203"/>
              <a:gd name="connsiteY1404" fmla="*/ 1206590 h 5092591"/>
              <a:gd name="connsiteX1405" fmla="*/ 1507840 w 4546203"/>
              <a:gd name="connsiteY1405" fmla="*/ 1197438 h 5092591"/>
              <a:gd name="connsiteX1406" fmla="*/ 1481973 w 4546203"/>
              <a:gd name="connsiteY1406" fmla="*/ 1212162 h 5092591"/>
              <a:gd name="connsiteX1407" fmla="*/ 1500677 w 4546203"/>
              <a:gd name="connsiteY1407" fmla="*/ 1243600 h 5092591"/>
              <a:gd name="connsiteX1408" fmla="*/ 1525748 w 4546203"/>
              <a:gd name="connsiteY1408" fmla="*/ 1228478 h 5092591"/>
              <a:gd name="connsiteX1409" fmla="*/ 1507840 w 4546203"/>
              <a:gd name="connsiteY1409" fmla="*/ 1197438 h 5092591"/>
              <a:gd name="connsiteX1410" fmla="*/ 1423872 w 4546203"/>
              <a:gd name="connsiteY1410" fmla="*/ 1194254 h 5092591"/>
              <a:gd name="connsiteX1411" fmla="*/ 1398005 w 4546203"/>
              <a:gd name="connsiteY1411" fmla="*/ 1210570 h 5092591"/>
              <a:gd name="connsiteX1412" fmla="*/ 1418699 w 4546203"/>
              <a:gd name="connsiteY1412" fmla="*/ 1240814 h 5092591"/>
              <a:gd name="connsiteX1413" fmla="*/ 1443770 w 4546203"/>
              <a:gd name="connsiteY1413" fmla="*/ 1224100 h 5092591"/>
              <a:gd name="connsiteX1414" fmla="*/ 1423872 w 4546203"/>
              <a:gd name="connsiteY1414" fmla="*/ 1194254 h 5092591"/>
              <a:gd name="connsiteX1415" fmla="*/ 1786804 w 4546203"/>
              <a:gd name="connsiteY1415" fmla="*/ 1192264 h 5092591"/>
              <a:gd name="connsiteX1416" fmla="*/ 1753376 w 4546203"/>
              <a:gd name="connsiteY1416" fmla="*/ 1205795 h 5092591"/>
              <a:gd name="connsiteX1417" fmla="*/ 1767305 w 4546203"/>
              <a:gd name="connsiteY1417" fmla="*/ 1241212 h 5092591"/>
              <a:gd name="connsiteX1418" fmla="*/ 1799937 w 4546203"/>
              <a:gd name="connsiteY1418" fmla="*/ 1228478 h 5092591"/>
              <a:gd name="connsiteX1419" fmla="*/ 1786804 w 4546203"/>
              <a:gd name="connsiteY1419" fmla="*/ 1192264 h 5092591"/>
              <a:gd name="connsiteX1420" fmla="*/ 1619664 w 4546203"/>
              <a:gd name="connsiteY1420" fmla="*/ 1191070 h 5092591"/>
              <a:gd name="connsiteX1421" fmla="*/ 1568727 w 4546203"/>
              <a:gd name="connsiteY1421" fmla="*/ 1217335 h 5092591"/>
              <a:gd name="connsiteX1422" fmla="*/ 1620858 w 4546203"/>
              <a:gd name="connsiteY1422" fmla="*/ 1316027 h 5092591"/>
              <a:gd name="connsiteX1423" fmla="*/ 1667817 w 4546203"/>
              <a:gd name="connsiteY1423" fmla="*/ 1290956 h 5092591"/>
              <a:gd name="connsiteX1424" fmla="*/ 1619664 w 4546203"/>
              <a:gd name="connsiteY1424" fmla="*/ 1191070 h 5092591"/>
              <a:gd name="connsiteX1425" fmla="*/ 3344388 w 4546203"/>
              <a:gd name="connsiteY1425" fmla="*/ 1189478 h 5092591"/>
              <a:gd name="connsiteX1426" fmla="*/ 3314144 w 4546203"/>
              <a:gd name="connsiteY1426" fmla="*/ 1227682 h 5092591"/>
              <a:gd name="connsiteX1427" fmla="*/ 3349164 w 4546203"/>
              <a:gd name="connsiteY1427" fmla="*/ 1255936 h 5092591"/>
              <a:gd name="connsiteX1428" fmla="*/ 3380602 w 4546203"/>
              <a:gd name="connsiteY1428" fmla="*/ 1218529 h 5092591"/>
              <a:gd name="connsiteX1429" fmla="*/ 3344388 w 4546203"/>
              <a:gd name="connsiteY1429" fmla="*/ 1189478 h 5092591"/>
              <a:gd name="connsiteX1430" fmla="*/ 2835010 w 4546203"/>
              <a:gd name="connsiteY1430" fmla="*/ 1183509 h 5092591"/>
              <a:gd name="connsiteX1431" fmla="*/ 2817500 w 4546203"/>
              <a:gd name="connsiteY1431" fmla="*/ 1225692 h 5092591"/>
              <a:gd name="connsiteX1432" fmla="*/ 2877591 w 4546203"/>
              <a:gd name="connsiteY1432" fmla="*/ 1251957 h 5092591"/>
              <a:gd name="connsiteX1433" fmla="*/ 2896692 w 4546203"/>
              <a:gd name="connsiteY1433" fmla="*/ 1211366 h 5092591"/>
              <a:gd name="connsiteX1434" fmla="*/ 2835010 w 4546203"/>
              <a:gd name="connsiteY1434" fmla="*/ 1183509 h 5092591"/>
              <a:gd name="connsiteX1435" fmla="*/ 1826997 w 4546203"/>
              <a:gd name="connsiteY1435" fmla="*/ 1179132 h 5092591"/>
              <a:gd name="connsiteX1436" fmla="*/ 1792774 w 4546203"/>
              <a:gd name="connsiteY1436" fmla="*/ 1191070 h 5092591"/>
              <a:gd name="connsiteX1437" fmla="*/ 1806304 w 4546203"/>
              <a:gd name="connsiteY1437" fmla="*/ 1226886 h 5092591"/>
              <a:gd name="connsiteX1438" fmla="*/ 1838936 w 4546203"/>
              <a:gd name="connsiteY1438" fmla="*/ 1215345 h 5092591"/>
              <a:gd name="connsiteX1439" fmla="*/ 1826997 w 4546203"/>
              <a:gd name="connsiteY1439" fmla="*/ 1179132 h 5092591"/>
              <a:gd name="connsiteX1440" fmla="*/ 3442284 w 4546203"/>
              <a:gd name="connsiteY1440" fmla="*/ 1178336 h 5092591"/>
              <a:gd name="connsiteX1441" fmla="*/ 3410448 w 4546203"/>
              <a:gd name="connsiteY1441" fmla="*/ 1215345 h 5092591"/>
              <a:gd name="connsiteX1442" fmla="*/ 3445468 w 4546203"/>
              <a:gd name="connsiteY1442" fmla="*/ 1246386 h 5092591"/>
              <a:gd name="connsiteX1443" fmla="*/ 3478100 w 4546203"/>
              <a:gd name="connsiteY1443" fmla="*/ 1210570 h 5092591"/>
              <a:gd name="connsiteX1444" fmla="*/ 3442284 w 4546203"/>
              <a:gd name="connsiteY1444" fmla="*/ 1178336 h 5092591"/>
              <a:gd name="connsiteX1445" fmla="*/ 1362587 w 4546203"/>
              <a:gd name="connsiteY1445" fmla="*/ 1176346 h 5092591"/>
              <a:gd name="connsiteX1446" fmla="*/ 1336721 w 4546203"/>
              <a:gd name="connsiteY1446" fmla="*/ 1194652 h 5092591"/>
              <a:gd name="connsiteX1447" fmla="*/ 1357414 w 4546203"/>
              <a:gd name="connsiteY1447" fmla="*/ 1224100 h 5092591"/>
              <a:gd name="connsiteX1448" fmla="*/ 1382883 w 4546203"/>
              <a:gd name="connsiteY1448" fmla="*/ 1206590 h 5092591"/>
              <a:gd name="connsiteX1449" fmla="*/ 1362587 w 4546203"/>
              <a:gd name="connsiteY1449" fmla="*/ 1176346 h 5092591"/>
              <a:gd name="connsiteX1450" fmla="*/ 3542568 w 4546203"/>
              <a:gd name="connsiteY1450" fmla="*/ 1173162 h 5092591"/>
              <a:gd name="connsiteX1451" fmla="*/ 3509538 w 4546203"/>
              <a:gd name="connsiteY1451" fmla="*/ 1208978 h 5092591"/>
              <a:gd name="connsiteX1452" fmla="*/ 3541772 w 4546203"/>
              <a:gd name="connsiteY1452" fmla="*/ 1239222 h 5092591"/>
              <a:gd name="connsiteX1453" fmla="*/ 3579976 w 4546203"/>
              <a:gd name="connsiteY1453" fmla="*/ 1208182 h 5092591"/>
              <a:gd name="connsiteX1454" fmla="*/ 3542568 w 4546203"/>
              <a:gd name="connsiteY1454" fmla="*/ 1173162 h 5092591"/>
              <a:gd name="connsiteX1455" fmla="*/ 1685724 w 4546203"/>
              <a:gd name="connsiteY1455" fmla="*/ 1172366 h 5092591"/>
              <a:gd name="connsiteX1456" fmla="*/ 1651501 w 4546203"/>
              <a:gd name="connsiteY1456" fmla="*/ 1187887 h 5092591"/>
              <a:gd name="connsiteX1457" fmla="*/ 1667021 w 4546203"/>
              <a:gd name="connsiteY1457" fmla="*/ 1221315 h 5092591"/>
              <a:gd name="connsiteX1458" fmla="*/ 1700449 w 4546203"/>
              <a:gd name="connsiteY1458" fmla="*/ 1206590 h 5092591"/>
              <a:gd name="connsiteX1459" fmla="*/ 1685724 w 4546203"/>
              <a:gd name="connsiteY1459" fmla="*/ 1172366 h 5092591"/>
              <a:gd name="connsiteX1460" fmla="*/ 1867190 w 4546203"/>
              <a:gd name="connsiteY1460" fmla="*/ 1166795 h 5092591"/>
              <a:gd name="connsiteX1461" fmla="*/ 1832569 w 4546203"/>
              <a:gd name="connsiteY1461" fmla="*/ 1176744 h 5092591"/>
              <a:gd name="connsiteX1462" fmla="*/ 1845701 w 4546203"/>
              <a:gd name="connsiteY1462" fmla="*/ 1213356 h 5092591"/>
              <a:gd name="connsiteX1463" fmla="*/ 1878333 w 4546203"/>
              <a:gd name="connsiteY1463" fmla="*/ 1202611 h 5092591"/>
              <a:gd name="connsiteX1464" fmla="*/ 1867190 w 4546203"/>
              <a:gd name="connsiteY1464" fmla="*/ 1166795 h 5092591"/>
              <a:gd name="connsiteX1465" fmla="*/ 1109888 w 4546203"/>
              <a:gd name="connsiteY1465" fmla="*/ 1158438 h 5092591"/>
              <a:gd name="connsiteX1466" fmla="*/ 1095164 w 4546203"/>
              <a:gd name="connsiteY1466" fmla="*/ 1169979 h 5092591"/>
              <a:gd name="connsiteX1467" fmla="*/ 1076062 w 4546203"/>
              <a:gd name="connsiteY1467" fmla="*/ 1186693 h 5092591"/>
              <a:gd name="connsiteX1468" fmla="*/ 1130582 w 4546203"/>
              <a:gd name="connsiteY1468" fmla="*/ 1183111 h 5092591"/>
              <a:gd name="connsiteX1469" fmla="*/ 1109888 w 4546203"/>
              <a:gd name="connsiteY1469" fmla="*/ 1158438 h 5092591"/>
              <a:gd name="connsiteX1470" fmla="*/ 1726713 w 4546203"/>
              <a:gd name="connsiteY1470" fmla="*/ 1155653 h 5092591"/>
              <a:gd name="connsiteX1471" fmla="*/ 1692092 w 4546203"/>
              <a:gd name="connsiteY1471" fmla="*/ 1170377 h 5092591"/>
              <a:gd name="connsiteX1472" fmla="*/ 1706816 w 4546203"/>
              <a:gd name="connsiteY1472" fmla="*/ 1204203 h 5092591"/>
              <a:gd name="connsiteX1473" fmla="*/ 1740642 w 4546203"/>
              <a:gd name="connsiteY1473" fmla="*/ 1190274 h 5092591"/>
              <a:gd name="connsiteX1474" fmla="*/ 1726713 w 4546203"/>
              <a:gd name="connsiteY1474" fmla="*/ 1155653 h 5092591"/>
              <a:gd name="connsiteX1475" fmla="*/ 2743481 w 4546203"/>
              <a:gd name="connsiteY1475" fmla="*/ 1149683 h 5092591"/>
              <a:gd name="connsiteX1476" fmla="*/ 2729552 w 4546203"/>
              <a:gd name="connsiteY1476" fmla="*/ 1192662 h 5092591"/>
              <a:gd name="connsiteX1477" fmla="*/ 2790837 w 4546203"/>
              <a:gd name="connsiteY1477" fmla="*/ 1214947 h 5092591"/>
              <a:gd name="connsiteX1478" fmla="*/ 2807153 w 4546203"/>
              <a:gd name="connsiteY1478" fmla="*/ 1172764 h 5092591"/>
              <a:gd name="connsiteX1479" fmla="*/ 2743481 w 4546203"/>
              <a:gd name="connsiteY1479" fmla="*/ 1149683 h 5092591"/>
              <a:gd name="connsiteX1480" fmla="*/ 3291062 w 4546203"/>
              <a:gd name="connsiteY1480" fmla="*/ 1149285 h 5092591"/>
              <a:gd name="connsiteX1481" fmla="*/ 3262410 w 4546203"/>
              <a:gd name="connsiteY1481" fmla="*/ 1188285 h 5092591"/>
              <a:gd name="connsiteX1482" fmla="*/ 3298624 w 4546203"/>
              <a:gd name="connsiteY1482" fmla="*/ 1215345 h 5092591"/>
              <a:gd name="connsiteX1483" fmla="*/ 3328072 w 4546203"/>
              <a:gd name="connsiteY1483" fmla="*/ 1176346 h 5092591"/>
              <a:gd name="connsiteX1484" fmla="*/ 3291062 w 4546203"/>
              <a:gd name="connsiteY1484" fmla="*/ 1149285 h 5092591"/>
              <a:gd name="connsiteX1485" fmla="*/ 1767305 w 4546203"/>
              <a:gd name="connsiteY1485" fmla="*/ 1139734 h 5092591"/>
              <a:gd name="connsiteX1486" fmla="*/ 1733081 w 4546203"/>
              <a:gd name="connsiteY1486" fmla="*/ 1154061 h 5092591"/>
              <a:gd name="connsiteX1487" fmla="*/ 1746611 w 4546203"/>
              <a:gd name="connsiteY1487" fmla="*/ 1187489 h 5092591"/>
              <a:gd name="connsiteX1488" fmla="*/ 1780835 w 4546203"/>
              <a:gd name="connsiteY1488" fmla="*/ 1174754 h 5092591"/>
              <a:gd name="connsiteX1489" fmla="*/ 1767305 w 4546203"/>
              <a:gd name="connsiteY1489" fmla="*/ 1139734 h 5092591"/>
              <a:gd name="connsiteX1490" fmla="*/ 3388561 w 4546203"/>
              <a:gd name="connsiteY1490" fmla="*/ 1133765 h 5092591"/>
              <a:gd name="connsiteX1491" fmla="*/ 3358316 w 4546203"/>
              <a:gd name="connsiteY1491" fmla="*/ 1171969 h 5092591"/>
              <a:gd name="connsiteX1492" fmla="*/ 3394530 w 4546203"/>
              <a:gd name="connsiteY1492" fmla="*/ 1201815 h 5092591"/>
              <a:gd name="connsiteX1493" fmla="*/ 3425968 w 4546203"/>
              <a:gd name="connsiteY1493" fmla="*/ 1164407 h 5092591"/>
              <a:gd name="connsiteX1494" fmla="*/ 3388561 w 4546203"/>
              <a:gd name="connsiteY1494" fmla="*/ 1133765 h 5092591"/>
              <a:gd name="connsiteX1495" fmla="*/ 1809487 w 4546203"/>
              <a:gd name="connsiteY1495" fmla="*/ 1126204 h 5092591"/>
              <a:gd name="connsiteX1496" fmla="*/ 1774070 w 4546203"/>
              <a:gd name="connsiteY1496" fmla="*/ 1138541 h 5092591"/>
              <a:gd name="connsiteX1497" fmla="*/ 1787600 w 4546203"/>
              <a:gd name="connsiteY1497" fmla="*/ 1173162 h 5092591"/>
              <a:gd name="connsiteX1498" fmla="*/ 1821028 w 4546203"/>
              <a:gd name="connsiteY1498" fmla="*/ 1161224 h 5092591"/>
              <a:gd name="connsiteX1499" fmla="*/ 1809487 w 4546203"/>
              <a:gd name="connsiteY1499" fmla="*/ 1126204 h 5092591"/>
              <a:gd name="connsiteX1500" fmla="*/ 1492320 w 4546203"/>
              <a:gd name="connsiteY1500" fmla="*/ 1125806 h 5092591"/>
              <a:gd name="connsiteX1501" fmla="*/ 1465657 w 4546203"/>
              <a:gd name="connsiteY1501" fmla="*/ 1141724 h 5092591"/>
              <a:gd name="connsiteX1502" fmla="*/ 1483963 w 4546203"/>
              <a:gd name="connsiteY1502" fmla="*/ 1172366 h 5092591"/>
              <a:gd name="connsiteX1503" fmla="*/ 1510626 w 4546203"/>
              <a:gd name="connsiteY1503" fmla="*/ 1157642 h 5092591"/>
              <a:gd name="connsiteX1504" fmla="*/ 1492320 w 4546203"/>
              <a:gd name="connsiteY1504" fmla="*/ 1125806 h 5092591"/>
              <a:gd name="connsiteX1505" fmla="*/ 3488049 w 4546203"/>
              <a:gd name="connsiteY1505" fmla="*/ 1124612 h 5092591"/>
              <a:gd name="connsiteX1506" fmla="*/ 3456611 w 4546203"/>
              <a:gd name="connsiteY1506" fmla="*/ 1161622 h 5092591"/>
              <a:gd name="connsiteX1507" fmla="*/ 3493620 w 4546203"/>
              <a:gd name="connsiteY1507" fmla="*/ 1193856 h 5092591"/>
              <a:gd name="connsiteX1508" fmla="*/ 3525854 w 4546203"/>
              <a:gd name="connsiteY1508" fmla="*/ 1156846 h 5092591"/>
              <a:gd name="connsiteX1509" fmla="*/ 3488049 w 4546203"/>
              <a:gd name="connsiteY1509" fmla="*/ 1124612 h 5092591"/>
              <a:gd name="connsiteX1510" fmla="*/ 1252355 w 4546203"/>
              <a:gd name="connsiteY1510" fmla="*/ 1122622 h 5092591"/>
              <a:gd name="connsiteX1511" fmla="*/ 1197437 w 4546203"/>
              <a:gd name="connsiteY1511" fmla="*/ 1162816 h 5092591"/>
              <a:gd name="connsiteX1512" fmla="*/ 1245988 w 4546203"/>
              <a:gd name="connsiteY1512" fmla="*/ 1219723 h 5092591"/>
              <a:gd name="connsiteX1513" fmla="*/ 1347465 w 4546203"/>
              <a:gd name="connsiteY1513" fmla="*/ 1261906 h 5092591"/>
              <a:gd name="connsiteX1514" fmla="*/ 1350649 w 4546203"/>
              <a:gd name="connsiteY1514" fmla="*/ 1259916 h 5092591"/>
              <a:gd name="connsiteX1515" fmla="*/ 1252355 w 4546203"/>
              <a:gd name="connsiteY1515" fmla="*/ 1122622 h 5092591"/>
              <a:gd name="connsiteX1516" fmla="*/ 2649962 w 4546203"/>
              <a:gd name="connsiteY1516" fmla="*/ 1121429 h 5092591"/>
              <a:gd name="connsiteX1517" fmla="*/ 2638819 w 4546203"/>
              <a:gd name="connsiteY1517" fmla="*/ 1165203 h 5092591"/>
              <a:gd name="connsiteX1518" fmla="*/ 2701298 w 4546203"/>
              <a:gd name="connsiteY1518" fmla="*/ 1182713 h 5092591"/>
              <a:gd name="connsiteX1519" fmla="*/ 2714828 w 4546203"/>
              <a:gd name="connsiteY1519" fmla="*/ 1140132 h 5092591"/>
              <a:gd name="connsiteX1520" fmla="*/ 2649962 w 4546203"/>
              <a:gd name="connsiteY1520" fmla="*/ 1121429 h 5092591"/>
              <a:gd name="connsiteX1521" fmla="*/ 3591118 w 4546203"/>
              <a:gd name="connsiteY1521" fmla="*/ 1119837 h 5092591"/>
              <a:gd name="connsiteX1522" fmla="*/ 3557292 w 4546203"/>
              <a:gd name="connsiteY1522" fmla="*/ 1156448 h 5092591"/>
              <a:gd name="connsiteX1523" fmla="*/ 3591118 w 4546203"/>
              <a:gd name="connsiteY1523" fmla="*/ 1187887 h 5092591"/>
              <a:gd name="connsiteX1524" fmla="*/ 3624944 w 4546203"/>
              <a:gd name="connsiteY1524" fmla="*/ 1158040 h 5092591"/>
              <a:gd name="connsiteX1525" fmla="*/ 3591118 w 4546203"/>
              <a:gd name="connsiteY1525" fmla="*/ 1119837 h 5092591"/>
              <a:gd name="connsiteX1526" fmla="*/ 1375322 w 4546203"/>
              <a:gd name="connsiteY1526" fmla="*/ 1116653 h 5092591"/>
              <a:gd name="connsiteX1527" fmla="*/ 1348261 w 4546203"/>
              <a:gd name="connsiteY1527" fmla="*/ 1134561 h 5092591"/>
              <a:gd name="connsiteX1528" fmla="*/ 1368159 w 4546203"/>
              <a:gd name="connsiteY1528" fmla="*/ 1164407 h 5092591"/>
              <a:gd name="connsiteX1529" fmla="*/ 1394822 w 4546203"/>
              <a:gd name="connsiteY1529" fmla="*/ 1147296 h 5092591"/>
              <a:gd name="connsiteX1530" fmla="*/ 1375322 w 4546203"/>
              <a:gd name="connsiteY1530" fmla="*/ 1116653 h 5092591"/>
              <a:gd name="connsiteX1531" fmla="*/ 1851272 w 4546203"/>
              <a:gd name="connsiteY1531" fmla="*/ 1113072 h 5092591"/>
              <a:gd name="connsiteX1532" fmla="*/ 1815855 w 4546203"/>
              <a:gd name="connsiteY1532" fmla="*/ 1124612 h 5092591"/>
              <a:gd name="connsiteX1533" fmla="*/ 1827395 w 4546203"/>
              <a:gd name="connsiteY1533" fmla="*/ 1159234 h 5092591"/>
              <a:gd name="connsiteX1534" fmla="*/ 1862017 w 4546203"/>
              <a:gd name="connsiteY1534" fmla="*/ 1148489 h 5092591"/>
              <a:gd name="connsiteX1535" fmla="*/ 1851272 w 4546203"/>
              <a:gd name="connsiteY1535" fmla="*/ 1113072 h 5092591"/>
              <a:gd name="connsiteX1536" fmla="*/ 1071287 w 4546203"/>
              <a:gd name="connsiteY1536" fmla="*/ 1112276 h 5092591"/>
              <a:gd name="connsiteX1537" fmla="*/ 1035471 w 4546203"/>
              <a:gd name="connsiteY1537" fmla="*/ 1143714 h 5092591"/>
              <a:gd name="connsiteX1538" fmla="*/ 1059348 w 4546203"/>
              <a:gd name="connsiteY1538" fmla="*/ 1170377 h 5092591"/>
              <a:gd name="connsiteX1539" fmla="*/ 1094368 w 4546203"/>
              <a:gd name="connsiteY1539" fmla="*/ 1140132 h 5092591"/>
              <a:gd name="connsiteX1540" fmla="*/ 1071287 w 4546203"/>
              <a:gd name="connsiteY1540" fmla="*/ 1112276 h 5092591"/>
              <a:gd name="connsiteX1541" fmla="*/ 1312445 w 4546203"/>
              <a:gd name="connsiteY1541" fmla="*/ 1100337 h 5092591"/>
              <a:gd name="connsiteX1542" fmla="*/ 1284987 w 4546203"/>
              <a:gd name="connsiteY1542" fmla="*/ 1119439 h 5092591"/>
              <a:gd name="connsiteX1543" fmla="*/ 1305680 w 4546203"/>
              <a:gd name="connsiteY1543" fmla="*/ 1148887 h 5092591"/>
              <a:gd name="connsiteX1544" fmla="*/ 1332741 w 4546203"/>
              <a:gd name="connsiteY1544" fmla="*/ 1130184 h 5092591"/>
              <a:gd name="connsiteX1545" fmla="*/ 1312445 w 4546203"/>
              <a:gd name="connsiteY1545" fmla="*/ 1100337 h 5092591"/>
              <a:gd name="connsiteX1546" fmla="*/ 3332847 w 4546203"/>
              <a:gd name="connsiteY1546" fmla="*/ 1091582 h 5092591"/>
              <a:gd name="connsiteX1547" fmla="*/ 3304195 w 4546203"/>
              <a:gd name="connsiteY1547" fmla="*/ 1131377 h 5092591"/>
              <a:gd name="connsiteX1548" fmla="*/ 3341602 w 4546203"/>
              <a:gd name="connsiteY1548" fmla="*/ 1159234 h 5092591"/>
              <a:gd name="connsiteX1549" fmla="*/ 3371449 w 4546203"/>
              <a:gd name="connsiteY1549" fmla="*/ 1120633 h 5092591"/>
              <a:gd name="connsiteX1550" fmla="*/ 3332847 w 4546203"/>
              <a:gd name="connsiteY1550" fmla="*/ 1091582 h 5092591"/>
              <a:gd name="connsiteX1551" fmla="*/ 1440188 w 4546203"/>
              <a:gd name="connsiteY1551" fmla="*/ 1078450 h 5092591"/>
              <a:gd name="connsiteX1552" fmla="*/ 1412331 w 4546203"/>
              <a:gd name="connsiteY1552" fmla="*/ 1094766 h 5092591"/>
              <a:gd name="connsiteX1553" fmla="*/ 1431433 w 4546203"/>
              <a:gd name="connsiteY1553" fmla="*/ 1125806 h 5092591"/>
              <a:gd name="connsiteX1554" fmla="*/ 1458494 w 4546203"/>
              <a:gd name="connsiteY1554" fmla="*/ 1109490 h 5092591"/>
              <a:gd name="connsiteX1555" fmla="*/ 1440188 w 4546203"/>
              <a:gd name="connsiteY1555" fmla="*/ 1078450 h 5092591"/>
              <a:gd name="connsiteX1556" fmla="*/ 3432335 w 4546203"/>
              <a:gd name="connsiteY1556" fmla="*/ 1078052 h 5092591"/>
              <a:gd name="connsiteX1557" fmla="*/ 3402489 w 4546203"/>
              <a:gd name="connsiteY1557" fmla="*/ 1116653 h 5092591"/>
              <a:gd name="connsiteX1558" fmla="*/ 3440294 w 4546203"/>
              <a:gd name="connsiteY1558" fmla="*/ 1147296 h 5092591"/>
              <a:gd name="connsiteX1559" fmla="*/ 3471335 w 4546203"/>
              <a:gd name="connsiteY1559" fmla="*/ 1109490 h 5092591"/>
              <a:gd name="connsiteX1560" fmla="*/ 3432335 w 4546203"/>
              <a:gd name="connsiteY1560" fmla="*/ 1078052 h 5092591"/>
              <a:gd name="connsiteX1561" fmla="*/ 1645929 w 4546203"/>
              <a:gd name="connsiteY1561" fmla="*/ 1078052 h 5092591"/>
              <a:gd name="connsiteX1562" fmla="*/ 1608920 w 4546203"/>
              <a:gd name="connsiteY1562" fmla="*/ 1094766 h 5092591"/>
              <a:gd name="connsiteX1563" fmla="*/ 1648317 w 4546203"/>
              <a:gd name="connsiteY1563" fmla="*/ 1180326 h 5092591"/>
              <a:gd name="connsiteX1564" fmla="*/ 1682939 w 4546203"/>
              <a:gd name="connsiteY1564" fmla="*/ 1164407 h 5092591"/>
              <a:gd name="connsiteX1565" fmla="*/ 1645929 w 4546203"/>
              <a:gd name="connsiteY1565" fmla="*/ 1078052 h 5092591"/>
              <a:gd name="connsiteX1566" fmla="*/ 3534609 w 4546203"/>
              <a:gd name="connsiteY1566" fmla="*/ 1071287 h 5092591"/>
              <a:gd name="connsiteX1567" fmla="*/ 3503171 w 4546203"/>
              <a:gd name="connsiteY1567" fmla="*/ 1107898 h 5092591"/>
              <a:gd name="connsiteX1568" fmla="*/ 3540976 w 4546203"/>
              <a:gd name="connsiteY1568" fmla="*/ 1142122 h 5092591"/>
              <a:gd name="connsiteX1569" fmla="*/ 3573608 w 4546203"/>
              <a:gd name="connsiteY1569" fmla="*/ 1105113 h 5092591"/>
              <a:gd name="connsiteX1570" fmla="*/ 3534609 w 4546203"/>
              <a:gd name="connsiteY1570" fmla="*/ 1071287 h 5092591"/>
              <a:gd name="connsiteX1571" fmla="*/ 3639270 w 4546203"/>
              <a:gd name="connsiteY1571" fmla="*/ 1068899 h 5092591"/>
              <a:gd name="connsiteX1572" fmla="*/ 3605843 w 4546203"/>
              <a:gd name="connsiteY1572" fmla="*/ 1104715 h 5092591"/>
              <a:gd name="connsiteX1573" fmla="*/ 3642056 w 4546203"/>
              <a:gd name="connsiteY1573" fmla="*/ 1138541 h 5092591"/>
              <a:gd name="connsiteX1574" fmla="*/ 3677474 w 4546203"/>
              <a:gd name="connsiteY1574" fmla="*/ 1105113 h 5092591"/>
              <a:gd name="connsiteX1575" fmla="*/ 3639270 w 4546203"/>
              <a:gd name="connsiteY1575" fmla="*/ 1068899 h 5092591"/>
              <a:gd name="connsiteX1576" fmla="*/ 1561961 w 4546203"/>
              <a:gd name="connsiteY1576" fmla="*/ 1068103 h 5092591"/>
              <a:gd name="connsiteX1577" fmla="*/ 1505054 w 4546203"/>
              <a:gd name="connsiteY1577" fmla="*/ 1097154 h 5092591"/>
              <a:gd name="connsiteX1578" fmla="*/ 1555594 w 4546203"/>
              <a:gd name="connsiteY1578" fmla="*/ 1192662 h 5092591"/>
              <a:gd name="connsiteX1579" fmla="*/ 1608920 w 4546203"/>
              <a:gd name="connsiteY1579" fmla="*/ 1165601 h 5092591"/>
              <a:gd name="connsiteX1580" fmla="*/ 1561961 w 4546203"/>
              <a:gd name="connsiteY1580" fmla="*/ 1068103 h 5092591"/>
              <a:gd name="connsiteX1581" fmla="*/ 2885151 w 4546203"/>
              <a:gd name="connsiteY1581" fmla="*/ 1063328 h 5092591"/>
              <a:gd name="connsiteX1582" fmla="*/ 2868040 w 4546203"/>
              <a:gd name="connsiteY1582" fmla="*/ 1104715 h 5092591"/>
              <a:gd name="connsiteX1583" fmla="*/ 2932906 w 4546203"/>
              <a:gd name="connsiteY1583" fmla="*/ 1133765 h 5092591"/>
              <a:gd name="connsiteX1584" fmla="*/ 2952803 w 4546203"/>
              <a:gd name="connsiteY1584" fmla="*/ 1092776 h 5092591"/>
              <a:gd name="connsiteX1585" fmla="*/ 2885151 w 4546203"/>
              <a:gd name="connsiteY1585" fmla="*/ 1063328 h 5092591"/>
              <a:gd name="connsiteX1586" fmla="*/ 1689704 w 4546203"/>
              <a:gd name="connsiteY1586" fmla="*/ 1060144 h 5092591"/>
              <a:gd name="connsiteX1587" fmla="*/ 1652296 w 4546203"/>
              <a:gd name="connsiteY1587" fmla="*/ 1075664 h 5092591"/>
              <a:gd name="connsiteX1588" fmla="*/ 1689306 w 4546203"/>
              <a:gd name="connsiteY1588" fmla="*/ 1162418 h 5092591"/>
              <a:gd name="connsiteX1589" fmla="*/ 1723928 w 4546203"/>
              <a:gd name="connsiteY1589" fmla="*/ 1147694 h 5092591"/>
              <a:gd name="connsiteX1590" fmla="*/ 1689704 w 4546203"/>
              <a:gd name="connsiteY1590" fmla="*/ 1060144 h 5092591"/>
              <a:gd name="connsiteX1591" fmla="*/ 2666278 w 4546203"/>
              <a:gd name="connsiteY1591" fmla="*/ 1058552 h 5092591"/>
              <a:gd name="connsiteX1592" fmla="*/ 2655135 w 4546203"/>
              <a:gd name="connsiteY1592" fmla="*/ 1101929 h 5092591"/>
              <a:gd name="connsiteX1593" fmla="*/ 2720797 w 4546203"/>
              <a:gd name="connsiteY1593" fmla="*/ 1120633 h 5092591"/>
              <a:gd name="connsiteX1594" fmla="*/ 2734328 w 4546203"/>
              <a:gd name="connsiteY1594" fmla="*/ 1077654 h 5092591"/>
              <a:gd name="connsiteX1595" fmla="*/ 2666278 w 4546203"/>
              <a:gd name="connsiteY1595" fmla="*/ 1058552 h 5092591"/>
              <a:gd name="connsiteX1596" fmla="*/ 1385271 w 4546203"/>
              <a:gd name="connsiteY1596" fmla="*/ 1054175 h 5092591"/>
              <a:gd name="connsiteX1597" fmla="*/ 1357414 w 4546203"/>
              <a:gd name="connsiteY1597" fmla="*/ 1072083 h 5092591"/>
              <a:gd name="connsiteX1598" fmla="*/ 1376516 w 4546203"/>
              <a:gd name="connsiteY1598" fmla="*/ 1102725 h 5092591"/>
              <a:gd name="connsiteX1599" fmla="*/ 1404372 w 4546203"/>
              <a:gd name="connsiteY1599" fmla="*/ 1085215 h 5092591"/>
              <a:gd name="connsiteX1600" fmla="*/ 1385271 w 4546203"/>
              <a:gd name="connsiteY1600" fmla="*/ 1054175 h 5092591"/>
              <a:gd name="connsiteX1601" fmla="*/ 2051840 w 4546203"/>
              <a:gd name="connsiteY1601" fmla="*/ 1052185 h 5092591"/>
              <a:gd name="connsiteX1602" fmla="*/ 2018014 w 4546203"/>
              <a:gd name="connsiteY1602" fmla="*/ 1056563 h 5092591"/>
              <a:gd name="connsiteX1603" fmla="*/ 2024779 w 4546203"/>
              <a:gd name="connsiteY1603" fmla="*/ 1097950 h 5092591"/>
              <a:gd name="connsiteX1604" fmla="*/ 2057810 w 4546203"/>
              <a:gd name="connsiteY1604" fmla="*/ 1092378 h 5092591"/>
              <a:gd name="connsiteX1605" fmla="*/ 2051840 w 4546203"/>
              <a:gd name="connsiteY1605" fmla="*/ 1052185 h 5092591"/>
              <a:gd name="connsiteX1606" fmla="*/ 1627623 w 4546203"/>
              <a:gd name="connsiteY1606" fmla="*/ 1036665 h 5092591"/>
              <a:gd name="connsiteX1607" fmla="*/ 1590216 w 4546203"/>
              <a:gd name="connsiteY1607" fmla="*/ 1054573 h 5092591"/>
              <a:gd name="connsiteX1608" fmla="*/ 1606134 w 4546203"/>
              <a:gd name="connsiteY1608" fmla="*/ 1087205 h 5092591"/>
              <a:gd name="connsiteX1609" fmla="*/ 1642746 w 4546203"/>
              <a:gd name="connsiteY1609" fmla="*/ 1070889 h 5092591"/>
              <a:gd name="connsiteX1610" fmla="*/ 1627623 w 4546203"/>
              <a:gd name="connsiteY1610" fmla="*/ 1036665 h 5092591"/>
              <a:gd name="connsiteX1611" fmla="*/ 2566790 w 4546203"/>
              <a:gd name="connsiteY1611" fmla="*/ 1035073 h 5092591"/>
              <a:gd name="connsiteX1612" fmla="*/ 2559627 w 4546203"/>
              <a:gd name="connsiteY1612" fmla="*/ 1079644 h 5092591"/>
              <a:gd name="connsiteX1613" fmla="*/ 2625687 w 4546203"/>
              <a:gd name="connsiteY1613" fmla="*/ 1093970 h 5092591"/>
              <a:gd name="connsiteX1614" fmla="*/ 2636432 w 4546203"/>
              <a:gd name="connsiteY1614" fmla="*/ 1050195 h 5092591"/>
              <a:gd name="connsiteX1615" fmla="*/ 2566790 w 4546203"/>
              <a:gd name="connsiteY1615" fmla="*/ 1035073 h 5092591"/>
              <a:gd name="connsiteX1616" fmla="*/ 3375030 w 4546203"/>
              <a:gd name="connsiteY1616" fmla="*/ 1034277 h 5092591"/>
              <a:gd name="connsiteX1617" fmla="*/ 3346378 w 4546203"/>
              <a:gd name="connsiteY1617" fmla="*/ 1074072 h 5092591"/>
              <a:gd name="connsiteX1618" fmla="*/ 3384979 w 4546203"/>
              <a:gd name="connsiteY1618" fmla="*/ 1103123 h 5092591"/>
              <a:gd name="connsiteX1619" fmla="*/ 3414826 w 4546203"/>
              <a:gd name="connsiteY1619" fmla="*/ 1064124 h 5092591"/>
              <a:gd name="connsiteX1620" fmla="*/ 3375030 w 4546203"/>
              <a:gd name="connsiteY1620" fmla="*/ 1034277 h 5092591"/>
              <a:gd name="connsiteX1621" fmla="*/ 1778447 w 4546203"/>
              <a:gd name="connsiteY1621" fmla="*/ 1029104 h 5092591"/>
              <a:gd name="connsiteX1622" fmla="*/ 1740244 w 4546203"/>
              <a:gd name="connsiteY1622" fmla="*/ 1041838 h 5092591"/>
              <a:gd name="connsiteX1623" fmla="*/ 1771682 w 4546203"/>
              <a:gd name="connsiteY1623" fmla="*/ 1130582 h 5092591"/>
              <a:gd name="connsiteX1624" fmla="*/ 1807498 w 4546203"/>
              <a:gd name="connsiteY1624" fmla="*/ 1118643 h 5092591"/>
              <a:gd name="connsiteX1625" fmla="*/ 1778447 w 4546203"/>
              <a:gd name="connsiteY1625" fmla="*/ 1029104 h 5092591"/>
              <a:gd name="connsiteX1626" fmla="*/ 3199932 w 4546203"/>
              <a:gd name="connsiteY1626" fmla="*/ 1025522 h 5092591"/>
              <a:gd name="connsiteX1627" fmla="*/ 3188789 w 4546203"/>
              <a:gd name="connsiteY1627" fmla="*/ 1044624 h 5092591"/>
              <a:gd name="connsiteX1628" fmla="*/ 3272757 w 4546203"/>
              <a:gd name="connsiteY1628" fmla="*/ 1099541 h 5092591"/>
              <a:gd name="connsiteX1629" fmla="*/ 3285491 w 4546203"/>
              <a:gd name="connsiteY1629" fmla="*/ 1081633 h 5092591"/>
              <a:gd name="connsiteX1630" fmla="*/ 3199932 w 4546203"/>
              <a:gd name="connsiteY1630" fmla="*/ 1025522 h 5092591"/>
              <a:gd name="connsiteX1631" fmla="*/ 2785664 w 4546203"/>
              <a:gd name="connsiteY1631" fmla="*/ 1025522 h 5092591"/>
              <a:gd name="connsiteX1632" fmla="*/ 2770939 w 4546203"/>
              <a:gd name="connsiteY1632" fmla="*/ 1068103 h 5092591"/>
              <a:gd name="connsiteX1633" fmla="*/ 2838193 w 4546203"/>
              <a:gd name="connsiteY1633" fmla="*/ 1092378 h 5092591"/>
              <a:gd name="connsiteX1634" fmla="*/ 2854509 w 4546203"/>
              <a:gd name="connsiteY1634" fmla="*/ 1050593 h 5092591"/>
              <a:gd name="connsiteX1635" fmla="*/ 2785664 w 4546203"/>
              <a:gd name="connsiteY1635" fmla="*/ 1025522 h 5092591"/>
              <a:gd name="connsiteX1636" fmla="*/ 1934444 w 4546203"/>
              <a:gd name="connsiteY1636" fmla="*/ 1023930 h 5092591"/>
              <a:gd name="connsiteX1637" fmla="*/ 1900221 w 4546203"/>
              <a:gd name="connsiteY1637" fmla="*/ 1031889 h 5092591"/>
              <a:gd name="connsiteX1638" fmla="*/ 1910169 w 4546203"/>
              <a:gd name="connsiteY1638" fmla="*/ 1072481 h 5092591"/>
              <a:gd name="connsiteX1639" fmla="*/ 1944393 w 4546203"/>
              <a:gd name="connsiteY1639" fmla="*/ 1064522 h 5092591"/>
              <a:gd name="connsiteX1640" fmla="*/ 1934444 w 4546203"/>
              <a:gd name="connsiteY1640" fmla="*/ 1023930 h 5092591"/>
              <a:gd name="connsiteX1641" fmla="*/ 3476906 w 4546203"/>
              <a:gd name="connsiteY1641" fmla="*/ 1023134 h 5092591"/>
              <a:gd name="connsiteX1642" fmla="*/ 3446264 w 4546203"/>
              <a:gd name="connsiteY1642" fmla="*/ 1061338 h 5092591"/>
              <a:gd name="connsiteX1643" fmla="*/ 3485661 w 4546203"/>
              <a:gd name="connsiteY1643" fmla="*/ 1093174 h 5092591"/>
              <a:gd name="connsiteX1644" fmla="*/ 3517099 w 4546203"/>
              <a:gd name="connsiteY1644" fmla="*/ 1055767 h 5092591"/>
              <a:gd name="connsiteX1645" fmla="*/ 3476906 w 4546203"/>
              <a:gd name="connsiteY1645" fmla="*/ 1023134 h 5092591"/>
              <a:gd name="connsiteX1646" fmla="*/ 1672592 w 4546203"/>
              <a:gd name="connsiteY1646" fmla="*/ 1018757 h 5092591"/>
              <a:gd name="connsiteX1647" fmla="*/ 1634787 w 4546203"/>
              <a:gd name="connsiteY1647" fmla="*/ 1034675 h 5092591"/>
              <a:gd name="connsiteX1648" fmla="*/ 1649113 w 4546203"/>
              <a:gd name="connsiteY1648" fmla="*/ 1068103 h 5092591"/>
              <a:gd name="connsiteX1649" fmla="*/ 1686520 w 4546203"/>
              <a:gd name="connsiteY1649" fmla="*/ 1052981 h 5092591"/>
              <a:gd name="connsiteX1650" fmla="*/ 1672592 w 4546203"/>
              <a:gd name="connsiteY1650" fmla="*/ 1018757 h 5092591"/>
              <a:gd name="connsiteX1651" fmla="*/ 2384130 w 4546203"/>
              <a:gd name="connsiteY1651" fmla="*/ 1017961 h 5092591"/>
              <a:gd name="connsiteX1652" fmla="*/ 2380549 w 4546203"/>
              <a:gd name="connsiteY1652" fmla="*/ 1082031 h 5092591"/>
              <a:gd name="connsiteX1653" fmla="*/ 2430691 w 4546203"/>
              <a:gd name="connsiteY1653" fmla="*/ 1086409 h 5092591"/>
              <a:gd name="connsiteX1654" fmla="*/ 2437456 w 4546203"/>
              <a:gd name="connsiteY1654" fmla="*/ 1023532 h 5092591"/>
              <a:gd name="connsiteX1655" fmla="*/ 2384130 w 4546203"/>
              <a:gd name="connsiteY1655" fmla="*/ 1017961 h 5092591"/>
              <a:gd name="connsiteX1656" fmla="*/ 3580772 w 4546203"/>
              <a:gd name="connsiteY1656" fmla="*/ 1016767 h 5092591"/>
              <a:gd name="connsiteX1657" fmla="*/ 3548936 w 4546203"/>
              <a:gd name="connsiteY1657" fmla="*/ 1054175 h 5092591"/>
              <a:gd name="connsiteX1658" fmla="*/ 3588333 w 4546203"/>
              <a:gd name="connsiteY1658" fmla="*/ 1088797 h 5092591"/>
              <a:gd name="connsiteX1659" fmla="*/ 3620965 w 4546203"/>
              <a:gd name="connsiteY1659" fmla="*/ 1052185 h 5092591"/>
              <a:gd name="connsiteX1660" fmla="*/ 3580772 w 4546203"/>
              <a:gd name="connsiteY1660" fmla="*/ 1016767 h 5092591"/>
              <a:gd name="connsiteX1661" fmla="*/ 2205450 w 4546203"/>
              <a:gd name="connsiteY1661" fmla="*/ 1015175 h 5092591"/>
              <a:gd name="connsiteX1662" fmla="*/ 2152124 w 4546203"/>
              <a:gd name="connsiteY1662" fmla="*/ 1018757 h 5092591"/>
              <a:gd name="connsiteX1663" fmla="*/ 2156899 w 4546203"/>
              <a:gd name="connsiteY1663" fmla="*/ 1082031 h 5092591"/>
              <a:gd name="connsiteX1664" fmla="*/ 2205450 w 4546203"/>
              <a:gd name="connsiteY1664" fmla="*/ 1078848 h 5092591"/>
              <a:gd name="connsiteX1665" fmla="*/ 2205450 w 4546203"/>
              <a:gd name="connsiteY1665" fmla="*/ 1015175 h 5092591"/>
              <a:gd name="connsiteX1666" fmla="*/ 1823018 w 4546203"/>
              <a:gd name="connsiteY1666" fmla="*/ 1015175 h 5092591"/>
              <a:gd name="connsiteX1667" fmla="*/ 1784417 w 4546203"/>
              <a:gd name="connsiteY1667" fmla="*/ 1027512 h 5092591"/>
              <a:gd name="connsiteX1668" fmla="*/ 1813467 w 4546203"/>
              <a:gd name="connsiteY1668" fmla="*/ 1116653 h 5092591"/>
              <a:gd name="connsiteX1669" fmla="*/ 1849681 w 4546203"/>
              <a:gd name="connsiteY1669" fmla="*/ 1105511 h 5092591"/>
              <a:gd name="connsiteX1670" fmla="*/ 1823018 w 4546203"/>
              <a:gd name="connsiteY1670" fmla="*/ 1015175 h 5092591"/>
              <a:gd name="connsiteX1671" fmla="*/ 2306927 w 4546203"/>
              <a:gd name="connsiteY1671" fmla="*/ 1014380 h 5092591"/>
              <a:gd name="connsiteX1672" fmla="*/ 2306927 w 4546203"/>
              <a:gd name="connsiteY1672" fmla="*/ 1077654 h 5092591"/>
              <a:gd name="connsiteX1673" fmla="*/ 2356274 w 4546203"/>
              <a:gd name="connsiteY1673" fmla="*/ 1080042 h 5092591"/>
              <a:gd name="connsiteX1674" fmla="*/ 2360253 w 4546203"/>
              <a:gd name="connsiteY1674" fmla="*/ 1016767 h 5092591"/>
              <a:gd name="connsiteX1675" fmla="*/ 2306927 w 4546203"/>
              <a:gd name="connsiteY1675" fmla="*/ 1014380 h 5092591"/>
              <a:gd name="connsiteX1676" fmla="*/ 1718356 w 4546203"/>
              <a:gd name="connsiteY1676" fmla="*/ 1001645 h 5092591"/>
              <a:gd name="connsiteX1677" fmla="*/ 1679755 w 4546203"/>
              <a:gd name="connsiteY1677" fmla="*/ 1016369 h 5092591"/>
              <a:gd name="connsiteX1678" fmla="*/ 1692888 w 4546203"/>
              <a:gd name="connsiteY1678" fmla="*/ 1050991 h 5092591"/>
              <a:gd name="connsiteX1679" fmla="*/ 1730693 w 4546203"/>
              <a:gd name="connsiteY1679" fmla="*/ 1036267 h 5092591"/>
              <a:gd name="connsiteX1680" fmla="*/ 1718356 w 4546203"/>
              <a:gd name="connsiteY1680" fmla="*/ 1001645 h 5092591"/>
              <a:gd name="connsiteX1681" fmla="*/ 2476057 w 4546203"/>
              <a:gd name="connsiteY1681" fmla="*/ 995676 h 5092591"/>
              <a:gd name="connsiteX1682" fmla="*/ 2453374 w 4546203"/>
              <a:gd name="connsiteY1682" fmla="*/ 1167193 h 5092591"/>
              <a:gd name="connsiteX1683" fmla="*/ 2507495 w 4546203"/>
              <a:gd name="connsiteY1683" fmla="*/ 1175152 h 5092591"/>
              <a:gd name="connsiteX1684" fmla="*/ 2536944 w 4546203"/>
              <a:gd name="connsiteY1684" fmla="*/ 1004431 h 5092591"/>
              <a:gd name="connsiteX1685" fmla="*/ 2476057 w 4546203"/>
              <a:gd name="connsiteY1685" fmla="*/ 995676 h 5092591"/>
              <a:gd name="connsiteX1686" fmla="*/ 1044226 w 4546203"/>
              <a:gd name="connsiteY1686" fmla="*/ 994084 h 5092591"/>
              <a:gd name="connsiteX1687" fmla="*/ 1006022 w 4546203"/>
              <a:gd name="connsiteY1687" fmla="*/ 1026318 h 5092591"/>
              <a:gd name="connsiteX1688" fmla="*/ 1027114 w 4546203"/>
              <a:gd name="connsiteY1688" fmla="*/ 1051787 h 5092591"/>
              <a:gd name="connsiteX1689" fmla="*/ 1065317 w 4546203"/>
              <a:gd name="connsiteY1689" fmla="*/ 1020747 h 5092591"/>
              <a:gd name="connsiteX1690" fmla="*/ 1044226 w 4546203"/>
              <a:gd name="connsiteY1690" fmla="*/ 994084 h 5092591"/>
              <a:gd name="connsiteX1691" fmla="*/ 1764519 w 4546203"/>
              <a:gd name="connsiteY1691" fmla="*/ 985727 h 5092591"/>
              <a:gd name="connsiteX1692" fmla="*/ 1725122 w 4546203"/>
              <a:gd name="connsiteY1692" fmla="*/ 999257 h 5092591"/>
              <a:gd name="connsiteX1693" fmla="*/ 1737856 w 4546203"/>
              <a:gd name="connsiteY1693" fmla="*/ 1034277 h 5092591"/>
              <a:gd name="connsiteX1694" fmla="*/ 1776059 w 4546203"/>
              <a:gd name="connsiteY1694" fmla="*/ 1020349 h 5092591"/>
              <a:gd name="connsiteX1695" fmla="*/ 1764519 w 4546203"/>
              <a:gd name="connsiteY1695" fmla="*/ 985727 h 5092591"/>
              <a:gd name="connsiteX1696" fmla="*/ 1606134 w 4546203"/>
              <a:gd name="connsiteY1696" fmla="*/ 984931 h 5092591"/>
              <a:gd name="connsiteX1697" fmla="*/ 1567135 w 4546203"/>
              <a:gd name="connsiteY1697" fmla="*/ 1002043 h 5092591"/>
              <a:gd name="connsiteX1698" fmla="*/ 1583053 w 4546203"/>
              <a:gd name="connsiteY1698" fmla="*/ 1036665 h 5092591"/>
              <a:gd name="connsiteX1699" fmla="*/ 1621256 w 4546203"/>
              <a:gd name="connsiteY1699" fmla="*/ 1019951 h 5092591"/>
              <a:gd name="connsiteX1700" fmla="*/ 1606134 w 4546203"/>
              <a:gd name="connsiteY1700" fmla="*/ 984931 h 5092591"/>
              <a:gd name="connsiteX1701" fmla="*/ 3416815 w 4546203"/>
              <a:gd name="connsiteY1701" fmla="*/ 976972 h 5092591"/>
              <a:gd name="connsiteX1702" fmla="*/ 3388561 w 4546203"/>
              <a:gd name="connsiteY1702" fmla="*/ 1016767 h 5092591"/>
              <a:gd name="connsiteX1703" fmla="*/ 3428754 w 4546203"/>
              <a:gd name="connsiteY1703" fmla="*/ 1047012 h 5092591"/>
              <a:gd name="connsiteX1704" fmla="*/ 3458600 w 4546203"/>
              <a:gd name="connsiteY1704" fmla="*/ 1008410 h 5092591"/>
              <a:gd name="connsiteX1705" fmla="*/ 3416815 w 4546203"/>
              <a:gd name="connsiteY1705" fmla="*/ 976972 h 5092591"/>
              <a:gd name="connsiteX1706" fmla="*/ 1810681 w 4546203"/>
              <a:gd name="connsiteY1706" fmla="*/ 971799 h 5092591"/>
              <a:gd name="connsiteX1707" fmla="*/ 1771682 w 4546203"/>
              <a:gd name="connsiteY1707" fmla="*/ 984135 h 5092591"/>
              <a:gd name="connsiteX1708" fmla="*/ 1782825 w 4546203"/>
              <a:gd name="connsiteY1708" fmla="*/ 1018757 h 5092591"/>
              <a:gd name="connsiteX1709" fmla="*/ 1821426 w 4546203"/>
              <a:gd name="connsiteY1709" fmla="*/ 1007216 h 5092591"/>
              <a:gd name="connsiteX1710" fmla="*/ 1810681 w 4546203"/>
              <a:gd name="connsiteY1710" fmla="*/ 971799 h 5092591"/>
              <a:gd name="connsiteX1711" fmla="*/ 3520681 w 4546203"/>
              <a:gd name="connsiteY1711" fmla="*/ 967023 h 5092591"/>
              <a:gd name="connsiteX1712" fmla="*/ 3490437 w 4546203"/>
              <a:gd name="connsiteY1712" fmla="*/ 1005227 h 5092591"/>
              <a:gd name="connsiteX1713" fmla="*/ 3531426 w 4546203"/>
              <a:gd name="connsiteY1713" fmla="*/ 1038655 h 5092591"/>
              <a:gd name="connsiteX1714" fmla="*/ 3562466 w 4546203"/>
              <a:gd name="connsiteY1714" fmla="*/ 1000849 h 5092591"/>
              <a:gd name="connsiteX1715" fmla="*/ 3520681 w 4546203"/>
              <a:gd name="connsiteY1715" fmla="*/ 967023 h 5092591"/>
              <a:gd name="connsiteX1716" fmla="*/ 1652296 w 4546203"/>
              <a:gd name="connsiteY1716" fmla="*/ 965034 h 5092591"/>
              <a:gd name="connsiteX1717" fmla="*/ 1612899 w 4546203"/>
              <a:gd name="connsiteY1717" fmla="*/ 982145 h 5092591"/>
              <a:gd name="connsiteX1718" fmla="*/ 1628419 w 4546203"/>
              <a:gd name="connsiteY1718" fmla="*/ 1017165 h 5092591"/>
              <a:gd name="connsiteX1719" fmla="*/ 1666623 w 4546203"/>
              <a:gd name="connsiteY1719" fmla="*/ 1000849 h 5092591"/>
              <a:gd name="connsiteX1720" fmla="*/ 1652296 w 4546203"/>
              <a:gd name="connsiteY1720" fmla="*/ 965034 h 5092591"/>
              <a:gd name="connsiteX1721" fmla="*/ 1699255 w 4546203"/>
              <a:gd name="connsiteY1721" fmla="*/ 947922 h 5092591"/>
              <a:gd name="connsiteX1722" fmla="*/ 1659460 w 4546203"/>
              <a:gd name="connsiteY1722" fmla="*/ 963044 h 5092591"/>
              <a:gd name="connsiteX1723" fmla="*/ 1673388 w 4546203"/>
              <a:gd name="connsiteY1723" fmla="*/ 998859 h 5092591"/>
              <a:gd name="connsiteX1724" fmla="*/ 1712387 w 4546203"/>
              <a:gd name="connsiteY1724" fmla="*/ 984135 h 5092591"/>
              <a:gd name="connsiteX1725" fmla="*/ 1699255 w 4546203"/>
              <a:gd name="connsiteY1725" fmla="*/ 947922 h 5092591"/>
              <a:gd name="connsiteX1726" fmla="*/ 1006818 w 4546203"/>
              <a:gd name="connsiteY1726" fmla="*/ 947126 h 5092591"/>
              <a:gd name="connsiteX1727" fmla="*/ 967421 w 4546203"/>
              <a:gd name="connsiteY1727" fmla="*/ 979758 h 5092591"/>
              <a:gd name="connsiteX1728" fmla="*/ 991298 w 4546203"/>
              <a:gd name="connsiteY1728" fmla="*/ 1008410 h 5092591"/>
              <a:gd name="connsiteX1729" fmla="*/ 1030298 w 4546203"/>
              <a:gd name="connsiteY1729" fmla="*/ 976176 h 5092591"/>
              <a:gd name="connsiteX1730" fmla="*/ 1006818 w 4546203"/>
              <a:gd name="connsiteY1730" fmla="*/ 947126 h 5092591"/>
              <a:gd name="connsiteX1731" fmla="*/ 2055422 w 4546203"/>
              <a:gd name="connsiteY1731" fmla="*/ 944738 h 5092591"/>
              <a:gd name="connsiteX1732" fmla="*/ 2018810 w 4546203"/>
              <a:gd name="connsiteY1732" fmla="*/ 951105 h 5092591"/>
              <a:gd name="connsiteX1733" fmla="*/ 2025177 w 4546203"/>
              <a:gd name="connsiteY1733" fmla="*/ 991298 h 5092591"/>
              <a:gd name="connsiteX1734" fmla="*/ 2060595 w 4546203"/>
              <a:gd name="connsiteY1734" fmla="*/ 986523 h 5092591"/>
              <a:gd name="connsiteX1735" fmla="*/ 2055422 w 4546203"/>
              <a:gd name="connsiteY1735" fmla="*/ 944738 h 5092591"/>
              <a:gd name="connsiteX1736" fmla="*/ 2935294 w 4546203"/>
              <a:gd name="connsiteY1736" fmla="*/ 942350 h 5092591"/>
              <a:gd name="connsiteX1737" fmla="*/ 2917784 w 4546203"/>
              <a:gd name="connsiteY1737" fmla="*/ 984135 h 5092591"/>
              <a:gd name="connsiteX1738" fmla="*/ 2989017 w 4546203"/>
              <a:gd name="connsiteY1738" fmla="*/ 1015175 h 5092591"/>
              <a:gd name="connsiteX1739" fmla="*/ 3008119 w 4546203"/>
              <a:gd name="connsiteY1739" fmla="*/ 974982 h 5092591"/>
              <a:gd name="connsiteX1740" fmla="*/ 2935294 w 4546203"/>
              <a:gd name="connsiteY1740" fmla="*/ 942350 h 5092591"/>
              <a:gd name="connsiteX1741" fmla="*/ 2700502 w 4546203"/>
              <a:gd name="connsiteY1741" fmla="*/ 931606 h 5092591"/>
              <a:gd name="connsiteX1742" fmla="*/ 2688961 w 4546203"/>
              <a:gd name="connsiteY1742" fmla="*/ 975380 h 5092591"/>
              <a:gd name="connsiteX1743" fmla="*/ 2760593 w 4546203"/>
              <a:gd name="connsiteY1743" fmla="*/ 995676 h 5092591"/>
              <a:gd name="connsiteX1744" fmla="*/ 2773327 w 4546203"/>
              <a:gd name="connsiteY1744" fmla="*/ 953095 h 5092591"/>
              <a:gd name="connsiteX1745" fmla="*/ 2700502 w 4546203"/>
              <a:gd name="connsiteY1745" fmla="*/ 931606 h 5092591"/>
              <a:gd name="connsiteX1746" fmla="*/ 1747009 w 4546203"/>
              <a:gd name="connsiteY1746" fmla="*/ 931606 h 5092591"/>
              <a:gd name="connsiteX1747" fmla="*/ 1706418 w 4546203"/>
              <a:gd name="connsiteY1747" fmla="*/ 945534 h 5092591"/>
              <a:gd name="connsiteX1748" fmla="*/ 1719550 w 4546203"/>
              <a:gd name="connsiteY1748" fmla="*/ 981747 h 5092591"/>
              <a:gd name="connsiteX1749" fmla="*/ 1758948 w 4546203"/>
              <a:gd name="connsiteY1749" fmla="*/ 968217 h 5092591"/>
              <a:gd name="connsiteX1750" fmla="*/ 1747009 w 4546203"/>
              <a:gd name="connsiteY1750" fmla="*/ 931606 h 5092591"/>
              <a:gd name="connsiteX1751" fmla="*/ 2309713 w 4546203"/>
              <a:gd name="connsiteY1751" fmla="*/ 924442 h 5092591"/>
              <a:gd name="connsiteX1752" fmla="*/ 2309713 w 4546203"/>
              <a:gd name="connsiteY1752" fmla="*/ 985329 h 5092591"/>
              <a:gd name="connsiteX1753" fmla="*/ 2362243 w 4546203"/>
              <a:gd name="connsiteY1753" fmla="*/ 987717 h 5092591"/>
              <a:gd name="connsiteX1754" fmla="*/ 2365824 w 4546203"/>
              <a:gd name="connsiteY1754" fmla="*/ 924442 h 5092591"/>
              <a:gd name="connsiteX1755" fmla="*/ 2309713 w 4546203"/>
              <a:gd name="connsiteY1755" fmla="*/ 924442 h 5092591"/>
              <a:gd name="connsiteX1756" fmla="*/ 2228531 w 4546203"/>
              <a:gd name="connsiteY1756" fmla="*/ 923647 h 5092591"/>
              <a:gd name="connsiteX1757" fmla="*/ 2228531 w 4546203"/>
              <a:gd name="connsiteY1757" fmla="*/ 984533 h 5092591"/>
              <a:gd name="connsiteX1758" fmla="*/ 2282254 w 4546203"/>
              <a:gd name="connsiteY1758" fmla="*/ 984533 h 5092591"/>
              <a:gd name="connsiteX1759" fmla="*/ 2282254 w 4546203"/>
              <a:gd name="connsiteY1759" fmla="*/ 923647 h 5092591"/>
              <a:gd name="connsiteX1760" fmla="*/ 2228531 w 4546203"/>
              <a:gd name="connsiteY1760" fmla="*/ 923647 h 5092591"/>
              <a:gd name="connsiteX1761" fmla="*/ 2201470 w 4546203"/>
              <a:gd name="connsiteY1761" fmla="*/ 923249 h 5092591"/>
              <a:gd name="connsiteX1762" fmla="*/ 2145359 w 4546203"/>
              <a:gd name="connsiteY1762" fmla="*/ 926830 h 5092591"/>
              <a:gd name="connsiteX1763" fmla="*/ 2150532 w 4546203"/>
              <a:gd name="connsiteY1763" fmla="*/ 990502 h 5092591"/>
              <a:gd name="connsiteX1764" fmla="*/ 2204256 w 4546203"/>
              <a:gd name="connsiteY1764" fmla="*/ 986523 h 5092591"/>
              <a:gd name="connsiteX1765" fmla="*/ 2201470 w 4546203"/>
              <a:gd name="connsiteY1765" fmla="*/ 923249 h 5092591"/>
              <a:gd name="connsiteX1766" fmla="*/ 3458998 w 4546203"/>
              <a:gd name="connsiteY1766" fmla="*/ 919667 h 5092591"/>
              <a:gd name="connsiteX1767" fmla="*/ 3430346 w 4546203"/>
              <a:gd name="connsiteY1767" fmla="*/ 959462 h 5092591"/>
              <a:gd name="connsiteX1768" fmla="*/ 3472131 w 4546203"/>
              <a:gd name="connsiteY1768" fmla="*/ 990900 h 5092591"/>
              <a:gd name="connsiteX1769" fmla="*/ 3501977 w 4546203"/>
              <a:gd name="connsiteY1769" fmla="*/ 951901 h 5092591"/>
              <a:gd name="connsiteX1770" fmla="*/ 3458998 w 4546203"/>
              <a:gd name="connsiteY1770" fmla="*/ 919667 h 5092591"/>
              <a:gd name="connsiteX1771" fmla="*/ 1794365 w 4546203"/>
              <a:gd name="connsiteY1771" fmla="*/ 917279 h 5092591"/>
              <a:gd name="connsiteX1772" fmla="*/ 1753774 w 4546203"/>
              <a:gd name="connsiteY1772" fmla="*/ 929218 h 5092591"/>
              <a:gd name="connsiteX1773" fmla="*/ 1765315 w 4546203"/>
              <a:gd name="connsiteY1773" fmla="*/ 966625 h 5092591"/>
              <a:gd name="connsiteX1774" fmla="*/ 1805508 w 4546203"/>
              <a:gd name="connsiteY1774" fmla="*/ 953493 h 5092591"/>
              <a:gd name="connsiteX1775" fmla="*/ 1794365 w 4546203"/>
              <a:gd name="connsiteY1775" fmla="*/ 917279 h 5092591"/>
              <a:gd name="connsiteX1776" fmla="*/ 2592657 w 4546203"/>
              <a:gd name="connsiteY1776" fmla="*/ 906933 h 5092591"/>
              <a:gd name="connsiteX1777" fmla="*/ 2583902 w 4546203"/>
              <a:gd name="connsiteY1777" fmla="*/ 950707 h 5092591"/>
              <a:gd name="connsiteX1778" fmla="*/ 2656727 w 4546203"/>
              <a:gd name="connsiteY1778" fmla="*/ 967023 h 5092591"/>
              <a:gd name="connsiteX1779" fmla="*/ 2667472 w 4546203"/>
              <a:gd name="connsiteY1779" fmla="*/ 923647 h 5092591"/>
              <a:gd name="connsiteX1780" fmla="*/ 2592657 w 4546203"/>
              <a:gd name="connsiteY1780" fmla="*/ 906933 h 5092591"/>
              <a:gd name="connsiteX1781" fmla="*/ 2827847 w 4546203"/>
              <a:gd name="connsiteY1781" fmla="*/ 901361 h 5092591"/>
              <a:gd name="connsiteX1782" fmla="*/ 2813122 w 4546203"/>
              <a:gd name="connsiteY1782" fmla="*/ 944340 h 5092591"/>
              <a:gd name="connsiteX1783" fmla="*/ 2886346 w 4546203"/>
              <a:gd name="connsiteY1783" fmla="*/ 971003 h 5092591"/>
              <a:gd name="connsiteX1784" fmla="*/ 2902264 w 4546203"/>
              <a:gd name="connsiteY1784" fmla="*/ 929218 h 5092591"/>
              <a:gd name="connsiteX1785" fmla="*/ 2827847 w 4546203"/>
              <a:gd name="connsiteY1785" fmla="*/ 901361 h 5092591"/>
              <a:gd name="connsiteX1786" fmla="*/ 1969066 w 4546203"/>
              <a:gd name="connsiteY1786" fmla="*/ 898178 h 5092591"/>
              <a:gd name="connsiteX1787" fmla="*/ 1931261 w 4546203"/>
              <a:gd name="connsiteY1787" fmla="*/ 906137 h 5092591"/>
              <a:gd name="connsiteX1788" fmla="*/ 1940016 w 4546203"/>
              <a:gd name="connsiteY1788" fmla="*/ 946728 h 5092591"/>
              <a:gd name="connsiteX1789" fmla="*/ 1976627 w 4546203"/>
              <a:gd name="connsiteY1789" fmla="*/ 939167 h 5092591"/>
              <a:gd name="connsiteX1790" fmla="*/ 1969066 w 4546203"/>
              <a:gd name="connsiteY1790" fmla="*/ 898178 h 5092591"/>
              <a:gd name="connsiteX1791" fmla="*/ 1565941 w 4546203"/>
              <a:gd name="connsiteY1791" fmla="*/ 890617 h 5092591"/>
              <a:gd name="connsiteX1792" fmla="*/ 1524156 w 4546203"/>
              <a:gd name="connsiteY1792" fmla="*/ 908922 h 5092591"/>
              <a:gd name="connsiteX1793" fmla="*/ 1563553 w 4546203"/>
              <a:gd name="connsiteY1793" fmla="*/ 994880 h 5092591"/>
              <a:gd name="connsiteX1794" fmla="*/ 1602950 w 4546203"/>
              <a:gd name="connsiteY1794" fmla="*/ 977370 h 5092591"/>
              <a:gd name="connsiteX1795" fmla="*/ 1565941 w 4546203"/>
              <a:gd name="connsiteY1795" fmla="*/ 890617 h 5092591"/>
              <a:gd name="connsiteX1796" fmla="*/ 2960762 w 4546203"/>
              <a:gd name="connsiteY1796" fmla="*/ 882259 h 5092591"/>
              <a:gd name="connsiteX1797" fmla="*/ 2943253 w 4546203"/>
              <a:gd name="connsiteY1797" fmla="*/ 923647 h 5092591"/>
              <a:gd name="connsiteX1798" fmla="*/ 3016874 w 4546203"/>
              <a:gd name="connsiteY1798" fmla="*/ 956279 h 5092591"/>
              <a:gd name="connsiteX1799" fmla="*/ 3036373 w 4546203"/>
              <a:gd name="connsiteY1799" fmla="*/ 915687 h 5092591"/>
              <a:gd name="connsiteX1800" fmla="*/ 2960762 w 4546203"/>
              <a:gd name="connsiteY1800" fmla="*/ 882259 h 5092591"/>
              <a:gd name="connsiteX1801" fmla="*/ 2491975 w 4546203"/>
              <a:gd name="connsiteY1801" fmla="*/ 875096 h 5092591"/>
              <a:gd name="connsiteX1802" fmla="*/ 2480832 w 4546203"/>
              <a:gd name="connsiteY1802" fmla="*/ 958666 h 5092591"/>
              <a:gd name="connsiteX1803" fmla="*/ 2542913 w 4546203"/>
              <a:gd name="connsiteY1803" fmla="*/ 967819 h 5092591"/>
              <a:gd name="connsiteX1804" fmla="*/ 2557239 w 4546203"/>
              <a:gd name="connsiteY1804" fmla="*/ 884647 h 5092591"/>
              <a:gd name="connsiteX1805" fmla="*/ 2491975 w 4546203"/>
              <a:gd name="connsiteY1805" fmla="*/ 875096 h 5092591"/>
              <a:gd name="connsiteX1806" fmla="*/ 1614889 w 4546203"/>
              <a:gd name="connsiteY1806" fmla="*/ 870321 h 5092591"/>
              <a:gd name="connsiteX1807" fmla="*/ 1573104 w 4546203"/>
              <a:gd name="connsiteY1807" fmla="*/ 887831 h 5092591"/>
              <a:gd name="connsiteX1808" fmla="*/ 1609716 w 4546203"/>
              <a:gd name="connsiteY1808" fmla="*/ 974584 h 5092591"/>
              <a:gd name="connsiteX1809" fmla="*/ 1649511 w 4546203"/>
              <a:gd name="connsiteY1809" fmla="*/ 957870 h 5092591"/>
              <a:gd name="connsiteX1810" fmla="*/ 1614889 w 4546203"/>
              <a:gd name="connsiteY1810" fmla="*/ 870321 h 5092591"/>
              <a:gd name="connsiteX1811" fmla="*/ 1879527 w 4546203"/>
              <a:gd name="connsiteY1811" fmla="*/ 858382 h 5092591"/>
              <a:gd name="connsiteX1812" fmla="*/ 1841722 w 4546203"/>
              <a:gd name="connsiteY1812" fmla="*/ 867933 h 5092591"/>
              <a:gd name="connsiteX1813" fmla="*/ 1852864 w 4546203"/>
              <a:gd name="connsiteY1813" fmla="*/ 908524 h 5092591"/>
              <a:gd name="connsiteX1814" fmla="*/ 1889874 w 4546203"/>
              <a:gd name="connsiteY1814" fmla="*/ 898178 h 5092591"/>
              <a:gd name="connsiteX1815" fmla="*/ 1879527 w 4546203"/>
              <a:gd name="connsiteY1815" fmla="*/ 858382 h 5092591"/>
              <a:gd name="connsiteX1816" fmla="*/ 2848938 w 4546203"/>
              <a:gd name="connsiteY1816" fmla="*/ 840077 h 5092591"/>
              <a:gd name="connsiteX1817" fmla="*/ 2833816 w 4546203"/>
              <a:gd name="connsiteY1817" fmla="*/ 882657 h 5092591"/>
              <a:gd name="connsiteX1818" fmla="*/ 2909825 w 4546203"/>
              <a:gd name="connsiteY1818" fmla="*/ 910514 h 5092591"/>
              <a:gd name="connsiteX1819" fmla="*/ 2926141 w 4546203"/>
              <a:gd name="connsiteY1819" fmla="*/ 868331 h 5092591"/>
              <a:gd name="connsiteX1820" fmla="*/ 2848938 w 4546203"/>
              <a:gd name="connsiteY1820" fmla="*/ 840077 h 5092591"/>
              <a:gd name="connsiteX1821" fmla="*/ 1715173 w 4546203"/>
              <a:gd name="connsiteY1821" fmla="*/ 834505 h 5092591"/>
              <a:gd name="connsiteX1822" fmla="*/ 1672194 w 4546203"/>
              <a:gd name="connsiteY1822" fmla="*/ 849230 h 5092591"/>
              <a:gd name="connsiteX1823" fmla="*/ 1703632 w 4546203"/>
              <a:gd name="connsiteY1823" fmla="*/ 937973 h 5092591"/>
              <a:gd name="connsiteX1824" fmla="*/ 1744621 w 4546203"/>
              <a:gd name="connsiteY1824" fmla="*/ 924044 h 5092591"/>
              <a:gd name="connsiteX1825" fmla="*/ 1715173 w 4546203"/>
              <a:gd name="connsiteY1825" fmla="*/ 834505 h 5092591"/>
              <a:gd name="connsiteX1826" fmla="*/ 2398058 w 4546203"/>
              <a:gd name="connsiteY1826" fmla="*/ 834107 h 5092591"/>
              <a:gd name="connsiteX1827" fmla="*/ 2393283 w 4546203"/>
              <a:gd name="connsiteY1827" fmla="*/ 897382 h 5092591"/>
              <a:gd name="connsiteX1828" fmla="*/ 2450588 w 4546203"/>
              <a:gd name="connsiteY1828" fmla="*/ 902953 h 5092591"/>
              <a:gd name="connsiteX1829" fmla="*/ 2457353 w 4546203"/>
              <a:gd name="connsiteY1829" fmla="*/ 839679 h 5092591"/>
              <a:gd name="connsiteX1830" fmla="*/ 2398058 w 4546203"/>
              <a:gd name="connsiteY1830" fmla="*/ 834107 h 5092591"/>
              <a:gd name="connsiteX1831" fmla="*/ 2311305 w 4546203"/>
              <a:gd name="connsiteY1831" fmla="*/ 832515 h 5092591"/>
              <a:gd name="connsiteX1832" fmla="*/ 2311305 w 4546203"/>
              <a:gd name="connsiteY1832" fmla="*/ 893402 h 5092591"/>
              <a:gd name="connsiteX1833" fmla="*/ 2367814 w 4546203"/>
              <a:gd name="connsiteY1833" fmla="*/ 893402 h 5092591"/>
              <a:gd name="connsiteX1834" fmla="*/ 2370600 w 4546203"/>
              <a:gd name="connsiteY1834" fmla="*/ 832515 h 5092591"/>
              <a:gd name="connsiteX1835" fmla="*/ 2311305 w 4546203"/>
              <a:gd name="connsiteY1835" fmla="*/ 832515 h 5092591"/>
              <a:gd name="connsiteX1836" fmla="*/ 2197889 w 4546203"/>
              <a:gd name="connsiteY1836" fmla="*/ 830526 h 5092591"/>
              <a:gd name="connsiteX1837" fmla="*/ 2137798 w 4546203"/>
              <a:gd name="connsiteY1837" fmla="*/ 833709 h 5092591"/>
              <a:gd name="connsiteX1838" fmla="*/ 2143369 w 4546203"/>
              <a:gd name="connsiteY1838" fmla="*/ 897780 h 5092591"/>
              <a:gd name="connsiteX1839" fmla="*/ 2197889 w 4546203"/>
              <a:gd name="connsiteY1839" fmla="*/ 893800 h 5092591"/>
              <a:gd name="connsiteX1840" fmla="*/ 2197889 w 4546203"/>
              <a:gd name="connsiteY1840" fmla="*/ 830526 h 5092591"/>
              <a:gd name="connsiteX1841" fmla="*/ 1766111 w 4546203"/>
              <a:gd name="connsiteY1841" fmla="*/ 819383 h 5092591"/>
              <a:gd name="connsiteX1842" fmla="*/ 1722734 w 4546203"/>
              <a:gd name="connsiteY1842" fmla="*/ 832515 h 5092591"/>
              <a:gd name="connsiteX1843" fmla="*/ 1751387 w 4546203"/>
              <a:gd name="connsiteY1843" fmla="*/ 922055 h 5092591"/>
              <a:gd name="connsiteX1844" fmla="*/ 1792774 w 4546203"/>
              <a:gd name="connsiteY1844" fmla="*/ 908922 h 5092591"/>
              <a:gd name="connsiteX1845" fmla="*/ 1766111 w 4546203"/>
              <a:gd name="connsiteY1845" fmla="*/ 819383 h 5092591"/>
              <a:gd name="connsiteX1846" fmla="*/ 2733930 w 4546203"/>
              <a:gd name="connsiteY1846" fmla="*/ 805853 h 5092591"/>
              <a:gd name="connsiteX1847" fmla="*/ 2722389 w 4546203"/>
              <a:gd name="connsiteY1847" fmla="*/ 849230 h 5092591"/>
              <a:gd name="connsiteX1848" fmla="*/ 2799990 w 4546203"/>
              <a:gd name="connsiteY1848" fmla="*/ 871515 h 5092591"/>
              <a:gd name="connsiteX1849" fmla="*/ 2813122 w 4546203"/>
              <a:gd name="connsiteY1849" fmla="*/ 828536 h 5092591"/>
              <a:gd name="connsiteX1850" fmla="*/ 2733930 w 4546203"/>
              <a:gd name="connsiteY1850" fmla="*/ 805853 h 5092591"/>
              <a:gd name="connsiteX1851" fmla="*/ 2617330 w 4546203"/>
              <a:gd name="connsiteY1851" fmla="*/ 778792 h 5092591"/>
              <a:gd name="connsiteX1852" fmla="*/ 2608575 w 4546203"/>
              <a:gd name="connsiteY1852" fmla="*/ 822965 h 5092591"/>
              <a:gd name="connsiteX1853" fmla="*/ 2687370 w 4546203"/>
              <a:gd name="connsiteY1853" fmla="*/ 840077 h 5092591"/>
              <a:gd name="connsiteX1854" fmla="*/ 2697716 w 4546203"/>
              <a:gd name="connsiteY1854" fmla="*/ 796302 h 5092591"/>
              <a:gd name="connsiteX1855" fmla="*/ 2617330 w 4546203"/>
              <a:gd name="connsiteY1855" fmla="*/ 778792 h 5092591"/>
              <a:gd name="connsiteX1856" fmla="*/ 2869233 w 4546203"/>
              <a:gd name="connsiteY1856" fmla="*/ 777996 h 5092591"/>
              <a:gd name="connsiteX1857" fmla="*/ 2854907 w 4546203"/>
              <a:gd name="connsiteY1857" fmla="*/ 820577 h 5092591"/>
              <a:gd name="connsiteX1858" fmla="*/ 2933304 w 4546203"/>
              <a:gd name="connsiteY1858" fmla="*/ 848832 h 5092591"/>
              <a:gd name="connsiteX1859" fmla="*/ 2950018 w 4546203"/>
              <a:gd name="connsiteY1859" fmla="*/ 807047 h 5092591"/>
              <a:gd name="connsiteX1860" fmla="*/ 2869233 w 4546203"/>
              <a:gd name="connsiteY1860" fmla="*/ 777996 h 5092591"/>
              <a:gd name="connsiteX1861" fmla="*/ 1577879 w 4546203"/>
              <a:gd name="connsiteY1861" fmla="*/ 775210 h 5092591"/>
              <a:gd name="connsiteX1862" fmla="*/ 1533309 w 4546203"/>
              <a:gd name="connsiteY1862" fmla="*/ 793516 h 5092591"/>
              <a:gd name="connsiteX1863" fmla="*/ 1569920 w 4546203"/>
              <a:gd name="connsiteY1863" fmla="*/ 880668 h 5092591"/>
              <a:gd name="connsiteX1864" fmla="*/ 1612103 w 4546203"/>
              <a:gd name="connsiteY1864" fmla="*/ 862362 h 5092591"/>
              <a:gd name="connsiteX1865" fmla="*/ 1577879 w 4546203"/>
              <a:gd name="connsiteY1865" fmla="*/ 775210 h 5092591"/>
              <a:gd name="connsiteX1866" fmla="*/ 3010506 w 4546203"/>
              <a:gd name="connsiteY1866" fmla="*/ 761282 h 5092591"/>
              <a:gd name="connsiteX1867" fmla="*/ 2992997 w 4546203"/>
              <a:gd name="connsiteY1867" fmla="*/ 803067 h 5092591"/>
              <a:gd name="connsiteX1868" fmla="*/ 3072189 w 4546203"/>
              <a:gd name="connsiteY1868" fmla="*/ 838087 h 5092591"/>
              <a:gd name="connsiteX1869" fmla="*/ 3091689 w 4546203"/>
              <a:gd name="connsiteY1869" fmla="*/ 797496 h 5092591"/>
              <a:gd name="connsiteX1870" fmla="*/ 3010506 w 4546203"/>
              <a:gd name="connsiteY1870" fmla="*/ 761282 h 5092591"/>
              <a:gd name="connsiteX1871" fmla="*/ 1630807 w 4546203"/>
              <a:gd name="connsiteY1871" fmla="*/ 755313 h 5092591"/>
              <a:gd name="connsiteX1872" fmla="*/ 1585441 w 4546203"/>
              <a:gd name="connsiteY1872" fmla="*/ 772823 h 5092591"/>
              <a:gd name="connsiteX1873" fmla="*/ 1619664 w 4546203"/>
              <a:gd name="connsiteY1873" fmla="*/ 860372 h 5092591"/>
              <a:gd name="connsiteX1874" fmla="*/ 1662643 w 4546203"/>
              <a:gd name="connsiteY1874" fmla="*/ 844056 h 5092591"/>
              <a:gd name="connsiteX1875" fmla="*/ 1630807 w 4546203"/>
              <a:gd name="connsiteY1875" fmla="*/ 755313 h 5092591"/>
              <a:gd name="connsiteX1876" fmla="*/ 2750644 w 4546203"/>
              <a:gd name="connsiteY1876" fmla="*/ 742578 h 5092591"/>
              <a:gd name="connsiteX1877" fmla="*/ 2739103 w 4546203"/>
              <a:gd name="connsiteY1877" fmla="*/ 785955 h 5092591"/>
              <a:gd name="connsiteX1878" fmla="*/ 2819489 w 4546203"/>
              <a:gd name="connsiteY1878" fmla="*/ 809036 h 5092591"/>
              <a:gd name="connsiteX1879" fmla="*/ 2832622 w 4546203"/>
              <a:gd name="connsiteY1879" fmla="*/ 766058 h 5092591"/>
              <a:gd name="connsiteX1880" fmla="*/ 2750644 w 4546203"/>
              <a:gd name="connsiteY1880" fmla="*/ 742578 h 5092591"/>
              <a:gd name="connsiteX1881" fmla="*/ 2404824 w 4546203"/>
              <a:gd name="connsiteY1881" fmla="*/ 742180 h 5092591"/>
              <a:gd name="connsiteX1882" fmla="*/ 2400844 w 4546203"/>
              <a:gd name="connsiteY1882" fmla="*/ 805455 h 5092591"/>
              <a:gd name="connsiteX1883" fmla="*/ 2460935 w 4546203"/>
              <a:gd name="connsiteY1883" fmla="*/ 810628 h 5092591"/>
              <a:gd name="connsiteX1884" fmla="*/ 2467700 w 4546203"/>
              <a:gd name="connsiteY1884" fmla="*/ 747354 h 5092591"/>
              <a:gd name="connsiteX1885" fmla="*/ 2404824 w 4546203"/>
              <a:gd name="connsiteY1885" fmla="*/ 742180 h 5092591"/>
              <a:gd name="connsiteX1886" fmla="*/ 2313693 w 4546203"/>
              <a:gd name="connsiteY1886" fmla="*/ 739793 h 5092591"/>
              <a:gd name="connsiteX1887" fmla="*/ 2313693 w 4546203"/>
              <a:gd name="connsiteY1887" fmla="*/ 801077 h 5092591"/>
              <a:gd name="connsiteX1888" fmla="*/ 2372988 w 4546203"/>
              <a:gd name="connsiteY1888" fmla="*/ 801077 h 5092591"/>
              <a:gd name="connsiteX1889" fmla="*/ 2376569 w 4546203"/>
              <a:gd name="connsiteY1889" fmla="*/ 739793 h 5092591"/>
              <a:gd name="connsiteX1890" fmla="*/ 2313693 w 4546203"/>
              <a:gd name="connsiteY1890" fmla="*/ 739793 h 5092591"/>
              <a:gd name="connsiteX1891" fmla="*/ 2224153 w 4546203"/>
              <a:gd name="connsiteY1891" fmla="*/ 738997 h 5092591"/>
              <a:gd name="connsiteX1892" fmla="*/ 2224153 w 4546203"/>
              <a:gd name="connsiteY1892" fmla="*/ 799486 h 5092591"/>
              <a:gd name="connsiteX1893" fmla="*/ 2284642 w 4546203"/>
              <a:gd name="connsiteY1893" fmla="*/ 799486 h 5092591"/>
              <a:gd name="connsiteX1894" fmla="*/ 2284642 w 4546203"/>
              <a:gd name="connsiteY1894" fmla="*/ 738997 h 5092591"/>
              <a:gd name="connsiteX1895" fmla="*/ 2224153 w 4546203"/>
              <a:gd name="connsiteY1895" fmla="*/ 738997 h 5092591"/>
              <a:gd name="connsiteX1896" fmla="*/ 1684133 w 4546203"/>
              <a:gd name="connsiteY1896" fmla="*/ 737405 h 5092591"/>
              <a:gd name="connsiteX1897" fmla="*/ 1638766 w 4546203"/>
              <a:gd name="connsiteY1897" fmla="*/ 752925 h 5092591"/>
              <a:gd name="connsiteX1898" fmla="*/ 1669806 w 4546203"/>
              <a:gd name="connsiteY1898" fmla="*/ 841668 h 5092591"/>
              <a:gd name="connsiteX1899" fmla="*/ 1713183 w 4546203"/>
              <a:gd name="connsiteY1899" fmla="*/ 826546 h 5092591"/>
              <a:gd name="connsiteX1900" fmla="*/ 1684133 w 4546203"/>
              <a:gd name="connsiteY1900" fmla="*/ 737405 h 5092591"/>
              <a:gd name="connsiteX1901" fmla="*/ 1737856 w 4546203"/>
              <a:gd name="connsiteY1901" fmla="*/ 720691 h 5092591"/>
              <a:gd name="connsiteX1902" fmla="*/ 1691694 w 4546203"/>
              <a:gd name="connsiteY1902" fmla="*/ 734619 h 5092591"/>
              <a:gd name="connsiteX1903" fmla="*/ 1720744 w 4546203"/>
              <a:gd name="connsiteY1903" fmla="*/ 824556 h 5092591"/>
              <a:gd name="connsiteX1904" fmla="*/ 1764121 w 4546203"/>
              <a:gd name="connsiteY1904" fmla="*/ 810628 h 5092591"/>
              <a:gd name="connsiteX1905" fmla="*/ 1737856 w 4546203"/>
              <a:gd name="connsiteY1905" fmla="*/ 720691 h 5092591"/>
              <a:gd name="connsiteX1906" fmla="*/ 2630064 w 4546203"/>
              <a:gd name="connsiteY1906" fmla="*/ 714722 h 5092591"/>
              <a:gd name="connsiteX1907" fmla="*/ 2621708 w 4546203"/>
              <a:gd name="connsiteY1907" fmla="*/ 759292 h 5092591"/>
              <a:gd name="connsiteX1908" fmla="*/ 2703288 w 4546203"/>
              <a:gd name="connsiteY1908" fmla="*/ 776802 h 5092591"/>
              <a:gd name="connsiteX1909" fmla="*/ 2713634 w 4546203"/>
              <a:gd name="connsiteY1909" fmla="*/ 733028 h 5092591"/>
              <a:gd name="connsiteX1910" fmla="*/ 2630064 w 4546203"/>
              <a:gd name="connsiteY1910" fmla="*/ 714722 h 5092591"/>
              <a:gd name="connsiteX1911" fmla="*/ 1485953 w 4546203"/>
              <a:gd name="connsiteY1911" fmla="*/ 701987 h 5092591"/>
              <a:gd name="connsiteX1912" fmla="*/ 1439392 w 4546203"/>
              <a:gd name="connsiteY1912" fmla="*/ 722681 h 5092591"/>
              <a:gd name="connsiteX1913" fmla="*/ 1478789 w 4546203"/>
              <a:gd name="connsiteY1913" fmla="*/ 808638 h 5092591"/>
              <a:gd name="connsiteX1914" fmla="*/ 1522962 w 4546203"/>
              <a:gd name="connsiteY1914" fmla="*/ 788343 h 5092591"/>
              <a:gd name="connsiteX1915" fmla="*/ 1485953 w 4546203"/>
              <a:gd name="connsiteY1915" fmla="*/ 701987 h 5092591"/>
              <a:gd name="connsiteX1916" fmla="*/ 1540870 w 4546203"/>
              <a:gd name="connsiteY1916" fmla="*/ 680100 h 5092591"/>
              <a:gd name="connsiteX1917" fmla="*/ 1493514 w 4546203"/>
              <a:gd name="connsiteY1917" fmla="*/ 698804 h 5092591"/>
              <a:gd name="connsiteX1918" fmla="*/ 1530523 w 4546203"/>
              <a:gd name="connsiteY1918" fmla="*/ 785955 h 5092591"/>
              <a:gd name="connsiteX1919" fmla="*/ 1575094 w 4546203"/>
              <a:gd name="connsiteY1919" fmla="*/ 767251 h 5092591"/>
              <a:gd name="connsiteX1920" fmla="*/ 1540870 w 4546203"/>
              <a:gd name="connsiteY1920" fmla="*/ 680100 h 5092591"/>
              <a:gd name="connsiteX1921" fmla="*/ 1468841 w 4546203"/>
              <a:gd name="connsiteY1921" fmla="*/ 662590 h 5092591"/>
              <a:gd name="connsiteX1922" fmla="*/ 1421882 w 4546203"/>
              <a:gd name="connsiteY1922" fmla="*/ 684079 h 5092591"/>
              <a:gd name="connsiteX1923" fmla="*/ 1436607 w 4546203"/>
              <a:gd name="connsiteY1923" fmla="*/ 715916 h 5092591"/>
              <a:gd name="connsiteX1924" fmla="*/ 1483167 w 4546203"/>
              <a:gd name="connsiteY1924" fmla="*/ 694824 h 5092591"/>
              <a:gd name="connsiteX1925" fmla="*/ 1468841 w 4546203"/>
              <a:gd name="connsiteY1925" fmla="*/ 662590 h 5092591"/>
              <a:gd name="connsiteX1926" fmla="*/ 1596185 w 4546203"/>
              <a:gd name="connsiteY1926" fmla="*/ 659008 h 5092591"/>
              <a:gd name="connsiteX1927" fmla="*/ 1548829 w 4546203"/>
              <a:gd name="connsiteY1927" fmla="*/ 676916 h 5092591"/>
              <a:gd name="connsiteX1928" fmla="*/ 1582655 w 4546203"/>
              <a:gd name="connsiteY1928" fmla="*/ 764864 h 5092591"/>
              <a:gd name="connsiteX1929" fmla="*/ 1628021 w 4546203"/>
              <a:gd name="connsiteY1929" fmla="*/ 747354 h 5092591"/>
              <a:gd name="connsiteX1930" fmla="*/ 1596185 w 4546203"/>
              <a:gd name="connsiteY1930" fmla="*/ 659008 h 5092591"/>
              <a:gd name="connsiteX1931" fmla="*/ 2911018 w 4546203"/>
              <a:gd name="connsiteY1931" fmla="*/ 654233 h 5092591"/>
              <a:gd name="connsiteX1932" fmla="*/ 2897090 w 4546203"/>
              <a:gd name="connsiteY1932" fmla="*/ 696814 h 5092591"/>
              <a:gd name="connsiteX1933" fmla="*/ 2981058 w 4546203"/>
              <a:gd name="connsiteY1933" fmla="*/ 727854 h 5092591"/>
              <a:gd name="connsiteX1934" fmla="*/ 2997374 w 4546203"/>
              <a:gd name="connsiteY1934" fmla="*/ 685671 h 5092591"/>
              <a:gd name="connsiteX1935" fmla="*/ 2911018 w 4546203"/>
              <a:gd name="connsiteY1935" fmla="*/ 654233 h 5092591"/>
              <a:gd name="connsiteX1936" fmla="*/ 2191123 w 4546203"/>
              <a:gd name="connsiteY1936" fmla="*/ 646672 h 5092591"/>
              <a:gd name="connsiteX1937" fmla="*/ 2124268 w 4546203"/>
              <a:gd name="connsiteY1937" fmla="*/ 649856 h 5092591"/>
              <a:gd name="connsiteX1938" fmla="*/ 2128645 w 4546203"/>
              <a:gd name="connsiteY1938" fmla="*/ 713528 h 5092591"/>
              <a:gd name="connsiteX1939" fmla="*/ 2191123 w 4546203"/>
              <a:gd name="connsiteY1939" fmla="*/ 709946 h 5092591"/>
              <a:gd name="connsiteX1940" fmla="*/ 2191123 w 4546203"/>
              <a:gd name="connsiteY1940" fmla="*/ 646672 h 5092591"/>
              <a:gd name="connsiteX1941" fmla="*/ 2315682 w 4546203"/>
              <a:gd name="connsiteY1941" fmla="*/ 645080 h 5092591"/>
              <a:gd name="connsiteX1942" fmla="*/ 2315682 w 4546203"/>
              <a:gd name="connsiteY1942" fmla="*/ 708752 h 5092591"/>
              <a:gd name="connsiteX1943" fmla="*/ 2378161 w 4546203"/>
              <a:gd name="connsiteY1943" fmla="*/ 711538 h 5092591"/>
              <a:gd name="connsiteX1944" fmla="*/ 2381742 w 4546203"/>
              <a:gd name="connsiteY1944" fmla="*/ 647866 h 5092591"/>
              <a:gd name="connsiteX1945" fmla="*/ 2315682 w 4546203"/>
              <a:gd name="connsiteY1945" fmla="*/ 645080 h 5092591"/>
              <a:gd name="connsiteX1946" fmla="*/ 3060648 w 4546203"/>
              <a:gd name="connsiteY1946" fmla="*/ 640703 h 5092591"/>
              <a:gd name="connsiteX1947" fmla="*/ 3043138 w 4546203"/>
              <a:gd name="connsiteY1947" fmla="*/ 682090 h 5092591"/>
              <a:gd name="connsiteX1948" fmla="*/ 3127902 w 4546203"/>
              <a:gd name="connsiteY1948" fmla="*/ 719895 h 5092591"/>
              <a:gd name="connsiteX1949" fmla="*/ 3147004 w 4546203"/>
              <a:gd name="connsiteY1949" fmla="*/ 678906 h 5092591"/>
              <a:gd name="connsiteX1950" fmla="*/ 3060648 w 4546203"/>
              <a:gd name="connsiteY1950" fmla="*/ 640703 h 5092591"/>
              <a:gd name="connsiteX1951" fmla="*/ 1651899 w 4546203"/>
              <a:gd name="connsiteY1951" fmla="*/ 640305 h 5092591"/>
              <a:gd name="connsiteX1952" fmla="*/ 1604144 w 4546203"/>
              <a:gd name="connsiteY1952" fmla="*/ 656621 h 5092591"/>
              <a:gd name="connsiteX1953" fmla="*/ 1635583 w 4546203"/>
              <a:gd name="connsiteY1953" fmla="*/ 745364 h 5092591"/>
              <a:gd name="connsiteX1954" fmla="*/ 1681347 w 4546203"/>
              <a:gd name="connsiteY1954" fmla="*/ 729844 h 5092591"/>
              <a:gd name="connsiteX1955" fmla="*/ 1651899 w 4546203"/>
              <a:gd name="connsiteY1955" fmla="*/ 640305 h 5092591"/>
              <a:gd name="connsiteX1956" fmla="*/ 1524554 w 4546203"/>
              <a:gd name="connsiteY1956" fmla="*/ 639907 h 5092591"/>
              <a:gd name="connsiteX1957" fmla="*/ 1477198 w 4546203"/>
              <a:gd name="connsiteY1957" fmla="*/ 659804 h 5092591"/>
              <a:gd name="connsiteX1958" fmla="*/ 1491126 w 4546203"/>
              <a:gd name="connsiteY1958" fmla="*/ 691641 h 5092591"/>
              <a:gd name="connsiteX1959" fmla="*/ 1538482 w 4546203"/>
              <a:gd name="connsiteY1959" fmla="*/ 672539 h 5092591"/>
              <a:gd name="connsiteX1960" fmla="*/ 1524554 w 4546203"/>
              <a:gd name="connsiteY1960" fmla="*/ 639907 h 5092591"/>
              <a:gd name="connsiteX1961" fmla="*/ 1580665 w 4546203"/>
              <a:gd name="connsiteY1961" fmla="*/ 618019 h 5092591"/>
              <a:gd name="connsiteX1962" fmla="*/ 1532911 w 4546203"/>
              <a:gd name="connsiteY1962" fmla="*/ 636325 h 5092591"/>
              <a:gd name="connsiteX1963" fmla="*/ 1545645 w 4546203"/>
              <a:gd name="connsiteY1963" fmla="*/ 669355 h 5092591"/>
              <a:gd name="connsiteX1964" fmla="*/ 1593798 w 4546203"/>
              <a:gd name="connsiteY1964" fmla="*/ 651049 h 5092591"/>
              <a:gd name="connsiteX1965" fmla="*/ 1580665 w 4546203"/>
              <a:gd name="connsiteY1965" fmla="*/ 618019 h 5092591"/>
              <a:gd name="connsiteX1966" fmla="*/ 2784470 w 4546203"/>
              <a:gd name="connsiteY1966" fmla="*/ 616030 h 5092591"/>
              <a:gd name="connsiteX1967" fmla="*/ 2772531 w 4546203"/>
              <a:gd name="connsiteY1967" fmla="*/ 659008 h 5092591"/>
              <a:gd name="connsiteX1968" fmla="*/ 2858887 w 4546203"/>
              <a:gd name="connsiteY1968" fmla="*/ 684079 h 5092591"/>
              <a:gd name="connsiteX1969" fmla="*/ 2872417 w 4546203"/>
              <a:gd name="connsiteY1969" fmla="*/ 641499 h 5092591"/>
              <a:gd name="connsiteX1970" fmla="*/ 2784470 w 4546203"/>
              <a:gd name="connsiteY1970" fmla="*/ 616030 h 5092591"/>
              <a:gd name="connsiteX1971" fmla="*/ 1445759 w 4546203"/>
              <a:gd name="connsiteY1971" fmla="*/ 608071 h 5092591"/>
              <a:gd name="connsiteX1972" fmla="*/ 1396811 w 4546203"/>
              <a:gd name="connsiteY1972" fmla="*/ 630356 h 5092591"/>
              <a:gd name="connsiteX1973" fmla="*/ 1414321 w 4546203"/>
              <a:gd name="connsiteY1973" fmla="*/ 666172 h 5092591"/>
              <a:gd name="connsiteX1974" fmla="*/ 1461677 w 4546203"/>
              <a:gd name="connsiteY1974" fmla="*/ 645080 h 5092591"/>
              <a:gd name="connsiteX1975" fmla="*/ 1445759 w 4546203"/>
              <a:gd name="connsiteY1975" fmla="*/ 608071 h 5092591"/>
              <a:gd name="connsiteX1976" fmla="*/ 1639164 w 4546203"/>
              <a:gd name="connsiteY1976" fmla="*/ 598918 h 5092591"/>
              <a:gd name="connsiteX1977" fmla="*/ 1590216 w 4546203"/>
              <a:gd name="connsiteY1977" fmla="*/ 616030 h 5092591"/>
              <a:gd name="connsiteX1978" fmla="*/ 1602552 w 4546203"/>
              <a:gd name="connsiteY1978" fmla="*/ 649060 h 5092591"/>
              <a:gd name="connsiteX1979" fmla="*/ 1650307 w 4546203"/>
              <a:gd name="connsiteY1979" fmla="*/ 632744 h 5092591"/>
              <a:gd name="connsiteX1980" fmla="*/ 1639164 w 4546203"/>
              <a:gd name="connsiteY1980" fmla="*/ 598918 h 5092591"/>
              <a:gd name="connsiteX1981" fmla="*/ 2932110 w 4546203"/>
              <a:gd name="connsiteY1981" fmla="*/ 592551 h 5092591"/>
              <a:gd name="connsiteX1982" fmla="*/ 2917386 w 4546203"/>
              <a:gd name="connsiteY1982" fmla="*/ 635131 h 5092591"/>
              <a:gd name="connsiteX1983" fmla="*/ 3004935 w 4546203"/>
              <a:gd name="connsiteY1983" fmla="*/ 666968 h 5092591"/>
              <a:gd name="connsiteX1984" fmla="*/ 3020853 w 4546203"/>
              <a:gd name="connsiteY1984" fmla="*/ 625183 h 5092591"/>
              <a:gd name="connsiteX1985" fmla="*/ 2932110 w 4546203"/>
              <a:gd name="connsiteY1985" fmla="*/ 592551 h 5092591"/>
              <a:gd name="connsiteX1986" fmla="*/ 2654737 w 4546203"/>
              <a:gd name="connsiteY1986" fmla="*/ 586581 h 5092591"/>
              <a:gd name="connsiteX1987" fmla="*/ 2646778 w 4546203"/>
              <a:gd name="connsiteY1987" fmla="*/ 630754 h 5092591"/>
              <a:gd name="connsiteX1988" fmla="*/ 2733930 w 4546203"/>
              <a:gd name="connsiteY1988" fmla="*/ 649856 h 5092591"/>
              <a:gd name="connsiteX1989" fmla="*/ 2744675 w 4546203"/>
              <a:gd name="connsiteY1989" fmla="*/ 606081 h 5092591"/>
              <a:gd name="connsiteX1990" fmla="*/ 2654737 w 4546203"/>
              <a:gd name="connsiteY1990" fmla="*/ 586581 h 5092591"/>
              <a:gd name="connsiteX1991" fmla="*/ 1503860 w 4546203"/>
              <a:gd name="connsiteY1991" fmla="*/ 584989 h 5092591"/>
              <a:gd name="connsiteX1992" fmla="*/ 1454514 w 4546203"/>
              <a:gd name="connsiteY1992" fmla="*/ 605285 h 5092591"/>
              <a:gd name="connsiteX1993" fmla="*/ 1470034 w 4546203"/>
              <a:gd name="connsiteY1993" fmla="*/ 642295 h 5092591"/>
              <a:gd name="connsiteX1994" fmla="*/ 1518585 w 4546203"/>
              <a:gd name="connsiteY1994" fmla="*/ 622397 h 5092591"/>
              <a:gd name="connsiteX1995" fmla="*/ 1503860 w 4546203"/>
              <a:gd name="connsiteY1995" fmla="*/ 584989 h 5092591"/>
              <a:gd name="connsiteX1996" fmla="*/ 1696469 w 4546203"/>
              <a:gd name="connsiteY1996" fmla="*/ 581010 h 5092591"/>
              <a:gd name="connsiteX1997" fmla="*/ 1647123 w 4546203"/>
              <a:gd name="connsiteY1997" fmla="*/ 596132 h 5092591"/>
              <a:gd name="connsiteX1998" fmla="*/ 1658266 w 4546203"/>
              <a:gd name="connsiteY1998" fmla="*/ 629560 h 5092591"/>
              <a:gd name="connsiteX1999" fmla="*/ 1706816 w 4546203"/>
              <a:gd name="connsiteY1999" fmla="*/ 614836 h 5092591"/>
              <a:gd name="connsiteX2000" fmla="*/ 1696469 w 4546203"/>
              <a:gd name="connsiteY2000" fmla="*/ 581010 h 5092591"/>
              <a:gd name="connsiteX2001" fmla="*/ 1561563 w 4546203"/>
              <a:gd name="connsiteY2001" fmla="*/ 563102 h 5092591"/>
              <a:gd name="connsiteX2002" fmla="*/ 1511819 w 4546203"/>
              <a:gd name="connsiteY2002" fmla="*/ 582602 h 5092591"/>
              <a:gd name="connsiteX2003" fmla="*/ 1526942 w 4546203"/>
              <a:gd name="connsiteY2003" fmla="*/ 619611 h 5092591"/>
              <a:gd name="connsiteX2004" fmla="*/ 1575492 w 4546203"/>
              <a:gd name="connsiteY2004" fmla="*/ 600907 h 5092591"/>
              <a:gd name="connsiteX2005" fmla="*/ 1561563 w 4546203"/>
              <a:gd name="connsiteY2005" fmla="*/ 563102 h 5092591"/>
              <a:gd name="connsiteX2006" fmla="*/ 2418354 w 4546203"/>
              <a:gd name="connsiteY2006" fmla="*/ 557929 h 5092591"/>
              <a:gd name="connsiteX2007" fmla="*/ 2413977 w 4546203"/>
              <a:gd name="connsiteY2007" fmla="*/ 621203 h 5092591"/>
              <a:gd name="connsiteX2008" fmla="*/ 2480832 w 4546203"/>
              <a:gd name="connsiteY2008" fmla="*/ 627570 h 5092591"/>
              <a:gd name="connsiteX2009" fmla="*/ 2487200 w 4546203"/>
              <a:gd name="connsiteY2009" fmla="*/ 563898 h 5092591"/>
              <a:gd name="connsiteX2010" fmla="*/ 2418354 w 4546203"/>
              <a:gd name="connsiteY2010" fmla="*/ 557929 h 5092591"/>
              <a:gd name="connsiteX2011" fmla="*/ 2219378 w 4546203"/>
              <a:gd name="connsiteY2011" fmla="*/ 553551 h 5092591"/>
              <a:gd name="connsiteX2012" fmla="*/ 2219378 w 4546203"/>
              <a:gd name="connsiteY2012" fmla="*/ 614836 h 5092591"/>
              <a:gd name="connsiteX2013" fmla="*/ 2284642 w 4546203"/>
              <a:gd name="connsiteY2013" fmla="*/ 614836 h 5092591"/>
              <a:gd name="connsiteX2014" fmla="*/ 2284642 w 4546203"/>
              <a:gd name="connsiteY2014" fmla="*/ 553551 h 5092591"/>
              <a:gd name="connsiteX2015" fmla="*/ 2219378 w 4546203"/>
              <a:gd name="connsiteY2015" fmla="*/ 553551 h 5092591"/>
              <a:gd name="connsiteX2016" fmla="*/ 2318070 w 4546203"/>
              <a:gd name="connsiteY2016" fmla="*/ 552755 h 5092591"/>
              <a:gd name="connsiteX2017" fmla="*/ 2317672 w 4546203"/>
              <a:gd name="connsiteY2017" fmla="*/ 616030 h 5092591"/>
              <a:gd name="connsiteX2018" fmla="*/ 2383732 w 4546203"/>
              <a:gd name="connsiteY2018" fmla="*/ 619611 h 5092591"/>
              <a:gd name="connsiteX2019" fmla="*/ 2386916 w 4546203"/>
              <a:gd name="connsiteY2019" fmla="*/ 555939 h 5092591"/>
              <a:gd name="connsiteX2020" fmla="*/ 2318070 w 4546203"/>
              <a:gd name="connsiteY2020" fmla="*/ 552755 h 5092591"/>
              <a:gd name="connsiteX2021" fmla="*/ 1621256 w 4546203"/>
              <a:gd name="connsiteY2021" fmla="*/ 542807 h 5092591"/>
              <a:gd name="connsiteX2022" fmla="*/ 1570716 w 4546203"/>
              <a:gd name="connsiteY2022" fmla="*/ 560316 h 5092591"/>
              <a:gd name="connsiteX2023" fmla="*/ 1584247 w 4546203"/>
              <a:gd name="connsiteY2023" fmla="*/ 598122 h 5092591"/>
              <a:gd name="connsiteX2024" fmla="*/ 1633593 w 4546203"/>
              <a:gd name="connsiteY2024" fmla="*/ 581010 h 5092591"/>
              <a:gd name="connsiteX2025" fmla="*/ 1621256 w 4546203"/>
              <a:gd name="connsiteY2025" fmla="*/ 542807 h 5092591"/>
              <a:gd name="connsiteX2026" fmla="*/ 1680153 w 4546203"/>
              <a:gd name="connsiteY2026" fmla="*/ 524899 h 5092591"/>
              <a:gd name="connsiteX2027" fmla="*/ 1629215 w 4546203"/>
              <a:gd name="connsiteY2027" fmla="*/ 540021 h 5092591"/>
              <a:gd name="connsiteX2028" fmla="*/ 1641950 w 4546203"/>
              <a:gd name="connsiteY2028" fmla="*/ 578622 h 5092591"/>
              <a:gd name="connsiteX2029" fmla="*/ 1691694 w 4546203"/>
              <a:gd name="connsiteY2029" fmla="*/ 563102 h 5092591"/>
              <a:gd name="connsiteX2030" fmla="*/ 1680153 w 4546203"/>
              <a:gd name="connsiteY2030" fmla="*/ 524899 h 5092591"/>
              <a:gd name="connsiteX2031" fmla="*/ 2667472 w 4546203"/>
              <a:gd name="connsiteY2031" fmla="*/ 522113 h 5092591"/>
              <a:gd name="connsiteX2032" fmla="*/ 2659115 w 4546203"/>
              <a:gd name="connsiteY2032" fmla="*/ 566286 h 5092591"/>
              <a:gd name="connsiteX2033" fmla="*/ 2749450 w 4546203"/>
              <a:gd name="connsiteY2033" fmla="*/ 586183 h 5092591"/>
              <a:gd name="connsiteX2034" fmla="*/ 2760195 w 4546203"/>
              <a:gd name="connsiteY2034" fmla="*/ 542409 h 5092591"/>
              <a:gd name="connsiteX2035" fmla="*/ 2667472 w 4546203"/>
              <a:gd name="connsiteY2035" fmla="*/ 522113 h 5092591"/>
              <a:gd name="connsiteX2036" fmla="*/ 2425119 w 4546203"/>
              <a:gd name="connsiteY2036" fmla="*/ 465604 h 5092591"/>
              <a:gd name="connsiteX2037" fmla="*/ 2420742 w 4546203"/>
              <a:gd name="connsiteY2037" fmla="*/ 529276 h 5092591"/>
              <a:gd name="connsiteX2038" fmla="*/ 2490781 w 4546203"/>
              <a:gd name="connsiteY2038" fmla="*/ 535643 h 5092591"/>
              <a:gd name="connsiteX2039" fmla="*/ 2497148 w 4546203"/>
              <a:gd name="connsiteY2039" fmla="*/ 472369 h 5092591"/>
              <a:gd name="connsiteX2040" fmla="*/ 2425119 w 4546203"/>
              <a:gd name="connsiteY2040" fmla="*/ 465604 h 5092591"/>
              <a:gd name="connsiteX2041" fmla="*/ 2320060 w 4546203"/>
              <a:gd name="connsiteY2041" fmla="*/ 462818 h 5092591"/>
              <a:gd name="connsiteX2042" fmla="*/ 2319662 w 4546203"/>
              <a:gd name="connsiteY2042" fmla="*/ 523705 h 5092591"/>
              <a:gd name="connsiteX2043" fmla="*/ 2388508 w 4546203"/>
              <a:gd name="connsiteY2043" fmla="*/ 527286 h 5092591"/>
              <a:gd name="connsiteX2044" fmla="*/ 2392487 w 4546203"/>
              <a:gd name="connsiteY2044" fmla="*/ 462818 h 5092591"/>
              <a:gd name="connsiteX2045" fmla="*/ 2320060 w 4546203"/>
              <a:gd name="connsiteY2045" fmla="*/ 462818 h 5092591"/>
              <a:gd name="connsiteX2046" fmla="*/ 2181971 w 4546203"/>
              <a:gd name="connsiteY2046" fmla="*/ 461226 h 5092591"/>
              <a:gd name="connsiteX2047" fmla="*/ 2110339 w 4546203"/>
              <a:gd name="connsiteY2047" fmla="*/ 466002 h 5092591"/>
              <a:gd name="connsiteX2048" fmla="*/ 2115115 w 4546203"/>
              <a:gd name="connsiteY2048" fmla="*/ 528878 h 5092591"/>
              <a:gd name="connsiteX2049" fmla="*/ 2185950 w 4546203"/>
              <a:gd name="connsiteY2049" fmla="*/ 524899 h 5092591"/>
              <a:gd name="connsiteX2050" fmla="*/ 2181971 w 4546203"/>
              <a:gd name="connsiteY2050" fmla="*/ 461226 h 5092591"/>
              <a:gd name="connsiteX2051" fmla="*/ 1608523 w 4546203"/>
              <a:gd name="connsiteY2051" fmla="*/ 448890 h 5092591"/>
              <a:gd name="connsiteX2052" fmla="*/ 1620859 w 4546203"/>
              <a:gd name="connsiteY2052" fmla="*/ 481522 h 5092591"/>
              <a:gd name="connsiteX2053" fmla="*/ 1651900 w 4546203"/>
              <a:gd name="connsiteY2053" fmla="*/ 475155 h 5092591"/>
              <a:gd name="connsiteX2054" fmla="*/ 1658267 w 4546203"/>
              <a:gd name="connsiteY2054" fmla="*/ 498635 h 5092591"/>
              <a:gd name="connsiteX2055" fmla="*/ 1403576 w 4546203"/>
              <a:gd name="connsiteY2055" fmla="*/ 592950 h 5092591"/>
              <a:gd name="connsiteX2056" fmla="*/ 1391240 w 4546203"/>
              <a:gd name="connsiteY2056" fmla="*/ 566685 h 5092591"/>
              <a:gd name="connsiteX2057" fmla="*/ 1432627 w 4546203"/>
              <a:gd name="connsiteY2057" fmla="*/ 560318 h 5092591"/>
              <a:gd name="connsiteX2058" fmla="*/ 1445759 w 4546203"/>
              <a:gd name="connsiteY2058" fmla="*/ 556338 h 5092591"/>
              <a:gd name="connsiteX2059" fmla="*/ 1608125 w 4546203"/>
              <a:gd name="connsiteY2059" fmla="*/ 496247 h 5092591"/>
              <a:gd name="connsiteX2060" fmla="*/ 1622451 w 4546203"/>
              <a:gd name="connsiteY2060" fmla="*/ 489879 h 5092591"/>
              <a:gd name="connsiteX2061" fmla="*/ 1619267 w 4546203"/>
              <a:gd name="connsiteY2061" fmla="*/ 482318 h 5092591"/>
              <a:gd name="connsiteX2062" fmla="*/ 1427056 w 4546203"/>
              <a:gd name="connsiteY2062" fmla="*/ 552359 h 5092591"/>
              <a:gd name="connsiteX2063" fmla="*/ 1413525 w 4546203"/>
              <a:gd name="connsiteY2063" fmla="*/ 520920 h 5092591"/>
              <a:gd name="connsiteX2064" fmla="*/ 1608523 w 4546203"/>
              <a:gd name="connsiteY2064" fmla="*/ 448890 h 5092591"/>
              <a:gd name="connsiteX2065" fmla="*/ 2322448 w 4546203"/>
              <a:gd name="connsiteY2065" fmla="*/ 370891 h 5092591"/>
              <a:gd name="connsiteX2066" fmla="*/ 2322845 w 4546203"/>
              <a:gd name="connsiteY2066" fmla="*/ 432574 h 5092591"/>
              <a:gd name="connsiteX2067" fmla="*/ 2394875 w 4546203"/>
              <a:gd name="connsiteY2067" fmla="*/ 432574 h 5092591"/>
              <a:gd name="connsiteX2068" fmla="*/ 2398058 w 4546203"/>
              <a:gd name="connsiteY2068" fmla="*/ 370891 h 5092591"/>
              <a:gd name="connsiteX2069" fmla="*/ 2322448 w 4546203"/>
              <a:gd name="connsiteY2069" fmla="*/ 370891 h 5092591"/>
              <a:gd name="connsiteX2070" fmla="*/ 2215398 w 4546203"/>
              <a:gd name="connsiteY2070" fmla="*/ 369697 h 5092591"/>
              <a:gd name="connsiteX2071" fmla="*/ 2215398 w 4546203"/>
              <a:gd name="connsiteY2071" fmla="*/ 430982 h 5092591"/>
              <a:gd name="connsiteX2072" fmla="*/ 2287428 w 4546203"/>
              <a:gd name="connsiteY2072" fmla="*/ 430982 h 5092591"/>
              <a:gd name="connsiteX2073" fmla="*/ 2287428 w 4546203"/>
              <a:gd name="connsiteY2073" fmla="*/ 369697 h 5092591"/>
              <a:gd name="connsiteX2074" fmla="*/ 2215398 w 4546203"/>
              <a:gd name="connsiteY2074" fmla="*/ 369697 h 5092591"/>
              <a:gd name="connsiteX2075" fmla="*/ 2178787 w 4546203"/>
              <a:gd name="connsiteY2075" fmla="*/ 369299 h 5092591"/>
              <a:gd name="connsiteX2076" fmla="*/ 2103176 w 4546203"/>
              <a:gd name="connsiteY2076" fmla="*/ 374075 h 5092591"/>
              <a:gd name="connsiteX2077" fmla="*/ 2108350 w 4546203"/>
              <a:gd name="connsiteY2077" fmla="*/ 437747 h 5092591"/>
              <a:gd name="connsiteX2078" fmla="*/ 2182368 w 4546203"/>
              <a:gd name="connsiteY2078" fmla="*/ 432574 h 5092591"/>
              <a:gd name="connsiteX2079" fmla="*/ 2178787 w 4546203"/>
              <a:gd name="connsiteY2079" fmla="*/ 369299 h 5092591"/>
              <a:gd name="connsiteX2080" fmla="*/ 2438650 w 4546203"/>
              <a:gd name="connsiteY2080" fmla="*/ 281352 h 5092591"/>
              <a:gd name="connsiteX2081" fmla="*/ 2433874 w 4546203"/>
              <a:gd name="connsiteY2081" fmla="*/ 345024 h 5092591"/>
              <a:gd name="connsiteX2082" fmla="*/ 2510281 w 4546203"/>
              <a:gd name="connsiteY2082" fmla="*/ 351790 h 5092591"/>
              <a:gd name="connsiteX2083" fmla="*/ 2517444 w 4546203"/>
              <a:gd name="connsiteY2083" fmla="*/ 288515 h 5092591"/>
              <a:gd name="connsiteX2084" fmla="*/ 2438650 w 4546203"/>
              <a:gd name="connsiteY2084" fmla="*/ 281352 h 5092591"/>
              <a:gd name="connsiteX2085" fmla="*/ 2212215 w 4546203"/>
              <a:gd name="connsiteY2085" fmla="*/ 276975 h 5092591"/>
              <a:gd name="connsiteX2086" fmla="*/ 2212215 w 4546203"/>
              <a:gd name="connsiteY2086" fmla="*/ 337463 h 5092591"/>
              <a:gd name="connsiteX2087" fmla="*/ 2288622 w 4546203"/>
              <a:gd name="connsiteY2087" fmla="*/ 337463 h 5092591"/>
              <a:gd name="connsiteX2088" fmla="*/ 2288622 w 4546203"/>
              <a:gd name="connsiteY2088" fmla="*/ 276975 h 5092591"/>
              <a:gd name="connsiteX2089" fmla="*/ 2212215 w 4546203"/>
              <a:gd name="connsiteY2089" fmla="*/ 276975 h 5092591"/>
              <a:gd name="connsiteX2090" fmla="*/ 2445415 w 4546203"/>
              <a:gd name="connsiteY2090" fmla="*/ 189425 h 5092591"/>
              <a:gd name="connsiteX2091" fmla="*/ 2440639 w 4546203"/>
              <a:gd name="connsiteY2091" fmla="*/ 252700 h 5092591"/>
              <a:gd name="connsiteX2092" fmla="*/ 2520230 w 4546203"/>
              <a:gd name="connsiteY2092" fmla="*/ 259863 h 5092591"/>
              <a:gd name="connsiteX2093" fmla="*/ 2526995 w 4546203"/>
              <a:gd name="connsiteY2093" fmla="*/ 196588 h 5092591"/>
              <a:gd name="connsiteX2094" fmla="*/ 2445415 w 4546203"/>
              <a:gd name="connsiteY2094" fmla="*/ 189425 h 5092591"/>
              <a:gd name="connsiteX2095" fmla="*/ 2170828 w 4546203"/>
              <a:gd name="connsiteY2095" fmla="*/ 184650 h 5092591"/>
              <a:gd name="connsiteX2096" fmla="*/ 2089248 w 4546203"/>
              <a:gd name="connsiteY2096" fmla="*/ 189823 h 5092591"/>
              <a:gd name="connsiteX2097" fmla="*/ 2094421 w 4546203"/>
              <a:gd name="connsiteY2097" fmla="*/ 253097 h 5092591"/>
              <a:gd name="connsiteX2098" fmla="*/ 2174409 w 4546203"/>
              <a:gd name="connsiteY2098" fmla="*/ 248322 h 5092591"/>
              <a:gd name="connsiteX2099" fmla="*/ 2170828 w 4546203"/>
              <a:gd name="connsiteY2099" fmla="*/ 184650 h 5092591"/>
              <a:gd name="connsiteX2100" fmla="*/ 2210225 w 4546203"/>
              <a:gd name="connsiteY2100" fmla="*/ 184252 h 5092591"/>
              <a:gd name="connsiteX2101" fmla="*/ 2210225 w 4546203"/>
              <a:gd name="connsiteY2101" fmla="*/ 245536 h 5092591"/>
              <a:gd name="connsiteX2102" fmla="*/ 2289020 w 4546203"/>
              <a:gd name="connsiteY2102" fmla="*/ 245536 h 5092591"/>
              <a:gd name="connsiteX2103" fmla="*/ 2289020 w 4546203"/>
              <a:gd name="connsiteY2103" fmla="*/ 184252 h 5092591"/>
              <a:gd name="connsiteX2104" fmla="*/ 2210225 w 4546203"/>
              <a:gd name="connsiteY2104" fmla="*/ 184252 h 5092591"/>
              <a:gd name="connsiteX2105" fmla="*/ 2175205 w 4546203"/>
              <a:gd name="connsiteY2105" fmla="*/ 0 h 5092591"/>
              <a:gd name="connsiteX2106" fmla="*/ 2282652 w 4546203"/>
              <a:gd name="connsiteY2106" fmla="*/ 0 h 5092591"/>
              <a:gd name="connsiteX2107" fmla="*/ 2282652 w 4546203"/>
              <a:gd name="connsiteY2107" fmla="*/ 33030 h 5092591"/>
              <a:gd name="connsiteX2108" fmla="*/ 2342345 w 4546203"/>
              <a:gd name="connsiteY2108" fmla="*/ 33030 h 5092591"/>
              <a:gd name="connsiteX2109" fmla="*/ 2342345 w 4546203"/>
              <a:gd name="connsiteY2109" fmla="*/ 0 h 5092591"/>
              <a:gd name="connsiteX2110" fmla="*/ 2366222 w 4546203"/>
              <a:gd name="connsiteY2110" fmla="*/ 0 h 5092591"/>
              <a:gd name="connsiteX2111" fmla="*/ 2411589 w 4546203"/>
              <a:gd name="connsiteY2111" fmla="*/ 3980 h 5092591"/>
              <a:gd name="connsiteX2112" fmla="*/ 2530179 w 4546203"/>
              <a:gd name="connsiteY2112" fmla="*/ 12734 h 5092591"/>
              <a:gd name="connsiteX2113" fmla="*/ 2530179 w 4546203"/>
              <a:gd name="connsiteY2113" fmla="*/ 45367 h 5092591"/>
              <a:gd name="connsiteX2114" fmla="*/ 2545301 w 4546203"/>
              <a:gd name="connsiteY2114" fmla="*/ 50142 h 5092591"/>
              <a:gd name="connsiteX2115" fmla="*/ 2538535 w 4546203"/>
              <a:gd name="connsiteY2115" fmla="*/ 118590 h 5092591"/>
              <a:gd name="connsiteX2116" fmla="*/ 2571168 w 4546203"/>
              <a:gd name="connsiteY2116" fmla="*/ 125355 h 5092591"/>
              <a:gd name="connsiteX2117" fmla="*/ 2483618 w 4546203"/>
              <a:gd name="connsiteY2117" fmla="*/ 837689 h 5092591"/>
              <a:gd name="connsiteX2118" fmla="*/ 2567188 w 4546203"/>
              <a:gd name="connsiteY2118" fmla="*/ 849627 h 5092591"/>
              <a:gd name="connsiteX2119" fmla="*/ 2632054 w 4546203"/>
              <a:gd name="connsiteY2119" fmla="*/ 476746 h 5092591"/>
              <a:gd name="connsiteX2120" fmla="*/ 2664686 w 4546203"/>
              <a:gd name="connsiteY2120" fmla="*/ 480726 h 5092591"/>
              <a:gd name="connsiteX2121" fmla="*/ 2675033 w 4546203"/>
              <a:gd name="connsiteY2121" fmla="*/ 432972 h 5092591"/>
              <a:gd name="connsiteX2122" fmla="*/ 2706869 w 4546203"/>
              <a:gd name="connsiteY2122" fmla="*/ 437747 h 5092591"/>
              <a:gd name="connsiteX2123" fmla="*/ 2715624 w 4546203"/>
              <a:gd name="connsiteY2123" fmla="*/ 414666 h 5092591"/>
              <a:gd name="connsiteX2124" fmla="*/ 2904651 w 4546203"/>
              <a:gd name="connsiteY2124" fmla="*/ 463216 h 5092591"/>
              <a:gd name="connsiteX2125" fmla="*/ 2899478 w 4546203"/>
              <a:gd name="connsiteY2125" fmla="*/ 487491 h 5092591"/>
              <a:gd name="connsiteX2126" fmla="*/ 2976680 w 4546203"/>
              <a:gd name="connsiteY2126" fmla="*/ 512562 h 5092591"/>
              <a:gd name="connsiteX2127" fmla="*/ 2988221 w 4546203"/>
              <a:gd name="connsiteY2127" fmla="*/ 490675 h 5092591"/>
              <a:gd name="connsiteX2128" fmla="*/ 3170085 w 4546203"/>
              <a:gd name="connsiteY2128" fmla="*/ 563500 h 5092591"/>
              <a:gd name="connsiteX2129" fmla="*/ 3161330 w 4546203"/>
              <a:gd name="connsiteY2129" fmla="*/ 585387 h 5092591"/>
              <a:gd name="connsiteX2130" fmla="*/ 3177248 w 4546203"/>
              <a:gd name="connsiteY2130" fmla="*/ 596132 h 5092591"/>
              <a:gd name="connsiteX2131" fmla="*/ 3157351 w 4546203"/>
              <a:gd name="connsiteY2131" fmla="*/ 640305 h 5092591"/>
              <a:gd name="connsiteX2132" fmla="*/ 3190779 w 4546203"/>
              <a:gd name="connsiteY2132" fmla="*/ 657815 h 5092591"/>
              <a:gd name="connsiteX2133" fmla="*/ 2948028 w 4546203"/>
              <a:gd name="connsiteY2133" fmla="*/ 1156051 h 5092591"/>
              <a:gd name="connsiteX2134" fmla="*/ 2962752 w 4546203"/>
              <a:gd name="connsiteY2134" fmla="*/ 1161224 h 5092591"/>
              <a:gd name="connsiteX2135" fmla="*/ 2892713 w 4546203"/>
              <a:gd name="connsiteY2135" fmla="*/ 1303293 h 5092591"/>
              <a:gd name="connsiteX2136" fmla="*/ 2900672 w 4546203"/>
              <a:gd name="connsiteY2136" fmla="*/ 1307272 h 5092591"/>
              <a:gd name="connsiteX2137" fmla="*/ 2971905 w 4546203"/>
              <a:gd name="connsiteY2137" fmla="*/ 1167989 h 5092591"/>
              <a:gd name="connsiteX2138" fmla="*/ 2980660 w 4546203"/>
              <a:gd name="connsiteY2138" fmla="*/ 1185897 h 5092591"/>
              <a:gd name="connsiteX2139" fmla="*/ 2913406 w 4546203"/>
              <a:gd name="connsiteY2139" fmla="*/ 1314037 h 5092591"/>
              <a:gd name="connsiteX2140" fmla="*/ 2961558 w 4546203"/>
              <a:gd name="connsiteY2140" fmla="*/ 1339506 h 5092591"/>
              <a:gd name="connsiteX2141" fmla="*/ 2977476 w 4546203"/>
              <a:gd name="connsiteY2141" fmla="*/ 1300905 h 5092591"/>
              <a:gd name="connsiteX2142" fmla="*/ 2979864 w 4546203"/>
              <a:gd name="connsiteY2142" fmla="*/ 1290558 h 5092591"/>
              <a:gd name="connsiteX2143" fmla="*/ 2965936 w 4546203"/>
              <a:gd name="connsiteY2143" fmla="*/ 1281007 h 5092591"/>
              <a:gd name="connsiteX2144" fmla="*/ 2979864 w 4546203"/>
              <a:gd name="connsiteY2144" fmla="*/ 1256334 h 5092591"/>
              <a:gd name="connsiteX2145" fmla="*/ 3003741 w 4546203"/>
              <a:gd name="connsiteY2145" fmla="*/ 1260712 h 5092591"/>
              <a:gd name="connsiteX2146" fmla="*/ 3005333 w 4546203"/>
              <a:gd name="connsiteY2146" fmla="*/ 1254345 h 5092591"/>
              <a:gd name="connsiteX2147" fmla="*/ 2979068 w 4546203"/>
              <a:gd name="connsiteY2147" fmla="*/ 1236835 h 5092591"/>
              <a:gd name="connsiteX2148" fmla="*/ 2994190 w 4546203"/>
              <a:gd name="connsiteY2148" fmla="*/ 1210172 h 5092591"/>
              <a:gd name="connsiteX2149" fmla="*/ 3013690 w 4546203"/>
              <a:gd name="connsiteY2149" fmla="*/ 1220519 h 5092591"/>
              <a:gd name="connsiteX2150" fmla="*/ 3025231 w 4546203"/>
              <a:gd name="connsiteY2150" fmla="*/ 1220121 h 5092591"/>
              <a:gd name="connsiteX2151" fmla="*/ 3018863 w 4546203"/>
              <a:gd name="connsiteY2151" fmla="*/ 1210172 h 5092591"/>
              <a:gd name="connsiteX2152" fmla="*/ 2991007 w 4546203"/>
              <a:gd name="connsiteY2152" fmla="*/ 1193856 h 5092591"/>
              <a:gd name="connsiteX2153" fmla="*/ 3006129 w 4546203"/>
              <a:gd name="connsiteY2153" fmla="*/ 1166397 h 5092591"/>
              <a:gd name="connsiteX2154" fmla="*/ 3035975 w 4546203"/>
              <a:gd name="connsiteY2154" fmla="*/ 1182315 h 5092591"/>
              <a:gd name="connsiteX2155" fmla="*/ 3047118 w 4546203"/>
              <a:gd name="connsiteY2155" fmla="*/ 1181121 h 5092591"/>
              <a:gd name="connsiteX2156" fmla="*/ 3041945 w 4546203"/>
              <a:gd name="connsiteY2156" fmla="*/ 1172366 h 5092591"/>
              <a:gd name="connsiteX2157" fmla="*/ 3002547 w 4546203"/>
              <a:gd name="connsiteY2157" fmla="*/ 1149683 h 5092591"/>
              <a:gd name="connsiteX2158" fmla="*/ 3017670 w 4546203"/>
              <a:gd name="connsiteY2158" fmla="*/ 1122622 h 5092591"/>
              <a:gd name="connsiteX2159" fmla="*/ 3055077 w 4546203"/>
              <a:gd name="connsiteY2159" fmla="*/ 1142918 h 5092591"/>
              <a:gd name="connsiteX2160" fmla="*/ 3068607 w 4546203"/>
              <a:gd name="connsiteY2160" fmla="*/ 1143316 h 5092591"/>
              <a:gd name="connsiteX2161" fmla="*/ 3060250 w 4546203"/>
              <a:gd name="connsiteY2161" fmla="*/ 1132173 h 5092591"/>
              <a:gd name="connsiteX2162" fmla="*/ 3013690 w 4546203"/>
              <a:gd name="connsiteY2162" fmla="*/ 1105909 h 5092591"/>
              <a:gd name="connsiteX2163" fmla="*/ 3028414 w 4546203"/>
              <a:gd name="connsiteY2163" fmla="*/ 1078450 h 5092591"/>
              <a:gd name="connsiteX2164" fmla="*/ 3062240 w 4546203"/>
              <a:gd name="connsiteY2164" fmla="*/ 1096358 h 5092591"/>
              <a:gd name="connsiteX2165" fmla="*/ 3091689 w 4546203"/>
              <a:gd name="connsiteY2165" fmla="*/ 1099143 h 5092591"/>
              <a:gd name="connsiteX2166" fmla="*/ 3024435 w 4546203"/>
              <a:gd name="connsiteY2166" fmla="*/ 1061736 h 5092591"/>
              <a:gd name="connsiteX2167" fmla="*/ 3039159 w 4546203"/>
              <a:gd name="connsiteY2167" fmla="*/ 1033879 h 5092591"/>
              <a:gd name="connsiteX2168" fmla="*/ 3097658 w 4546203"/>
              <a:gd name="connsiteY2168" fmla="*/ 1065317 h 5092591"/>
              <a:gd name="connsiteX2169" fmla="*/ 3112382 w 4546203"/>
              <a:gd name="connsiteY2169" fmla="*/ 1065715 h 5092591"/>
              <a:gd name="connsiteX2170" fmla="*/ 3103627 w 4546203"/>
              <a:gd name="connsiteY2170" fmla="*/ 1054971 h 5092591"/>
              <a:gd name="connsiteX2171" fmla="*/ 3035179 w 4546203"/>
              <a:gd name="connsiteY2171" fmla="*/ 1017165 h 5092591"/>
              <a:gd name="connsiteX2172" fmla="*/ 3049108 w 4546203"/>
              <a:gd name="connsiteY2172" fmla="*/ 989309 h 5092591"/>
              <a:gd name="connsiteX2173" fmla="*/ 3104025 w 4546203"/>
              <a:gd name="connsiteY2173" fmla="*/ 1017961 h 5092591"/>
              <a:gd name="connsiteX2174" fmla="*/ 3157749 w 4546203"/>
              <a:gd name="connsiteY2174" fmla="*/ 1032685 h 5092591"/>
              <a:gd name="connsiteX2175" fmla="*/ 3189187 w 4546203"/>
              <a:gd name="connsiteY2175" fmla="*/ 982145 h 5092591"/>
              <a:gd name="connsiteX2176" fmla="*/ 3308572 w 4546203"/>
              <a:gd name="connsiteY2176" fmla="*/ 1058552 h 5092591"/>
              <a:gd name="connsiteX2177" fmla="*/ 3463376 w 4546203"/>
              <a:gd name="connsiteY2177" fmla="*/ 837689 h 5092591"/>
              <a:gd name="connsiteX2178" fmla="*/ 3498793 w 4546203"/>
              <a:gd name="connsiteY2178" fmla="*/ 861566 h 5092591"/>
              <a:gd name="connsiteX2179" fmla="*/ 3526650 w 4546203"/>
              <a:gd name="connsiteY2179" fmla="*/ 825750 h 5092591"/>
              <a:gd name="connsiteX2180" fmla="*/ 3559680 w 4546203"/>
              <a:gd name="connsiteY2180" fmla="*/ 849230 h 5092591"/>
              <a:gd name="connsiteX2181" fmla="*/ 3579578 w 4546203"/>
              <a:gd name="connsiteY2181" fmla="*/ 827740 h 5092591"/>
              <a:gd name="connsiteX2182" fmla="*/ 3757462 w 4546203"/>
              <a:gd name="connsiteY2182" fmla="*/ 979758 h 5092591"/>
              <a:gd name="connsiteX2183" fmla="*/ 3737565 w 4546203"/>
              <a:gd name="connsiteY2183" fmla="*/ 1004431 h 5092591"/>
              <a:gd name="connsiteX2184" fmla="*/ 3764625 w 4546203"/>
              <a:gd name="connsiteY2184" fmla="*/ 1023930 h 5092591"/>
              <a:gd name="connsiteX2185" fmla="*/ 3729208 w 4546203"/>
              <a:gd name="connsiteY2185" fmla="*/ 1062930 h 5092591"/>
              <a:gd name="connsiteX2186" fmla="*/ 3762238 w 4546203"/>
              <a:gd name="connsiteY2186" fmla="*/ 1087205 h 5092591"/>
              <a:gd name="connsiteX2187" fmla="*/ 3500385 w 4546203"/>
              <a:gd name="connsiteY2187" fmla="*/ 1343486 h 5092591"/>
              <a:gd name="connsiteX2188" fmla="*/ 3530232 w 4546203"/>
              <a:gd name="connsiteY2188" fmla="*/ 1376118 h 5092591"/>
              <a:gd name="connsiteX2189" fmla="*/ 3322899 w 4546203"/>
              <a:gd name="connsiteY2189" fmla="*/ 1569125 h 5092591"/>
              <a:gd name="connsiteX2190" fmla="*/ 3377816 w 4546203"/>
              <a:gd name="connsiteY2190" fmla="*/ 1606134 h 5092591"/>
              <a:gd name="connsiteX2191" fmla="*/ 3386969 w 4546203"/>
              <a:gd name="connsiteY2191" fmla="*/ 1596583 h 5092591"/>
              <a:gd name="connsiteX2192" fmla="*/ 3359510 w 4546203"/>
              <a:gd name="connsiteY2192" fmla="*/ 1563951 h 5092591"/>
              <a:gd name="connsiteX2193" fmla="*/ 3375826 w 4546203"/>
              <a:gd name="connsiteY2193" fmla="*/ 1549625 h 5092591"/>
              <a:gd name="connsiteX2194" fmla="*/ 3404081 w 4546203"/>
              <a:gd name="connsiteY2194" fmla="*/ 1580665 h 5092591"/>
              <a:gd name="connsiteX2195" fmla="*/ 3416815 w 4546203"/>
              <a:gd name="connsiteY2195" fmla="*/ 1568727 h 5092591"/>
              <a:gd name="connsiteX2196" fmla="*/ 3389755 w 4546203"/>
              <a:gd name="connsiteY2196" fmla="*/ 1536493 h 5092591"/>
              <a:gd name="connsiteX2197" fmla="*/ 3406071 w 4546203"/>
              <a:gd name="connsiteY2197" fmla="*/ 1522166 h 5092591"/>
              <a:gd name="connsiteX2198" fmla="*/ 3434723 w 4546203"/>
              <a:gd name="connsiteY2198" fmla="*/ 1553605 h 5092591"/>
              <a:gd name="connsiteX2199" fmla="*/ 3447856 w 4546203"/>
              <a:gd name="connsiteY2199" fmla="*/ 1542462 h 5092591"/>
              <a:gd name="connsiteX2200" fmla="*/ 3419601 w 4546203"/>
              <a:gd name="connsiteY2200" fmla="*/ 1509034 h 5092591"/>
              <a:gd name="connsiteX2201" fmla="*/ 3436315 w 4546203"/>
              <a:gd name="connsiteY2201" fmla="*/ 1494708 h 5092591"/>
              <a:gd name="connsiteX2202" fmla="*/ 3465763 w 4546203"/>
              <a:gd name="connsiteY2202" fmla="*/ 1527340 h 5092591"/>
              <a:gd name="connsiteX2203" fmla="*/ 3478896 w 4546203"/>
              <a:gd name="connsiteY2203" fmla="*/ 1515799 h 5092591"/>
              <a:gd name="connsiteX2204" fmla="*/ 3449845 w 4546203"/>
              <a:gd name="connsiteY2204" fmla="*/ 1481575 h 5092591"/>
              <a:gd name="connsiteX2205" fmla="*/ 3466559 w 4546203"/>
              <a:gd name="connsiteY2205" fmla="*/ 1467249 h 5092591"/>
              <a:gd name="connsiteX2206" fmla="*/ 3498793 w 4546203"/>
              <a:gd name="connsiteY2206" fmla="*/ 1502667 h 5092591"/>
              <a:gd name="connsiteX2207" fmla="*/ 3482079 w 4546203"/>
              <a:gd name="connsiteY2207" fmla="*/ 1452127 h 5092591"/>
              <a:gd name="connsiteX2208" fmla="*/ 3496406 w 4546203"/>
              <a:gd name="connsiteY2208" fmla="*/ 1439790 h 5092591"/>
              <a:gd name="connsiteX2209" fmla="*/ 3529834 w 4546203"/>
              <a:gd name="connsiteY2209" fmla="*/ 1475606 h 5092591"/>
              <a:gd name="connsiteX2210" fmla="*/ 3512722 w 4546203"/>
              <a:gd name="connsiteY2210" fmla="*/ 1424270 h 5092591"/>
              <a:gd name="connsiteX2211" fmla="*/ 3527048 w 4546203"/>
              <a:gd name="connsiteY2211" fmla="*/ 1411934 h 5092591"/>
              <a:gd name="connsiteX2212" fmla="*/ 3560874 w 4546203"/>
              <a:gd name="connsiteY2212" fmla="*/ 1448943 h 5092591"/>
              <a:gd name="connsiteX2213" fmla="*/ 3573210 w 4546203"/>
              <a:gd name="connsiteY2213" fmla="*/ 1436607 h 5092591"/>
              <a:gd name="connsiteX2214" fmla="*/ 3541374 w 4546203"/>
              <a:gd name="connsiteY2214" fmla="*/ 1398801 h 5092591"/>
              <a:gd name="connsiteX2215" fmla="*/ 3557292 w 4546203"/>
              <a:gd name="connsiteY2215" fmla="*/ 1384475 h 5092591"/>
              <a:gd name="connsiteX2216" fmla="*/ 3590322 w 4546203"/>
              <a:gd name="connsiteY2216" fmla="*/ 1420689 h 5092591"/>
              <a:gd name="connsiteX2217" fmla="*/ 3603057 w 4546203"/>
              <a:gd name="connsiteY2217" fmla="*/ 1409148 h 5092591"/>
              <a:gd name="connsiteX2218" fmla="*/ 3571221 w 4546203"/>
              <a:gd name="connsiteY2218" fmla="*/ 1371342 h 5092591"/>
              <a:gd name="connsiteX2219" fmla="*/ 3590322 w 4546203"/>
              <a:gd name="connsiteY2219" fmla="*/ 1354231 h 5092591"/>
              <a:gd name="connsiteX2220" fmla="*/ 3630118 w 4546203"/>
              <a:gd name="connsiteY2220" fmla="*/ 1398801 h 5092591"/>
              <a:gd name="connsiteX2221" fmla="*/ 3671903 w 4546203"/>
              <a:gd name="connsiteY2221" fmla="*/ 1364975 h 5092591"/>
              <a:gd name="connsiteX2222" fmla="*/ 3787707 w 4546203"/>
              <a:gd name="connsiteY2222" fmla="*/ 1517789 h 5092591"/>
              <a:gd name="connsiteX2223" fmla="*/ 3743932 w 4546203"/>
              <a:gd name="connsiteY2223" fmla="*/ 1548829 h 5092591"/>
              <a:gd name="connsiteX2224" fmla="*/ 3779350 w 4546203"/>
              <a:gd name="connsiteY2224" fmla="*/ 1604144 h 5092591"/>
              <a:gd name="connsiteX2225" fmla="*/ 3585547 w 4546203"/>
              <a:gd name="connsiteY2225" fmla="*/ 1725918 h 5092591"/>
              <a:gd name="connsiteX2226" fmla="*/ 3659964 w 4546203"/>
              <a:gd name="connsiteY2226" fmla="*/ 1858436 h 5092591"/>
              <a:gd name="connsiteX2227" fmla="*/ 3698565 w 4546203"/>
              <a:gd name="connsiteY2227" fmla="*/ 1834161 h 5092591"/>
              <a:gd name="connsiteX2228" fmla="*/ 3732789 w 4546203"/>
              <a:gd name="connsiteY2228" fmla="*/ 1807498 h 5092591"/>
              <a:gd name="connsiteX2229" fmla="*/ 3794870 w 4546203"/>
              <a:gd name="connsiteY2229" fmla="*/ 1944791 h 5092591"/>
              <a:gd name="connsiteX2230" fmla="*/ 3844216 w 4546203"/>
              <a:gd name="connsiteY2230" fmla="*/ 1926088 h 5092591"/>
              <a:gd name="connsiteX2231" fmla="*/ 3861726 w 4546203"/>
              <a:gd name="connsiteY2231" fmla="*/ 1968270 h 5092591"/>
              <a:gd name="connsiteX2232" fmla="*/ 3902317 w 4546203"/>
              <a:gd name="connsiteY2232" fmla="*/ 1954342 h 5092591"/>
              <a:gd name="connsiteX2233" fmla="*/ 3946091 w 4546203"/>
              <a:gd name="connsiteY2233" fmla="*/ 2094421 h 5092591"/>
              <a:gd name="connsiteX2234" fmla="*/ 3905102 w 4546203"/>
              <a:gd name="connsiteY2234" fmla="*/ 2106360 h 5092591"/>
              <a:gd name="connsiteX2235" fmla="*/ 3916643 w 4546203"/>
              <a:gd name="connsiteY2235" fmla="*/ 2155706 h 5092591"/>
              <a:gd name="connsiteX2236" fmla="*/ 3782135 w 4546203"/>
              <a:gd name="connsiteY2236" fmla="*/ 2187940 h 5092591"/>
              <a:gd name="connsiteX2237" fmla="*/ 3821533 w 4546203"/>
              <a:gd name="connsiteY2237" fmla="*/ 2467700 h 5092591"/>
              <a:gd name="connsiteX2238" fmla="*/ 3659964 w 4546203"/>
              <a:gd name="connsiteY2238" fmla="*/ 2476455 h 5092591"/>
              <a:gd name="connsiteX2239" fmla="*/ 3659964 w 4546203"/>
              <a:gd name="connsiteY2239" fmla="*/ 2634442 h 5092591"/>
              <a:gd name="connsiteX2240" fmla="*/ 3698565 w 4546203"/>
              <a:gd name="connsiteY2240" fmla="*/ 2637228 h 5092591"/>
              <a:gd name="connsiteX2241" fmla="*/ 3801635 w 4546203"/>
              <a:gd name="connsiteY2241" fmla="*/ 2643595 h 5092591"/>
              <a:gd name="connsiteX2242" fmla="*/ 3811584 w 4546203"/>
              <a:gd name="connsiteY2242" fmla="*/ 2659911 h 5092591"/>
              <a:gd name="connsiteX2243" fmla="*/ 3656780 w 4546203"/>
              <a:gd name="connsiteY2243" fmla="*/ 2649564 h 5092591"/>
              <a:gd name="connsiteX2244" fmla="*/ 3653995 w 4546203"/>
              <a:gd name="connsiteY2244" fmla="*/ 2694533 h 5092591"/>
              <a:gd name="connsiteX2245" fmla="*/ 3808002 w 4546203"/>
              <a:gd name="connsiteY2245" fmla="*/ 2726767 h 5092591"/>
              <a:gd name="connsiteX2246" fmla="*/ 3828696 w 4546203"/>
              <a:gd name="connsiteY2246" fmla="*/ 2761389 h 5092591"/>
              <a:gd name="connsiteX2247" fmla="*/ 3946887 w 4546203"/>
              <a:gd name="connsiteY2247" fmla="*/ 2863662 h 5092591"/>
              <a:gd name="connsiteX2248" fmla="*/ 4050753 w 4546203"/>
              <a:gd name="connsiteY2248" fmla="*/ 3351949 h 5092591"/>
              <a:gd name="connsiteX2249" fmla="*/ 3941316 w 4546203"/>
              <a:gd name="connsiteY2249" fmla="*/ 3603853 h 5092591"/>
              <a:gd name="connsiteX2250" fmla="*/ 3947683 w 4546203"/>
              <a:gd name="connsiteY2250" fmla="*/ 3623751 h 5092591"/>
              <a:gd name="connsiteX2251" fmla="*/ 4024886 w 4546203"/>
              <a:gd name="connsiteY2251" fmla="*/ 3494018 h 5092591"/>
              <a:gd name="connsiteX2252" fmla="*/ 4094130 w 4546203"/>
              <a:gd name="connsiteY2252" fmla="*/ 3531824 h 5092591"/>
              <a:gd name="connsiteX2253" fmla="*/ 4009366 w 4546203"/>
              <a:gd name="connsiteY2253" fmla="*/ 3674688 h 5092591"/>
              <a:gd name="connsiteX2254" fmla="*/ 4028069 w 4546203"/>
              <a:gd name="connsiteY2254" fmla="*/ 3687025 h 5092591"/>
              <a:gd name="connsiteX2255" fmla="*/ 4110446 w 4546203"/>
              <a:gd name="connsiteY2255" fmla="*/ 3549732 h 5092591"/>
              <a:gd name="connsiteX2256" fmla="*/ 4177700 w 4546203"/>
              <a:gd name="connsiteY2256" fmla="*/ 3586741 h 5092591"/>
              <a:gd name="connsiteX2257" fmla="*/ 4089752 w 4546203"/>
              <a:gd name="connsiteY2257" fmla="*/ 3734381 h 5092591"/>
              <a:gd name="connsiteX2258" fmla="*/ 4109650 w 4546203"/>
              <a:gd name="connsiteY2258" fmla="*/ 3748309 h 5092591"/>
              <a:gd name="connsiteX2259" fmla="*/ 4195608 w 4546203"/>
              <a:gd name="connsiteY2259" fmla="*/ 3605445 h 5092591"/>
              <a:gd name="connsiteX2260" fmla="*/ 4261270 w 4546203"/>
              <a:gd name="connsiteY2260" fmla="*/ 3641658 h 5092591"/>
              <a:gd name="connsiteX2261" fmla="*/ 4169343 w 4546203"/>
              <a:gd name="connsiteY2261" fmla="*/ 3794472 h 5092591"/>
              <a:gd name="connsiteX2262" fmla="*/ 4190434 w 4546203"/>
              <a:gd name="connsiteY2262" fmla="*/ 3810390 h 5092591"/>
              <a:gd name="connsiteX2263" fmla="*/ 4280769 w 4546203"/>
              <a:gd name="connsiteY2263" fmla="*/ 3661954 h 5092591"/>
              <a:gd name="connsiteX2264" fmla="*/ 4344442 w 4546203"/>
              <a:gd name="connsiteY2264" fmla="*/ 3697372 h 5092591"/>
              <a:gd name="connsiteX2265" fmla="*/ 4247739 w 4546203"/>
              <a:gd name="connsiteY2265" fmla="*/ 3856155 h 5092591"/>
              <a:gd name="connsiteX2266" fmla="*/ 4270422 w 4546203"/>
              <a:gd name="connsiteY2266" fmla="*/ 3874460 h 5092591"/>
              <a:gd name="connsiteX2267" fmla="*/ 4283157 w 4546203"/>
              <a:gd name="connsiteY2267" fmla="*/ 3858542 h 5092591"/>
              <a:gd name="connsiteX2268" fmla="*/ 4376278 w 4546203"/>
              <a:gd name="connsiteY2268" fmla="*/ 3752289 h 5092591"/>
              <a:gd name="connsiteX2269" fmla="*/ 4418461 w 4546203"/>
              <a:gd name="connsiteY2269" fmla="*/ 3723239 h 5092591"/>
              <a:gd name="connsiteX2270" fmla="*/ 4443531 w 4546203"/>
              <a:gd name="connsiteY2270" fmla="*/ 3737963 h 5092591"/>
              <a:gd name="connsiteX2271" fmla="*/ 4439950 w 4546203"/>
              <a:gd name="connsiteY2271" fmla="*/ 3780942 h 5092591"/>
              <a:gd name="connsiteX2272" fmla="*/ 4384635 w 4546203"/>
              <a:gd name="connsiteY2272" fmla="*/ 3923408 h 5092591"/>
              <a:gd name="connsiteX2273" fmla="*/ 4394186 w 4546203"/>
              <a:gd name="connsiteY2273" fmla="*/ 3976336 h 5092591"/>
              <a:gd name="connsiteX2274" fmla="*/ 4527897 w 4546203"/>
              <a:gd name="connsiteY2274" fmla="*/ 4092140 h 5092591"/>
              <a:gd name="connsiteX2275" fmla="*/ 4546203 w 4546203"/>
              <a:gd name="connsiteY2275" fmla="*/ 4104079 h 5092591"/>
              <a:gd name="connsiteX2276" fmla="*/ 4546203 w 4546203"/>
              <a:gd name="connsiteY2276" fmla="*/ 4112038 h 5092591"/>
              <a:gd name="connsiteX2277" fmla="*/ 4531479 w 4546203"/>
              <a:gd name="connsiteY2277" fmla="*/ 4123181 h 5092591"/>
              <a:gd name="connsiteX2278" fmla="*/ 4330513 w 4546203"/>
              <a:gd name="connsiteY2278" fmla="*/ 4014142 h 5092591"/>
              <a:gd name="connsiteX2279" fmla="*/ 4317381 w 4546203"/>
              <a:gd name="connsiteY2279" fmla="*/ 4029662 h 5092591"/>
              <a:gd name="connsiteX2280" fmla="*/ 4198393 w 4546203"/>
              <a:gd name="connsiteY2280" fmla="*/ 4143078 h 5092591"/>
              <a:gd name="connsiteX2281" fmla="*/ 4140690 w 4546203"/>
              <a:gd name="connsiteY2281" fmla="*/ 4156608 h 5092591"/>
              <a:gd name="connsiteX2282" fmla="*/ 4142282 w 4546203"/>
              <a:gd name="connsiteY2282" fmla="*/ 4099303 h 5092591"/>
              <a:gd name="connsiteX2283" fmla="*/ 4201577 w 4546203"/>
              <a:gd name="connsiteY2283" fmla="*/ 3984693 h 5092591"/>
              <a:gd name="connsiteX2284" fmla="*/ 4222668 w 4546203"/>
              <a:gd name="connsiteY2284" fmla="*/ 3950867 h 5092591"/>
              <a:gd name="connsiteX2285" fmla="*/ 4197597 w 4546203"/>
              <a:gd name="connsiteY2285" fmla="*/ 3935745 h 5092591"/>
              <a:gd name="connsiteX2286" fmla="*/ 4084579 w 4546203"/>
              <a:gd name="connsiteY2286" fmla="*/ 4079406 h 5092591"/>
              <a:gd name="connsiteX2287" fmla="*/ 4028865 w 4546203"/>
              <a:gd name="connsiteY2287" fmla="*/ 4032447 h 5092591"/>
              <a:gd name="connsiteX2288" fmla="*/ 4134323 w 4546203"/>
              <a:gd name="connsiteY2288" fmla="*/ 3897940 h 5092591"/>
              <a:gd name="connsiteX2289" fmla="*/ 4112037 w 4546203"/>
              <a:gd name="connsiteY2289" fmla="*/ 3884011 h 5092591"/>
              <a:gd name="connsiteX2290" fmla="*/ 4002999 w 4546203"/>
              <a:gd name="connsiteY2290" fmla="*/ 4021703 h 5092591"/>
              <a:gd name="connsiteX2291" fmla="*/ 3946091 w 4546203"/>
              <a:gd name="connsiteY2291" fmla="*/ 3973152 h 5092591"/>
              <a:gd name="connsiteX2292" fmla="*/ 4047967 w 4546203"/>
              <a:gd name="connsiteY2292" fmla="*/ 3844216 h 5092591"/>
              <a:gd name="connsiteX2293" fmla="*/ 4027274 w 4546203"/>
              <a:gd name="connsiteY2293" fmla="*/ 3831482 h 5092591"/>
              <a:gd name="connsiteX2294" fmla="*/ 3921816 w 4546203"/>
              <a:gd name="connsiteY2294" fmla="*/ 3963204 h 5092591"/>
              <a:gd name="connsiteX2295" fmla="*/ 3863715 w 4546203"/>
              <a:gd name="connsiteY2295" fmla="*/ 3913062 h 5092591"/>
              <a:gd name="connsiteX2296" fmla="*/ 3962010 w 4546203"/>
              <a:gd name="connsiteY2296" fmla="*/ 3788901 h 5092591"/>
              <a:gd name="connsiteX2297" fmla="*/ 3943306 w 4546203"/>
              <a:gd name="connsiteY2297" fmla="*/ 3776962 h 5092591"/>
              <a:gd name="connsiteX2298" fmla="*/ 3841430 w 4546203"/>
              <a:gd name="connsiteY2298" fmla="*/ 3903909 h 5092591"/>
              <a:gd name="connsiteX2299" fmla="*/ 3781737 w 4546203"/>
              <a:gd name="connsiteY2299" fmla="*/ 3852175 h 5092591"/>
              <a:gd name="connsiteX2300" fmla="*/ 3876450 w 4546203"/>
              <a:gd name="connsiteY2300" fmla="*/ 3733585 h 5092591"/>
              <a:gd name="connsiteX2301" fmla="*/ 3858940 w 4546203"/>
              <a:gd name="connsiteY2301" fmla="*/ 3723239 h 5092591"/>
              <a:gd name="connsiteX2302" fmla="*/ 3761044 w 4546203"/>
              <a:gd name="connsiteY2302" fmla="*/ 3843818 h 5092591"/>
              <a:gd name="connsiteX2303" fmla="*/ 3731993 w 4546203"/>
              <a:gd name="connsiteY2303" fmla="*/ 3819145 h 5092591"/>
              <a:gd name="connsiteX2304" fmla="*/ 3718463 w 4546203"/>
              <a:gd name="connsiteY2304" fmla="*/ 3815166 h 5092591"/>
              <a:gd name="connsiteX2305" fmla="*/ 3647229 w 4546203"/>
              <a:gd name="connsiteY2305" fmla="*/ 3850981 h 5092591"/>
              <a:gd name="connsiteX2306" fmla="*/ 3770197 w 4546203"/>
              <a:gd name="connsiteY2306" fmla="*/ 3967979 h 5092591"/>
              <a:gd name="connsiteX2307" fmla="*/ 3714086 w 4546203"/>
              <a:gd name="connsiteY2307" fmla="*/ 4010560 h 5092591"/>
              <a:gd name="connsiteX2308" fmla="*/ 3734381 w 4546203"/>
              <a:gd name="connsiteY2308" fmla="*/ 4029662 h 5092591"/>
              <a:gd name="connsiteX2309" fmla="*/ 3783329 w 4546203"/>
              <a:gd name="connsiteY2309" fmla="*/ 3980316 h 5092591"/>
              <a:gd name="connsiteX2310" fmla="*/ 3802431 w 4546203"/>
              <a:gd name="connsiteY2310" fmla="*/ 4001009 h 5092591"/>
              <a:gd name="connsiteX2311" fmla="*/ 3774574 w 4546203"/>
              <a:gd name="connsiteY2311" fmla="*/ 4031651 h 5092591"/>
              <a:gd name="connsiteX2312" fmla="*/ 3806410 w 4546203"/>
              <a:gd name="connsiteY2312" fmla="*/ 4051549 h 5092591"/>
              <a:gd name="connsiteX2313" fmla="*/ 3770197 w 4546203"/>
              <a:gd name="connsiteY2313" fmla="*/ 4089355 h 5092591"/>
              <a:gd name="connsiteX2314" fmla="*/ 3840236 w 4546203"/>
              <a:gd name="connsiteY2314" fmla="*/ 4149445 h 5092591"/>
              <a:gd name="connsiteX2315" fmla="*/ 3804819 w 4546203"/>
              <a:gd name="connsiteY2315" fmla="*/ 4180087 h 5092591"/>
              <a:gd name="connsiteX2316" fmla="*/ 3884011 w 4546203"/>
              <a:gd name="connsiteY2316" fmla="*/ 4264851 h 5092591"/>
              <a:gd name="connsiteX2317" fmla="*/ 3816359 w 4546203"/>
              <a:gd name="connsiteY2317" fmla="*/ 4326136 h 5092591"/>
              <a:gd name="connsiteX2318" fmla="*/ 3741146 w 4546203"/>
              <a:gd name="connsiteY2318" fmla="*/ 4239382 h 5092591"/>
              <a:gd name="connsiteX2319" fmla="*/ 3706127 w 4546203"/>
              <a:gd name="connsiteY2319" fmla="*/ 4267637 h 5092591"/>
              <a:gd name="connsiteX2320" fmla="*/ 3648025 w 4546203"/>
              <a:gd name="connsiteY2320" fmla="*/ 4199189 h 5092591"/>
              <a:gd name="connsiteX2321" fmla="*/ 3619373 w 4546203"/>
              <a:gd name="connsiteY2321" fmla="*/ 4220679 h 5092591"/>
              <a:gd name="connsiteX2322" fmla="*/ 3595098 w 4546203"/>
              <a:gd name="connsiteY2322" fmla="*/ 4193220 h 5092591"/>
              <a:gd name="connsiteX2323" fmla="*/ 3566445 w 4546203"/>
              <a:gd name="connsiteY2323" fmla="*/ 4214311 h 5092591"/>
              <a:gd name="connsiteX2324" fmla="*/ 3351551 w 4546203"/>
              <a:gd name="connsiteY2324" fmla="*/ 3937735 h 5092591"/>
              <a:gd name="connsiteX2325" fmla="*/ 3297828 w 4546203"/>
              <a:gd name="connsiteY2325" fmla="*/ 3978326 h 5092591"/>
              <a:gd name="connsiteX2326" fmla="*/ 3314940 w 4546203"/>
              <a:gd name="connsiteY2326" fmla="*/ 4004591 h 5092591"/>
              <a:gd name="connsiteX2327" fmla="*/ 3278726 w 4546203"/>
              <a:gd name="connsiteY2327" fmla="*/ 4031651 h 5092591"/>
              <a:gd name="connsiteX2328" fmla="*/ 3307379 w 4546203"/>
              <a:gd name="connsiteY2328" fmla="*/ 4075824 h 5092591"/>
              <a:gd name="connsiteX2329" fmla="*/ 3182422 w 4546203"/>
              <a:gd name="connsiteY2329" fmla="*/ 4153425 h 5092591"/>
              <a:gd name="connsiteX2330" fmla="*/ 3155759 w 4546203"/>
              <a:gd name="connsiteY2330" fmla="*/ 4107660 h 5092591"/>
              <a:gd name="connsiteX2331" fmla="*/ 3111188 w 4546203"/>
              <a:gd name="connsiteY2331" fmla="*/ 4131140 h 5092591"/>
              <a:gd name="connsiteX2332" fmla="*/ 3043537 w 4546203"/>
              <a:gd name="connsiteY2332" fmla="*/ 4004193 h 5092591"/>
              <a:gd name="connsiteX2333" fmla="*/ 2986629 w 4546203"/>
              <a:gd name="connsiteY2333" fmla="*/ 4033641 h 5092591"/>
              <a:gd name="connsiteX2334" fmla="*/ 3196350 w 4546203"/>
              <a:gd name="connsiteY2334" fmla="*/ 4470990 h 5092591"/>
              <a:gd name="connsiteX2335" fmla="*/ 3162524 w 4546203"/>
              <a:gd name="connsiteY2335" fmla="*/ 4486908 h 5092591"/>
              <a:gd name="connsiteX2336" fmla="*/ 3151779 w 4546203"/>
              <a:gd name="connsiteY2336" fmla="*/ 4487307 h 5092591"/>
              <a:gd name="connsiteX2337" fmla="*/ 3131882 w 4546203"/>
              <a:gd name="connsiteY2337" fmla="*/ 4486113 h 5092591"/>
              <a:gd name="connsiteX2338" fmla="*/ 2883958 w 4546203"/>
              <a:gd name="connsiteY2338" fmla="*/ 4577244 h 5092591"/>
              <a:gd name="connsiteX2339" fmla="*/ 2870029 w 4546203"/>
              <a:gd name="connsiteY2339" fmla="*/ 4583213 h 5092591"/>
              <a:gd name="connsiteX2340" fmla="*/ 2831428 w 4546203"/>
              <a:gd name="connsiteY2340" fmla="*/ 4607488 h 5092591"/>
              <a:gd name="connsiteX2341" fmla="*/ 2739103 w 4546203"/>
              <a:gd name="connsiteY2341" fmla="*/ 4264851 h 5092591"/>
              <a:gd name="connsiteX2342" fmla="*/ 2715624 w 4546203"/>
              <a:gd name="connsiteY2342" fmla="*/ 4271616 h 5092591"/>
              <a:gd name="connsiteX2343" fmla="*/ 2727563 w 4546203"/>
              <a:gd name="connsiteY2343" fmla="*/ 4323748 h 5092591"/>
              <a:gd name="connsiteX2344" fmla="*/ 2539729 w 4546203"/>
              <a:gd name="connsiteY2344" fmla="*/ 4360758 h 5092591"/>
              <a:gd name="connsiteX2345" fmla="*/ 2530576 w 4546203"/>
              <a:gd name="connsiteY2345" fmla="*/ 4308228 h 5092591"/>
              <a:gd name="connsiteX2346" fmla="*/ 2465710 w 4546203"/>
              <a:gd name="connsiteY2346" fmla="*/ 4314993 h 5092591"/>
              <a:gd name="connsiteX2347" fmla="*/ 2462129 w 4546203"/>
              <a:gd name="connsiteY2347" fmla="*/ 4289524 h 5092591"/>
              <a:gd name="connsiteX2348" fmla="*/ 2433476 w 4546203"/>
              <a:gd name="connsiteY2348" fmla="*/ 4018519 h 5092591"/>
              <a:gd name="connsiteX2349" fmla="*/ 2413181 w 4546203"/>
              <a:gd name="connsiteY2349" fmla="*/ 4009366 h 5092591"/>
              <a:gd name="connsiteX2350" fmla="*/ 2503118 w 4546203"/>
              <a:gd name="connsiteY2350" fmla="*/ 4975594 h 5092591"/>
              <a:gd name="connsiteX2351" fmla="*/ 2474465 w 4546203"/>
              <a:gd name="connsiteY2351" fmla="*/ 4980767 h 5092591"/>
              <a:gd name="connsiteX2352" fmla="*/ 2479241 w 4546203"/>
              <a:gd name="connsiteY2352" fmla="*/ 5049612 h 5092591"/>
              <a:gd name="connsiteX2353" fmla="*/ 2449792 w 4546203"/>
              <a:gd name="connsiteY2353" fmla="*/ 5054388 h 5092591"/>
              <a:gd name="connsiteX2354" fmla="*/ 2449792 w 4546203"/>
              <a:gd name="connsiteY2354" fmla="*/ 5085428 h 5092591"/>
              <a:gd name="connsiteX2355" fmla="*/ 2370202 w 4546203"/>
              <a:gd name="connsiteY2355" fmla="*/ 5092591 h 5092591"/>
              <a:gd name="connsiteX2356" fmla="*/ 2262755 w 4546203"/>
              <a:gd name="connsiteY2356" fmla="*/ 5092591 h 5092591"/>
              <a:gd name="connsiteX2357" fmla="*/ 2262755 w 4546203"/>
              <a:gd name="connsiteY2357" fmla="*/ 5059561 h 5092591"/>
              <a:gd name="connsiteX2358" fmla="*/ 2203062 w 4546203"/>
              <a:gd name="connsiteY2358" fmla="*/ 5059561 h 5092591"/>
              <a:gd name="connsiteX2359" fmla="*/ 2203062 w 4546203"/>
              <a:gd name="connsiteY2359" fmla="*/ 5092591 h 5092591"/>
              <a:gd name="connsiteX2360" fmla="*/ 2179185 w 4546203"/>
              <a:gd name="connsiteY2360" fmla="*/ 5092591 h 5092591"/>
              <a:gd name="connsiteX2361" fmla="*/ 2149736 w 4546203"/>
              <a:gd name="connsiteY2361" fmla="*/ 5089408 h 5092591"/>
              <a:gd name="connsiteX2362" fmla="*/ 2016422 w 4546203"/>
              <a:gd name="connsiteY2362" fmla="*/ 5079857 h 5092591"/>
              <a:gd name="connsiteX2363" fmla="*/ 2000504 w 4546203"/>
              <a:gd name="connsiteY2363" fmla="*/ 5042847 h 5092591"/>
              <a:gd name="connsiteX2364" fmla="*/ 2007270 w 4546203"/>
              <a:gd name="connsiteY2364" fmla="*/ 4974399 h 5092591"/>
              <a:gd name="connsiteX2365" fmla="*/ 1974637 w 4546203"/>
              <a:gd name="connsiteY2365" fmla="*/ 4967634 h 5092591"/>
              <a:gd name="connsiteX2366" fmla="*/ 2062187 w 4546203"/>
              <a:gd name="connsiteY2366" fmla="*/ 4255300 h 5092591"/>
              <a:gd name="connsiteX2367" fmla="*/ 1978219 w 4546203"/>
              <a:gd name="connsiteY2367" fmla="*/ 4243362 h 5092591"/>
              <a:gd name="connsiteX2368" fmla="*/ 1913353 w 4546203"/>
              <a:gd name="connsiteY2368" fmla="*/ 4615845 h 5092591"/>
              <a:gd name="connsiteX2369" fmla="*/ 1880721 w 4546203"/>
              <a:gd name="connsiteY2369" fmla="*/ 4611467 h 5092591"/>
              <a:gd name="connsiteX2370" fmla="*/ 1870374 w 4546203"/>
              <a:gd name="connsiteY2370" fmla="*/ 4659620 h 5092591"/>
              <a:gd name="connsiteX2371" fmla="*/ 1838538 w 4546203"/>
              <a:gd name="connsiteY2371" fmla="*/ 4655242 h 5092591"/>
              <a:gd name="connsiteX2372" fmla="*/ 1829783 w 4546203"/>
              <a:gd name="connsiteY2372" fmla="*/ 4677925 h 5092591"/>
              <a:gd name="connsiteX2373" fmla="*/ 1640756 w 4546203"/>
              <a:gd name="connsiteY2373" fmla="*/ 4629375 h 5092591"/>
              <a:gd name="connsiteX2374" fmla="*/ 1645929 w 4546203"/>
              <a:gd name="connsiteY2374" fmla="*/ 4605498 h 5092591"/>
              <a:gd name="connsiteX2375" fmla="*/ 1568329 w 4546203"/>
              <a:gd name="connsiteY2375" fmla="*/ 4580029 h 5092591"/>
              <a:gd name="connsiteX2376" fmla="*/ 1558380 w 4546203"/>
              <a:gd name="connsiteY2376" fmla="*/ 4602713 h 5092591"/>
              <a:gd name="connsiteX2377" fmla="*/ 1375720 w 4546203"/>
              <a:gd name="connsiteY2377" fmla="*/ 4529887 h 5092591"/>
              <a:gd name="connsiteX2378" fmla="*/ 1384475 w 4546203"/>
              <a:gd name="connsiteY2378" fmla="*/ 4508000 h 5092591"/>
              <a:gd name="connsiteX2379" fmla="*/ 1368557 w 4546203"/>
              <a:gd name="connsiteY2379" fmla="*/ 4497255 h 5092591"/>
              <a:gd name="connsiteX2380" fmla="*/ 1388454 w 4546203"/>
              <a:gd name="connsiteY2380" fmla="*/ 4453082 h 5092591"/>
              <a:gd name="connsiteX2381" fmla="*/ 1354628 w 4546203"/>
              <a:gd name="connsiteY2381" fmla="*/ 4435573 h 5092591"/>
              <a:gd name="connsiteX2382" fmla="*/ 1595389 w 4546203"/>
              <a:gd name="connsiteY2382" fmla="*/ 3941714 h 5092591"/>
              <a:gd name="connsiteX2383" fmla="*/ 1583849 w 4546203"/>
              <a:gd name="connsiteY2383" fmla="*/ 3929378 h 5092591"/>
              <a:gd name="connsiteX2384" fmla="*/ 1652694 w 4546203"/>
              <a:gd name="connsiteY2384" fmla="*/ 3790493 h 5092591"/>
              <a:gd name="connsiteX2385" fmla="*/ 1644337 w 4546203"/>
              <a:gd name="connsiteY2385" fmla="*/ 3786513 h 5092591"/>
              <a:gd name="connsiteX2386" fmla="*/ 1573104 w 4546203"/>
              <a:gd name="connsiteY2386" fmla="*/ 3925398 h 5092591"/>
              <a:gd name="connsiteX2387" fmla="*/ 1564349 w 4546203"/>
              <a:gd name="connsiteY2387" fmla="*/ 3907092 h 5092591"/>
              <a:gd name="connsiteX2388" fmla="*/ 1631205 w 4546203"/>
              <a:gd name="connsiteY2388" fmla="*/ 3779350 h 5092591"/>
              <a:gd name="connsiteX2389" fmla="*/ 1582655 w 4546203"/>
              <a:gd name="connsiteY2389" fmla="*/ 3753483 h 5092591"/>
              <a:gd name="connsiteX2390" fmla="*/ 1567135 w 4546203"/>
              <a:gd name="connsiteY2390" fmla="*/ 3792482 h 5092591"/>
              <a:gd name="connsiteX2391" fmla="*/ 1564349 w 4546203"/>
              <a:gd name="connsiteY2391" fmla="*/ 3802829 h 5092591"/>
              <a:gd name="connsiteX2392" fmla="*/ 1578277 w 4546203"/>
              <a:gd name="connsiteY2392" fmla="*/ 3812380 h 5092591"/>
              <a:gd name="connsiteX2393" fmla="*/ 1564349 w 4546203"/>
              <a:gd name="connsiteY2393" fmla="*/ 3837053 h 5092591"/>
              <a:gd name="connsiteX2394" fmla="*/ 1540472 w 4546203"/>
              <a:gd name="connsiteY2394" fmla="*/ 3832277 h 5092591"/>
              <a:gd name="connsiteX2395" fmla="*/ 1538880 w 4546203"/>
              <a:gd name="connsiteY2395" fmla="*/ 3838645 h 5092591"/>
              <a:gd name="connsiteX2396" fmla="*/ 1565145 w 4546203"/>
              <a:gd name="connsiteY2396" fmla="*/ 3856155 h 5092591"/>
              <a:gd name="connsiteX2397" fmla="*/ 1550421 w 4546203"/>
              <a:gd name="connsiteY2397" fmla="*/ 3882419 h 5092591"/>
              <a:gd name="connsiteX2398" fmla="*/ 1529329 w 4546203"/>
              <a:gd name="connsiteY2398" fmla="*/ 3871277 h 5092591"/>
              <a:gd name="connsiteX2399" fmla="*/ 1519380 w 4546203"/>
              <a:gd name="connsiteY2399" fmla="*/ 3872471 h 5092591"/>
              <a:gd name="connsiteX2400" fmla="*/ 1523758 w 4546203"/>
              <a:gd name="connsiteY2400" fmla="*/ 3881623 h 5092591"/>
              <a:gd name="connsiteX2401" fmla="*/ 1553604 w 4546203"/>
              <a:gd name="connsiteY2401" fmla="*/ 3898736 h 5092591"/>
              <a:gd name="connsiteX2402" fmla="*/ 1538482 w 4546203"/>
              <a:gd name="connsiteY2402" fmla="*/ 3926592 h 5092591"/>
              <a:gd name="connsiteX2403" fmla="*/ 1512217 w 4546203"/>
              <a:gd name="connsiteY2403" fmla="*/ 3912664 h 5092591"/>
              <a:gd name="connsiteX2404" fmla="*/ 1497493 w 4546203"/>
              <a:gd name="connsiteY2404" fmla="*/ 3911868 h 5092591"/>
              <a:gd name="connsiteX2405" fmla="*/ 1505850 w 4546203"/>
              <a:gd name="connsiteY2405" fmla="*/ 3922613 h 5092591"/>
              <a:gd name="connsiteX2406" fmla="*/ 1541666 w 4546203"/>
              <a:gd name="connsiteY2406" fmla="*/ 3943306 h 5092591"/>
              <a:gd name="connsiteX2407" fmla="*/ 1526544 w 4546203"/>
              <a:gd name="connsiteY2407" fmla="*/ 3970765 h 5092591"/>
              <a:gd name="connsiteX2408" fmla="*/ 1487544 w 4546203"/>
              <a:gd name="connsiteY2408" fmla="*/ 3949673 h 5092591"/>
              <a:gd name="connsiteX2409" fmla="*/ 1475606 w 4546203"/>
              <a:gd name="connsiteY2409" fmla="*/ 3950071 h 5092591"/>
              <a:gd name="connsiteX2410" fmla="*/ 1481973 w 4546203"/>
              <a:gd name="connsiteY2410" fmla="*/ 3960020 h 5092591"/>
              <a:gd name="connsiteX2411" fmla="*/ 1530125 w 4546203"/>
              <a:gd name="connsiteY2411" fmla="*/ 3987081 h 5092591"/>
              <a:gd name="connsiteX2412" fmla="*/ 1515799 w 4546203"/>
              <a:gd name="connsiteY2412" fmla="*/ 4014142 h 5092591"/>
              <a:gd name="connsiteX2413" fmla="*/ 1451729 w 4546203"/>
              <a:gd name="connsiteY2413" fmla="*/ 3994244 h 5092591"/>
              <a:gd name="connsiteX2414" fmla="*/ 1519380 w 4546203"/>
              <a:gd name="connsiteY2414" fmla="*/ 4031651 h 5092591"/>
              <a:gd name="connsiteX2415" fmla="*/ 1504656 w 4546203"/>
              <a:gd name="connsiteY2415" fmla="*/ 4059508 h 5092591"/>
              <a:gd name="connsiteX2416" fmla="*/ 1446157 w 4546203"/>
              <a:gd name="connsiteY2416" fmla="*/ 4028468 h 5092591"/>
              <a:gd name="connsiteX2417" fmla="*/ 1431433 w 4546203"/>
              <a:gd name="connsiteY2417" fmla="*/ 4027672 h 5092591"/>
              <a:gd name="connsiteX2418" fmla="*/ 1440188 w 4546203"/>
              <a:gd name="connsiteY2418" fmla="*/ 4038417 h 5092591"/>
              <a:gd name="connsiteX2419" fmla="*/ 1509034 w 4546203"/>
              <a:gd name="connsiteY2419" fmla="*/ 4076222 h 5092591"/>
              <a:gd name="connsiteX2420" fmla="*/ 1495503 w 4546203"/>
              <a:gd name="connsiteY2420" fmla="*/ 4103283 h 5092591"/>
              <a:gd name="connsiteX2421" fmla="*/ 1384475 w 4546203"/>
              <a:gd name="connsiteY2421" fmla="*/ 4064681 h 5092591"/>
              <a:gd name="connsiteX2422" fmla="*/ 1355424 w 4546203"/>
              <a:gd name="connsiteY2422" fmla="*/ 4111640 h 5092591"/>
              <a:gd name="connsiteX2423" fmla="*/ 1235641 w 4546203"/>
              <a:gd name="connsiteY2423" fmla="*/ 4034835 h 5092591"/>
              <a:gd name="connsiteX2424" fmla="*/ 1080838 w 4546203"/>
              <a:gd name="connsiteY2424" fmla="*/ 4255698 h 5092591"/>
              <a:gd name="connsiteX2425" fmla="*/ 1045420 w 4546203"/>
              <a:gd name="connsiteY2425" fmla="*/ 4231821 h 5092591"/>
              <a:gd name="connsiteX2426" fmla="*/ 1017563 w 4546203"/>
              <a:gd name="connsiteY2426" fmla="*/ 4268035 h 5092591"/>
              <a:gd name="connsiteX2427" fmla="*/ 984533 w 4546203"/>
              <a:gd name="connsiteY2427" fmla="*/ 4244556 h 5092591"/>
              <a:gd name="connsiteX2428" fmla="*/ 964636 w 4546203"/>
              <a:gd name="connsiteY2428" fmla="*/ 4266045 h 5092591"/>
              <a:gd name="connsiteX2429" fmla="*/ 786353 w 4546203"/>
              <a:gd name="connsiteY2429" fmla="*/ 4114425 h 5092591"/>
              <a:gd name="connsiteX2430" fmla="*/ 804261 w 4546203"/>
              <a:gd name="connsiteY2430" fmla="*/ 4092140 h 5092591"/>
              <a:gd name="connsiteX2431" fmla="*/ 781180 w 4546203"/>
              <a:gd name="connsiteY2431" fmla="*/ 4067467 h 5092591"/>
              <a:gd name="connsiteX2432" fmla="*/ 812220 w 4546203"/>
              <a:gd name="connsiteY2432" fmla="*/ 4034835 h 5092591"/>
              <a:gd name="connsiteX2433" fmla="*/ 783965 w 4546203"/>
              <a:gd name="connsiteY2433" fmla="*/ 4004988 h 5092591"/>
              <a:gd name="connsiteX2434" fmla="*/ 1043430 w 4546203"/>
              <a:gd name="connsiteY2434" fmla="*/ 3750697 h 5092591"/>
              <a:gd name="connsiteX2435" fmla="*/ 1013584 w 4546203"/>
              <a:gd name="connsiteY2435" fmla="*/ 3718065 h 5092591"/>
              <a:gd name="connsiteX2436" fmla="*/ 1220917 w 4546203"/>
              <a:gd name="connsiteY2436" fmla="*/ 3525059 h 5092591"/>
              <a:gd name="connsiteX2437" fmla="*/ 1167989 w 4546203"/>
              <a:gd name="connsiteY2437" fmla="*/ 3489243 h 5092591"/>
              <a:gd name="connsiteX2438" fmla="*/ 1158040 w 4546203"/>
              <a:gd name="connsiteY2438" fmla="*/ 3498396 h 5092591"/>
              <a:gd name="connsiteX2439" fmla="*/ 1184305 w 4546203"/>
              <a:gd name="connsiteY2439" fmla="*/ 3529834 h 5092591"/>
              <a:gd name="connsiteX2440" fmla="*/ 1167989 w 4546203"/>
              <a:gd name="connsiteY2440" fmla="*/ 3543762 h 5092591"/>
              <a:gd name="connsiteX2441" fmla="*/ 1139734 w 4546203"/>
              <a:gd name="connsiteY2441" fmla="*/ 3513120 h 5092591"/>
              <a:gd name="connsiteX2442" fmla="*/ 1127000 w 4546203"/>
              <a:gd name="connsiteY2442" fmla="*/ 3525059 h 5092591"/>
              <a:gd name="connsiteX2443" fmla="*/ 1154061 w 4546203"/>
              <a:gd name="connsiteY2443" fmla="*/ 3557293 h 5092591"/>
              <a:gd name="connsiteX2444" fmla="*/ 1137745 w 4546203"/>
              <a:gd name="connsiteY2444" fmla="*/ 3571221 h 5092591"/>
              <a:gd name="connsiteX2445" fmla="*/ 1107898 w 4546203"/>
              <a:gd name="connsiteY2445" fmla="*/ 3539783 h 5092591"/>
              <a:gd name="connsiteX2446" fmla="*/ 1095562 w 4546203"/>
              <a:gd name="connsiteY2446" fmla="*/ 3551721 h 5092591"/>
              <a:gd name="connsiteX2447" fmla="*/ 1123418 w 4546203"/>
              <a:gd name="connsiteY2447" fmla="*/ 3584751 h 5092591"/>
              <a:gd name="connsiteX2448" fmla="*/ 1107102 w 4546203"/>
              <a:gd name="connsiteY2448" fmla="*/ 3598680 h 5092591"/>
              <a:gd name="connsiteX2449" fmla="*/ 1075266 w 4546203"/>
              <a:gd name="connsiteY2449" fmla="*/ 3564854 h 5092591"/>
              <a:gd name="connsiteX2450" fmla="*/ 1062930 w 4546203"/>
              <a:gd name="connsiteY2450" fmla="*/ 3576792 h 5092591"/>
              <a:gd name="connsiteX2451" fmla="*/ 1093174 w 4546203"/>
              <a:gd name="connsiteY2451" fmla="*/ 3612210 h 5092591"/>
              <a:gd name="connsiteX2452" fmla="*/ 1076858 w 4546203"/>
              <a:gd name="connsiteY2452" fmla="*/ 3626536 h 5092591"/>
              <a:gd name="connsiteX2453" fmla="*/ 1044624 w 4546203"/>
              <a:gd name="connsiteY2453" fmla="*/ 3591118 h 5092591"/>
              <a:gd name="connsiteX2454" fmla="*/ 1061338 w 4546203"/>
              <a:gd name="connsiteY2454" fmla="*/ 3641658 h 5092591"/>
              <a:gd name="connsiteX2455" fmla="*/ 1046614 w 4546203"/>
              <a:gd name="connsiteY2455" fmla="*/ 3653995 h 5092591"/>
              <a:gd name="connsiteX2456" fmla="*/ 1014379 w 4546203"/>
              <a:gd name="connsiteY2456" fmla="*/ 3619373 h 5092591"/>
              <a:gd name="connsiteX2457" fmla="*/ 1001247 w 4546203"/>
              <a:gd name="connsiteY2457" fmla="*/ 3630118 h 5092591"/>
              <a:gd name="connsiteX2458" fmla="*/ 1032685 w 4546203"/>
              <a:gd name="connsiteY2458" fmla="*/ 3667923 h 5092591"/>
              <a:gd name="connsiteX2459" fmla="*/ 1016767 w 4546203"/>
              <a:gd name="connsiteY2459" fmla="*/ 3681056 h 5092591"/>
              <a:gd name="connsiteX2460" fmla="*/ 972197 w 4546203"/>
              <a:gd name="connsiteY2460" fmla="*/ 3659566 h 5092591"/>
              <a:gd name="connsiteX2461" fmla="*/ 1002043 w 4546203"/>
              <a:gd name="connsiteY2461" fmla="*/ 3694984 h 5092591"/>
              <a:gd name="connsiteX2462" fmla="*/ 986125 w 4546203"/>
              <a:gd name="connsiteY2462" fmla="*/ 3709708 h 5092591"/>
              <a:gd name="connsiteX2463" fmla="*/ 952697 w 4546203"/>
              <a:gd name="connsiteY2463" fmla="*/ 3673495 h 5092591"/>
              <a:gd name="connsiteX2464" fmla="*/ 939565 w 4546203"/>
              <a:gd name="connsiteY2464" fmla="*/ 3685035 h 5092591"/>
              <a:gd name="connsiteX2465" fmla="*/ 971401 w 4546203"/>
              <a:gd name="connsiteY2465" fmla="*/ 3722841 h 5092591"/>
              <a:gd name="connsiteX2466" fmla="*/ 952299 w 4546203"/>
              <a:gd name="connsiteY2466" fmla="*/ 3739953 h 5092591"/>
              <a:gd name="connsiteX2467" fmla="*/ 912504 w 4546203"/>
              <a:gd name="connsiteY2467" fmla="*/ 3694984 h 5092591"/>
              <a:gd name="connsiteX2468" fmla="*/ 871117 w 4546203"/>
              <a:gd name="connsiteY2468" fmla="*/ 3729208 h 5092591"/>
              <a:gd name="connsiteX2469" fmla="*/ 754915 w 4546203"/>
              <a:gd name="connsiteY2469" fmla="*/ 3575996 h 5092591"/>
              <a:gd name="connsiteX2470" fmla="*/ 798690 w 4546203"/>
              <a:gd name="connsiteY2470" fmla="*/ 3544956 h 5092591"/>
              <a:gd name="connsiteX2471" fmla="*/ 763272 w 4546203"/>
              <a:gd name="connsiteY2471" fmla="*/ 3489243 h 5092591"/>
              <a:gd name="connsiteX2472" fmla="*/ 957472 w 4546203"/>
              <a:gd name="connsiteY2472" fmla="*/ 3367470 h 5092591"/>
              <a:gd name="connsiteX2473" fmla="*/ 882259 w 4546203"/>
              <a:gd name="connsiteY2473" fmla="*/ 3233758 h 5092591"/>
              <a:gd name="connsiteX2474" fmla="*/ 844852 w 4546203"/>
              <a:gd name="connsiteY2474" fmla="*/ 3259227 h 5092591"/>
              <a:gd name="connsiteX2475" fmla="*/ 810628 w 4546203"/>
              <a:gd name="connsiteY2475" fmla="*/ 3286287 h 5092591"/>
              <a:gd name="connsiteX2476" fmla="*/ 748150 w 4546203"/>
              <a:gd name="connsiteY2476" fmla="*/ 3148596 h 5092591"/>
              <a:gd name="connsiteX2477" fmla="*/ 698804 w 4546203"/>
              <a:gd name="connsiteY2477" fmla="*/ 3167698 h 5092591"/>
              <a:gd name="connsiteX2478" fmla="*/ 681294 w 4546203"/>
              <a:gd name="connsiteY2478" fmla="*/ 3125515 h 5092591"/>
              <a:gd name="connsiteX2479" fmla="*/ 640703 w 4546203"/>
              <a:gd name="connsiteY2479" fmla="*/ 3139045 h 5092591"/>
              <a:gd name="connsiteX2480" fmla="*/ 596928 w 4546203"/>
              <a:gd name="connsiteY2480" fmla="*/ 2999364 h 5092591"/>
              <a:gd name="connsiteX2481" fmla="*/ 637917 w 4546203"/>
              <a:gd name="connsiteY2481" fmla="*/ 2987027 h 5092591"/>
              <a:gd name="connsiteX2482" fmla="*/ 626774 w 4546203"/>
              <a:gd name="connsiteY2482" fmla="*/ 2938079 h 5092591"/>
              <a:gd name="connsiteX2483" fmla="*/ 765262 w 4546203"/>
              <a:gd name="connsiteY2483" fmla="*/ 2904651 h 5092591"/>
              <a:gd name="connsiteX2484" fmla="*/ 726262 w 4546203"/>
              <a:gd name="connsiteY2484" fmla="*/ 2625289 h 5092591"/>
              <a:gd name="connsiteX2485" fmla="*/ 883851 w 4546203"/>
              <a:gd name="connsiteY2485" fmla="*/ 2616932 h 5092591"/>
              <a:gd name="connsiteX2486" fmla="*/ 883851 w 4546203"/>
              <a:gd name="connsiteY2486" fmla="*/ 2459343 h 5092591"/>
              <a:gd name="connsiteX2487" fmla="*/ 850025 w 4546203"/>
              <a:gd name="connsiteY2487" fmla="*/ 2456558 h 5092591"/>
              <a:gd name="connsiteX2488" fmla="*/ 742976 w 4546203"/>
              <a:gd name="connsiteY2488" fmla="*/ 2450190 h 5092591"/>
              <a:gd name="connsiteX2489" fmla="*/ 731834 w 4546203"/>
              <a:gd name="connsiteY2489" fmla="*/ 2433476 h 5092591"/>
              <a:gd name="connsiteX2490" fmla="*/ 887035 w 4546203"/>
              <a:gd name="connsiteY2490" fmla="*/ 2444221 h 5092591"/>
              <a:gd name="connsiteX2491" fmla="*/ 889821 w 4546203"/>
              <a:gd name="connsiteY2491" fmla="*/ 2399252 h 5092591"/>
              <a:gd name="connsiteX2492" fmla="*/ 734619 w 4546203"/>
              <a:gd name="connsiteY2492" fmla="*/ 2366620 h 5092591"/>
              <a:gd name="connsiteX2493" fmla="*/ 718303 w 4546203"/>
              <a:gd name="connsiteY2493" fmla="*/ 2333590 h 5092591"/>
              <a:gd name="connsiteX2494" fmla="*/ 622397 w 4546203"/>
              <a:gd name="connsiteY2494" fmla="*/ 2256786 h 5092591"/>
              <a:gd name="connsiteX2495" fmla="*/ 485103 w 4546203"/>
              <a:gd name="connsiteY2495" fmla="*/ 1785610 h 5092591"/>
              <a:gd name="connsiteX2496" fmla="*/ 602101 w 4546203"/>
              <a:gd name="connsiteY2496" fmla="*/ 1490728 h 5092591"/>
              <a:gd name="connsiteX2497" fmla="*/ 596530 w 4546203"/>
              <a:gd name="connsiteY2497" fmla="*/ 1469637 h 5092591"/>
              <a:gd name="connsiteX2498" fmla="*/ 518929 w 4546203"/>
              <a:gd name="connsiteY2498" fmla="*/ 1599767 h 5092591"/>
              <a:gd name="connsiteX2499" fmla="*/ 449288 w 4546203"/>
              <a:gd name="connsiteY2499" fmla="*/ 1562359 h 5092591"/>
              <a:gd name="connsiteX2500" fmla="*/ 534052 w 4546203"/>
              <a:gd name="connsiteY2500" fmla="*/ 1419893 h 5092591"/>
              <a:gd name="connsiteX2501" fmla="*/ 515746 w 4546203"/>
              <a:gd name="connsiteY2501" fmla="*/ 1406760 h 5092591"/>
              <a:gd name="connsiteX2502" fmla="*/ 432972 w 4546203"/>
              <a:gd name="connsiteY2502" fmla="*/ 1544452 h 5092591"/>
              <a:gd name="connsiteX2503" fmla="*/ 365320 w 4546203"/>
              <a:gd name="connsiteY2503" fmla="*/ 1507442 h 5092591"/>
              <a:gd name="connsiteX2504" fmla="*/ 453665 w 4546203"/>
              <a:gd name="connsiteY2504" fmla="*/ 1359802 h 5092591"/>
              <a:gd name="connsiteX2505" fmla="*/ 433768 w 4546203"/>
              <a:gd name="connsiteY2505" fmla="*/ 1345476 h 5092591"/>
              <a:gd name="connsiteX2506" fmla="*/ 347412 w 4546203"/>
              <a:gd name="connsiteY2506" fmla="*/ 1488340 h 5092591"/>
              <a:gd name="connsiteX2507" fmla="*/ 281750 w 4546203"/>
              <a:gd name="connsiteY2507" fmla="*/ 1452127 h 5092591"/>
              <a:gd name="connsiteX2508" fmla="*/ 373677 w 4546203"/>
              <a:gd name="connsiteY2508" fmla="*/ 1299313 h 5092591"/>
              <a:gd name="connsiteX2509" fmla="*/ 352585 w 4546203"/>
              <a:gd name="connsiteY2509" fmla="*/ 1283395 h 5092591"/>
              <a:gd name="connsiteX2510" fmla="*/ 262250 w 4546203"/>
              <a:gd name="connsiteY2510" fmla="*/ 1431831 h 5092591"/>
              <a:gd name="connsiteX2511" fmla="*/ 198578 w 4546203"/>
              <a:gd name="connsiteY2511" fmla="*/ 1396413 h 5092591"/>
              <a:gd name="connsiteX2512" fmla="*/ 294882 w 4546203"/>
              <a:gd name="connsiteY2512" fmla="*/ 1237631 h 5092591"/>
              <a:gd name="connsiteX2513" fmla="*/ 272597 w 4546203"/>
              <a:gd name="connsiteY2513" fmla="*/ 1220121 h 5092591"/>
              <a:gd name="connsiteX2514" fmla="*/ 196190 w 4546203"/>
              <a:gd name="connsiteY2514" fmla="*/ 1310854 h 5092591"/>
              <a:gd name="connsiteX2515" fmla="*/ 132120 w 4546203"/>
              <a:gd name="connsiteY2515" fmla="*/ 1366567 h 5092591"/>
              <a:gd name="connsiteX2516" fmla="*/ 97100 w 4546203"/>
              <a:gd name="connsiteY2516" fmla="*/ 1345476 h 5092591"/>
              <a:gd name="connsiteX2517" fmla="*/ 98692 w 4546203"/>
              <a:gd name="connsiteY2517" fmla="*/ 1331547 h 5092591"/>
              <a:gd name="connsiteX2518" fmla="*/ 158385 w 4546203"/>
              <a:gd name="connsiteY2518" fmla="*/ 1167989 h 5092591"/>
              <a:gd name="connsiteX2519" fmla="*/ 149630 w 4546203"/>
              <a:gd name="connsiteY2519" fmla="*/ 1118245 h 5092591"/>
              <a:gd name="connsiteX2520" fmla="*/ 63672 w 4546203"/>
              <a:gd name="connsiteY2520" fmla="*/ 1044226 h 5092591"/>
              <a:gd name="connsiteX2521" fmla="*/ 0 w 4546203"/>
              <a:gd name="connsiteY2521" fmla="*/ 990900 h 5092591"/>
              <a:gd name="connsiteX2522" fmla="*/ 0 w 4546203"/>
              <a:gd name="connsiteY2522" fmla="*/ 982941 h 5092591"/>
              <a:gd name="connsiteX2523" fmla="*/ 14724 w 4546203"/>
              <a:gd name="connsiteY2523" fmla="*/ 971401 h 5092591"/>
              <a:gd name="connsiteX2524" fmla="*/ 215292 w 4546203"/>
              <a:gd name="connsiteY2524" fmla="*/ 1080440 h 5092591"/>
              <a:gd name="connsiteX2525" fmla="*/ 228424 w 4546203"/>
              <a:gd name="connsiteY2525" fmla="*/ 1064919 h 5092591"/>
              <a:gd name="connsiteX2526" fmla="*/ 344228 w 4546203"/>
              <a:gd name="connsiteY2526" fmla="*/ 953891 h 5092591"/>
              <a:gd name="connsiteX2527" fmla="*/ 386809 w 4546203"/>
              <a:gd name="connsiteY2527" fmla="*/ 933993 h 5092591"/>
              <a:gd name="connsiteX2528" fmla="*/ 411880 w 4546203"/>
              <a:gd name="connsiteY2528" fmla="*/ 955085 h 5092591"/>
              <a:gd name="connsiteX2529" fmla="*/ 402727 w 4546203"/>
              <a:gd name="connsiteY2529" fmla="*/ 995278 h 5092591"/>
              <a:gd name="connsiteX2530" fmla="*/ 333882 w 4546203"/>
              <a:gd name="connsiteY2530" fmla="*/ 1125010 h 5092591"/>
              <a:gd name="connsiteX2531" fmla="*/ 322739 w 4546203"/>
              <a:gd name="connsiteY2531" fmla="*/ 1143714 h 5092591"/>
              <a:gd name="connsiteX2532" fmla="*/ 347810 w 4546203"/>
              <a:gd name="connsiteY2532" fmla="*/ 1158438 h 5092591"/>
              <a:gd name="connsiteX2533" fmla="*/ 460828 w 4546203"/>
              <a:gd name="connsiteY2533" fmla="*/ 1014777 h 5092591"/>
              <a:gd name="connsiteX2534" fmla="*/ 516144 w 4546203"/>
              <a:gd name="connsiteY2534" fmla="*/ 1061736 h 5092591"/>
              <a:gd name="connsiteX2535" fmla="*/ 410686 w 4546203"/>
              <a:gd name="connsiteY2535" fmla="*/ 1196642 h 5092591"/>
              <a:gd name="connsiteX2536" fmla="*/ 433370 w 4546203"/>
              <a:gd name="connsiteY2536" fmla="*/ 1210172 h 5092591"/>
              <a:gd name="connsiteX2537" fmla="*/ 542408 w 4546203"/>
              <a:gd name="connsiteY2537" fmla="*/ 1072481 h 5092591"/>
              <a:gd name="connsiteX2538" fmla="*/ 599316 w 4546203"/>
              <a:gd name="connsiteY2538" fmla="*/ 1121031 h 5092591"/>
              <a:gd name="connsiteX2539" fmla="*/ 497838 w 4546203"/>
              <a:gd name="connsiteY2539" fmla="*/ 1249967 h 5092591"/>
              <a:gd name="connsiteX2540" fmla="*/ 518133 w 4546203"/>
              <a:gd name="connsiteY2540" fmla="*/ 1263100 h 5092591"/>
              <a:gd name="connsiteX2541" fmla="*/ 623591 w 4546203"/>
              <a:gd name="connsiteY2541" fmla="*/ 1130979 h 5092591"/>
              <a:gd name="connsiteX2542" fmla="*/ 681692 w 4546203"/>
              <a:gd name="connsiteY2542" fmla="*/ 1181121 h 5092591"/>
              <a:gd name="connsiteX2543" fmla="*/ 583398 w 4546203"/>
              <a:gd name="connsiteY2543" fmla="*/ 1305283 h 5092591"/>
              <a:gd name="connsiteX2544" fmla="*/ 602499 w 4546203"/>
              <a:gd name="connsiteY2544" fmla="*/ 1316823 h 5092591"/>
              <a:gd name="connsiteX2545" fmla="*/ 704375 w 4546203"/>
              <a:gd name="connsiteY2545" fmla="*/ 1190274 h 5092591"/>
              <a:gd name="connsiteX2546" fmla="*/ 764068 w 4546203"/>
              <a:gd name="connsiteY2546" fmla="*/ 1242008 h 5092591"/>
              <a:gd name="connsiteX2547" fmla="*/ 669355 w 4546203"/>
              <a:gd name="connsiteY2547" fmla="*/ 1360598 h 5092591"/>
              <a:gd name="connsiteX2548" fmla="*/ 686865 w 4546203"/>
              <a:gd name="connsiteY2548" fmla="*/ 1370547 h 5092591"/>
              <a:gd name="connsiteX2549" fmla="*/ 784363 w 4546203"/>
              <a:gd name="connsiteY2549" fmla="*/ 1250365 h 5092591"/>
              <a:gd name="connsiteX2550" fmla="*/ 814210 w 4546203"/>
              <a:gd name="connsiteY2550" fmla="*/ 1275436 h 5092591"/>
              <a:gd name="connsiteX2551" fmla="*/ 829332 w 4546203"/>
              <a:gd name="connsiteY2551" fmla="*/ 1277426 h 5092591"/>
              <a:gd name="connsiteX2552" fmla="*/ 898178 w 4546203"/>
              <a:gd name="connsiteY2552" fmla="*/ 1243202 h 5092591"/>
              <a:gd name="connsiteX2553" fmla="*/ 777598 w 4546203"/>
              <a:gd name="connsiteY2553" fmla="*/ 1127796 h 5092591"/>
              <a:gd name="connsiteX2554" fmla="*/ 829730 w 4546203"/>
              <a:gd name="connsiteY2554" fmla="*/ 1082031 h 5092591"/>
              <a:gd name="connsiteX2555" fmla="*/ 809434 w 4546203"/>
              <a:gd name="connsiteY2555" fmla="*/ 1062930 h 5092591"/>
              <a:gd name="connsiteX2556" fmla="*/ 762078 w 4546203"/>
              <a:gd name="connsiteY2556" fmla="*/ 1111878 h 5092591"/>
              <a:gd name="connsiteX2557" fmla="*/ 740589 w 4546203"/>
              <a:gd name="connsiteY2557" fmla="*/ 1094368 h 5092591"/>
              <a:gd name="connsiteX2558" fmla="*/ 768843 w 4546203"/>
              <a:gd name="connsiteY2558" fmla="*/ 1064124 h 5092591"/>
              <a:gd name="connsiteX2559" fmla="*/ 734619 w 4546203"/>
              <a:gd name="connsiteY2559" fmla="*/ 1037859 h 5092591"/>
              <a:gd name="connsiteX2560" fmla="*/ 778394 w 4546203"/>
              <a:gd name="connsiteY2560" fmla="*/ 1009604 h 5092591"/>
              <a:gd name="connsiteX2561" fmla="*/ 703181 w 4546203"/>
              <a:gd name="connsiteY2561" fmla="*/ 943544 h 5092591"/>
              <a:gd name="connsiteX2562" fmla="*/ 740589 w 4546203"/>
              <a:gd name="connsiteY2562" fmla="*/ 914096 h 5092591"/>
              <a:gd name="connsiteX2563" fmla="*/ 660998 w 4546203"/>
              <a:gd name="connsiteY2563" fmla="*/ 828934 h 5092591"/>
              <a:gd name="connsiteX2564" fmla="*/ 728650 w 4546203"/>
              <a:gd name="connsiteY2564" fmla="*/ 767649 h 5092591"/>
              <a:gd name="connsiteX2565" fmla="*/ 804261 w 4546203"/>
              <a:gd name="connsiteY2565" fmla="*/ 854801 h 5092591"/>
              <a:gd name="connsiteX2566" fmla="*/ 839281 w 4546203"/>
              <a:gd name="connsiteY2566" fmla="*/ 826148 h 5092591"/>
              <a:gd name="connsiteX2567" fmla="*/ 896984 w 4546203"/>
              <a:gd name="connsiteY2567" fmla="*/ 894994 h 5092591"/>
              <a:gd name="connsiteX2568" fmla="*/ 926034 w 4546203"/>
              <a:gd name="connsiteY2568" fmla="*/ 873107 h 5092591"/>
              <a:gd name="connsiteX2569" fmla="*/ 949911 w 4546203"/>
              <a:gd name="connsiteY2569" fmla="*/ 900963 h 5092591"/>
              <a:gd name="connsiteX2570" fmla="*/ 978962 w 4546203"/>
              <a:gd name="connsiteY2570" fmla="*/ 879872 h 5092591"/>
              <a:gd name="connsiteX2571" fmla="*/ 1193458 w 4546203"/>
              <a:gd name="connsiteY2571" fmla="*/ 1156051 h 5092591"/>
              <a:gd name="connsiteX2572" fmla="*/ 1247181 w 4546203"/>
              <a:gd name="connsiteY2572" fmla="*/ 1115857 h 5092591"/>
              <a:gd name="connsiteX2573" fmla="*/ 1230070 w 4546203"/>
              <a:gd name="connsiteY2573" fmla="*/ 1089195 h 5092591"/>
              <a:gd name="connsiteX2574" fmla="*/ 1266283 w 4546203"/>
              <a:gd name="connsiteY2574" fmla="*/ 1062532 h 5092591"/>
              <a:gd name="connsiteX2575" fmla="*/ 1237631 w 4546203"/>
              <a:gd name="connsiteY2575" fmla="*/ 1017961 h 5092591"/>
              <a:gd name="connsiteX2576" fmla="*/ 1362587 w 4546203"/>
              <a:gd name="connsiteY2576" fmla="*/ 940758 h 5092591"/>
              <a:gd name="connsiteX2577" fmla="*/ 1389250 w 4546203"/>
              <a:gd name="connsiteY2577" fmla="*/ 986125 h 5092591"/>
              <a:gd name="connsiteX2578" fmla="*/ 1433821 w 4546203"/>
              <a:gd name="connsiteY2578" fmla="*/ 962646 h 5092591"/>
              <a:gd name="connsiteX2579" fmla="*/ 1501473 w 4546203"/>
              <a:gd name="connsiteY2579" fmla="*/ 1089195 h 5092591"/>
              <a:gd name="connsiteX2580" fmla="*/ 1558380 w 4546203"/>
              <a:gd name="connsiteY2580" fmla="*/ 1059746 h 5092591"/>
              <a:gd name="connsiteX2581" fmla="*/ 1348659 w 4546203"/>
              <a:gd name="connsiteY2581" fmla="*/ 622397 h 5092591"/>
              <a:gd name="connsiteX2582" fmla="*/ 1384077 w 4546203"/>
              <a:gd name="connsiteY2582" fmla="*/ 605683 h 5092591"/>
              <a:gd name="connsiteX2583" fmla="*/ 1392832 w 4546203"/>
              <a:gd name="connsiteY2583" fmla="*/ 605683 h 5092591"/>
              <a:gd name="connsiteX2584" fmla="*/ 1414719 w 4546203"/>
              <a:gd name="connsiteY2584" fmla="*/ 606877 h 5092591"/>
              <a:gd name="connsiteX2585" fmla="*/ 1660653 w 4546203"/>
              <a:gd name="connsiteY2585" fmla="*/ 516144 h 5092591"/>
              <a:gd name="connsiteX2586" fmla="*/ 1674980 w 4546203"/>
              <a:gd name="connsiteY2586" fmla="*/ 510572 h 5092591"/>
              <a:gd name="connsiteX2587" fmla="*/ 1713979 w 4546203"/>
              <a:gd name="connsiteY2587" fmla="*/ 485899 h 5092591"/>
              <a:gd name="connsiteX2588" fmla="*/ 1806702 w 4546203"/>
              <a:gd name="connsiteY2588" fmla="*/ 828536 h 5092591"/>
              <a:gd name="connsiteX2589" fmla="*/ 1829783 w 4546203"/>
              <a:gd name="connsiteY2589" fmla="*/ 820975 h 5092591"/>
              <a:gd name="connsiteX2590" fmla="*/ 1818242 w 4546203"/>
              <a:gd name="connsiteY2590" fmla="*/ 769241 h 5092591"/>
              <a:gd name="connsiteX2591" fmla="*/ 2005678 w 4546203"/>
              <a:gd name="connsiteY2591" fmla="*/ 732232 h 5092591"/>
              <a:gd name="connsiteX2592" fmla="*/ 2014831 w 4546203"/>
              <a:gd name="connsiteY2592" fmla="*/ 784761 h 5092591"/>
              <a:gd name="connsiteX2593" fmla="*/ 2080095 w 4546203"/>
              <a:gd name="connsiteY2593" fmla="*/ 777598 h 5092591"/>
              <a:gd name="connsiteX2594" fmla="*/ 2113125 w 4546203"/>
              <a:gd name="connsiteY2594" fmla="*/ 1086807 h 5092591"/>
              <a:gd name="connsiteX2595" fmla="*/ 2130635 w 4546203"/>
              <a:gd name="connsiteY2595" fmla="*/ 1070093 h 5092591"/>
              <a:gd name="connsiteX2596" fmla="*/ 2097605 w 4546203"/>
              <a:gd name="connsiteY2596" fmla="*/ 715518 h 5092591"/>
              <a:gd name="connsiteX2597" fmla="*/ 2043881 w 4546203"/>
              <a:gd name="connsiteY2597" fmla="*/ 137293 h 5092591"/>
              <a:gd name="connsiteX2598" fmla="*/ 2043881 w 4546203"/>
              <a:gd name="connsiteY2598" fmla="*/ 116600 h 5092591"/>
              <a:gd name="connsiteX2599" fmla="*/ 2070942 w 4546203"/>
              <a:gd name="connsiteY2599" fmla="*/ 111824 h 5092591"/>
              <a:gd name="connsiteX2600" fmla="*/ 2066166 w 4546203"/>
              <a:gd name="connsiteY2600" fmla="*/ 42979 h 5092591"/>
              <a:gd name="connsiteX2601" fmla="*/ 2095615 w 4546203"/>
              <a:gd name="connsiteY2601" fmla="*/ 38203 h 5092591"/>
              <a:gd name="connsiteX2602" fmla="*/ 2095615 w 4546203"/>
              <a:gd name="connsiteY2602" fmla="*/ 7163 h 5092591"/>
              <a:gd name="connsiteX2603" fmla="*/ 2175205 w 4546203"/>
              <a:gd name="connsiteY2603" fmla="*/ 0 h 509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</a:cxnLst>
            <a:rect l="l" t="t" r="r" b="b"/>
            <a:pathLst>
              <a:path w="4546203" h="5092591">
                <a:moveTo>
                  <a:pt x="2251214" y="4846657"/>
                </a:moveTo>
                <a:cubicBezTo>
                  <a:pt x="2251214" y="4868146"/>
                  <a:pt x="2251214" y="4887646"/>
                  <a:pt x="2251214" y="4907544"/>
                </a:cubicBezTo>
                <a:cubicBezTo>
                  <a:pt x="2278673" y="4907544"/>
                  <a:pt x="2304540" y="4907544"/>
                  <a:pt x="2330407" y="4907544"/>
                </a:cubicBezTo>
                <a:cubicBezTo>
                  <a:pt x="2330407" y="4886452"/>
                  <a:pt x="2330407" y="4866952"/>
                  <a:pt x="2330407" y="4846657"/>
                </a:cubicBezTo>
                <a:cubicBezTo>
                  <a:pt x="2301754" y="4846657"/>
                  <a:pt x="2276683" y="4846657"/>
                  <a:pt x="2251214" y="4846657"/>
                </a:cubicBezTo>
                <a:close/>
                <a:moveTo>
                  <a:pt x="2445813" y="4838698"/>
                </a:moveTo>
                <a:cubicBezTo>
                  <a:pt x="2417956" y="4840290"/>
                  <a:pt x="2392885" y="4841882"/>
                  <a:pt x="2365824" y="4843474"/>
                </a:cubicBezTo>
                <a:cubicBezTo>
                  <a:pt x="2367018" y="4864963"/>
                  <a:pt x="2367814" y="4884860"/>
                  <a:pt x="2369008" y="4907146"/>
                </a:cubicBezTo>
                <a:cubicBezTo>
                  <a:pt x="2397263" y="4905554"/>
                  <a:pt x="2423129" y="4903962"/>
                  <a:pt x="2450588" y="4902370"/>
                </a:cubicBezTo>
                <a:cubicBezTo>
                  <a:pt x="2448598" y="4880085"/>
                  <a:pt x="2447404" y="4860585"/>
                  <a:pt x="2445813" y="4838698"/>
                </a:cubicBezTo>
                <a:close/>
                <a:moveTo>
                  <a:pt x="2019208" y="4832729"/>
                </a:moveTo>
                <a:cubicBezTo>
                  <a:pt x="2016820" y="4855014"/>
                  <a:pt x="2014831" y="4874514"/>
                  <a:pt x="2012841" y="4895605"/>
                </a:cubicBezTo>
                <a:cubicBezTo>
                  <a:pt x="2041095" y="4897993"/>
                  <a:pt x="2067360" y="4900381"/>
                  <a:pt x="2094421" y="4902768"/>
                </a:cubicBezTo>
                <a:cubicBezTo>
                  <a:pt x="2096013" y="4880483"/>
                  <a:pt x="2097605" y="4860983"/>
                  <a:pt x="2099196" y="4839494"/>
                </a:cubicBezTo>
                <a:cubicBezTo>
                  <a:pt x="2070942" y="4837106"/>
                  <a:pt x="2045473" y="4835116"/>
                  <a:pt x="2019208" y="4832729"/>
                </a:cubicBezTo>
                <a:close/>
                <a:moveTo>
                  <a:pt x="2251612" y="4753934"/>
                </a:moveTo>
                <a:cubicBezTo>
                  <a:pt x="2251612" y="4775026"/>
                  <a:pt x="2251612" y="4795321"/>
                  <a:pt x="2251612" y="4814821"/>
                </a:cubicBezTo>
                <a:cubicBezTo>
                  <a:pt x="2278275" y="4814821"/>
                  <a:pt x="2303346" y="4814821"/>
                  <a:pt x="2328019" y="4814821"/>
                </a:cubicBezTo>
                <a:cubicBezTo>
                  <a:pt x="2328019" y="4793730"/>
                  <a:pt x="2328019" y="4774628"/>
                  <a:pt x="2328019" y="4753934"/>
                </a:cubicBezTo>
                <a:cubicBezTo>
                  <a:pt x="2301356" y="4753934"/>
                  <a:pt x="2277081" y="4753934"/>
                  <a:pt x="2251612" y="4753934"/>
                </a:cubicBezTo>
                <a:close/>
                <a:moveTo>
                  <a:pt x="2029157" y="4740404"/>
                </a:moveTo>
                <a:cubicBezTo>
                  <a:pt x="2027167" y="4761894"/>
                  <a:pt x="2024779" y="4781791"/>
                  <a:pt x="2022392" y="4803678"/>
                </a:cubicBezTo>
                <a:cubicBezTo>
                  <a:pt x="2049452" y="4806066"/>
                  <a:pt x="2074125" y="4808454"/>
                  <a:pt x="2101186" y="4811239"/>
                </a:cubicBezTo>
                <a:cubicBezTo>
                  <a:pt x="2102778" y="4788158"/>
                  <a:pt x="2104370" y="4768659"/>
                  <a:pt x="2105564" y="4747965"/>
                </a:cubicBezTo>
                <a:cubicBezTo>
                  <a:pt x="2079697" y="4745577"/>
                  <a:pt x="2055422" y="4743189"/>
                  <a:pt x="2029157" y="4740404"/>
                </a:cubicBezTo>
                <a:close/>
                <a:moveTo>
                  <a:pt x="2252408" y="4661609"/>
                </a:moveTo>
                <a:cubicBezTo>
                  <a:pt x="2252408" y="4682701"/>
                  <a:pt x="2252408" y="4702201"/>
                  <a:pt x="2252408" y="4722894"/>
                </a:cubicBezTo>
                <a:cubicBezTo>
                  <a:pt x="2277081" y="4722894"/>
                  <a:pt x="2300560" y="4722894"/>
                  <a:pt x="2324835" y="4722894"/>
                </a:cubicBezTo>
                <a:cubicBezTo>
                  <a:pt x="2324835" y="4701007"/>
                  <a:pt x="2324835" y="4681507"/>
                  <a:pt x="2324835" y="4661609"/>
                </a:cubicBezTo>
                <a:cubicBezTo>
                  <a:pt x="2299764" y="4661609"/>
                  <a:pt x="2276683" y="4661609"/>
                  <a:pt x="2252408" y="4661609"/>
                </a:cubicBezTo>
                <a:close/>
                <a:moveTo>
                  <a:pt x="2144961" y="4660017"/>
                </a:moveTo>
                <a:cubicBezTo>
                  <a:pt x="2143767" y="4679915"/>
                  <a:pt x="2142971" y="4699415"/>
                  <a:pt x="2141777" y="4721302"/>
                </a:cubicBezTo>
                <a:cubicBezTo>
                  <a:pt x="2168042" y="4721302"/>
                  <a:pt x="2192317" y="4721302"/>
                  <a:pt x="2217388" y="4721302"/>
                </a:cubicBezTo>
                <a:cubicBezTo>
                  <a:pt x="2217388" y="4701405"/>
                  <a:pt x="2217388" y="4681507"/>
                  <a:pt x="2217388" y="4660017"/>
                </a:cubicBezTo>
                <a:cubicBezTo>
                  <a:pt x="2193113" y="4660017"/>
                  <a:pt x="2170032" y="4660017"/>
                  <a:pt x="2144961" y="4660017"/>
                </a:cubicBezTo>
                <a:close/>
                <a:moveTo>
                  <a:pt x="2431088" y="4654844"/>
                </a:moveTo>
                <a:cubicBezTo>
                  <a:pt x="2406018" y="4656834"/>
                  <a:pt x="2382538" y="4658426"/>
                  <a:pt x="2357467" y="4660017"/>
                </a:cubicBezTo>
                <a:cubicBezTo>
                  <a:pt x="2358661" y="4681507"/>
                  <a:pt x="2359855" y="4701007"/>
                  <a:pt x="2361049" y="4723292"/>
                </a:cubicBezTo>
                <a:cubicBezTo>
                  <a:pt x="2387712" y="4721302"/>
                  <a:pt x="2411191" y="4719710"/>
                  <a:pt x="2436660" y="4718119"/>
                </a:cubicBezTo>
                <a:cubicBezTo>
                  <a:pt x="2435068" y="4696231"/>
                  <a:pt x="2433476" y="4676334"/>
                  <a:pt x="2431088" y="4654844"/>
                </a:cubicBezTo>
                <a:close/>
                <a:moveTo>
                  <a:pt x="2150930" y="4567295"/>
                </a:moveTo>
                <a:cubicBezTo>
                  <a:pt x="2149736" y="4587193"/>
                  <a:pt x="2148543" y="4605896"/>
                  <a:pt x="2146951" y="4628580"/>
                </a:cubicBezTo>
                <a:cubicBezTo>
                  <a:pt x="2171624" y="4629375"/>
                  <a:pt x="2194705" y="4630569"/>
                  <a:pt x="2219378" y="4631763"/>
                </a:cubicBezTo>
                <a:cubicBezTo>
                  <a:pt x="2219378" y="4609876"/>
                  <a:pt x="2219378" y="4589978"/>
                  <a:pt x="2219378" y="4567295"/>
                </a:cubicBezTo>
                <a:cubicBezTo>
                  <a:pt x="2196695" y="4567295"/>
                  <a:pt x="2174012" y="4567295"/>
                  <a:pt x="2150930" y="4567295"/>
                </a:cubicBezTo>
                <a:close/>
                <a:moveTo>
                  <a:pt x="2424323" y="4562918"/>
                </a:moveTo>
                <a:cubicBezTo>
                  <a:pt x="2400048" y="4564509"/>
                  <a:pt x="2377365" y="4565703"/>
                  <a:pt x="2353488" y="4567295"/>
                </a:cubicBezTo>
                <a:cubicBezTo>
                  <a:pt x="2355080" y="4590376"/>
                  <a:pt x="2356274" y="4610273"/>
                  <a:pt x="2357467" y="4630967"/>
                </a:cubicBezTo>
                <a:cubicBezTo>
                  <a:pt x="2382936" y="4629375"/>
                  <a:pt x="2404824" y="4627783"/>
                  <a:pt x="2429497" y="4626192"/>
                </a:cubicBezTo>
                <a:cubicBezTo>
                  <a:pt x="2427905" y="4605100"/>
                  <a:pt x="2426711" y="4585601"/>
                  <a:pt x="2424323" y="4562918"/>
                </a:cubicBezTo>
                <a:close/>
                <a:moveTo>
                  <a:pt x="2049452" y="4556550"/>
                </a:moveTo>
                <a:cubicBezTo>
                  <a:pt x="2047065" y="4578039"/>
                  <a:pt x="2045075" y="4597937"/>
                  <a:pt x="2042687" y="4619427"/>
                </a:cubicBezTo>
                <a:cubicBezTo>
                  <a:pt x="2067360" y="4621814"/>
                  <a:pt x="2090044" y="4624202"/>
                  <a:pt x="2114717" y="4626590"/>
                </a:cubicBezTo>
                <a:cubicBezTo>
                  <a:pt x="2116309" y="4605100"/>
                  <a:pt x="2117900" y="4584805"/>
                  <a:pt x="2119492" y="4563315"/>
                </a:cubicBezTo>
                <a:cubicBezTo>
                  <a:pt x="2095615" y="4560928"/>
                  <a:pt x="2073330" y="4558938"/>
                  <a:pt x="2049452" y="4556550"/>
                </a:cubicBezTo>
                <a:close/>
                <a:moveTo>
                  <a:pt x="2897488" y="4513571"/>
                </a:moveTo>
                <a:cubicBezTo>
                  <a:pt x="2880376" y="4518744"/>
                  <a:pt x="2864856" y="4523520"/>
                  <a:pt x="2847744" y="4528693"/>
                </a:cubicBezTo>
                <a:cubicBezTo>
                  <a:pt x="2852122" y="4542622"/>
                  <a:pt x="2855703" y="4554560"/>
                  <a:pt x="2859683" y="4567295"/>
                </a:cubicBezTo>
                <a:cubicBezTo>
                  <a:pt x="2877988" y="4562121"/>
                  <a:pt x="2893509" y="4557346"/>
                  <a:pt x="2910223" y="4551775"/>
                </a:cubicBezTo>
                <a:cubicBezTo>
                  <a:pt x="2905845" y="4538244"/>
                  <a:pt x="2901866" y="4526704"/>
                  <a:pt x="2897488" y="4513571"/>
                </a:cubicBezTo>
                <a:close/>
                <a:moveTo>
                  <a:pt x="1790386" y="4506408"/>
                </a:moveTo>
                <a:cubicBezTo>
                  <a:pt x="1786406" y="4521928"/>
                  <a:pt x="1783223" y="4535061"/>
                  <a:pt x="1779641" y="4549785"/>
                </a:cubicBezTo>
                <a:cubicBezTo>
                  <a:pt x="1811079" y="4556550"/>
                  <a:pt x="1840130" y="4562918"/>
                  <a:pt x="1872364" y="4570080"/>
                </a:cubicBezTo>
                <a:cubicBezTo>
                  <a:pt x="1875547" y="4553764"/>
                  <a:pt x="1877935" y="4540632"/>
                  <a:pt x="1881119" y="4525908"/>
                </a:cubicBezTo>
                <a:cubicBezTo>
                  <a:pt x="1850079" y="4519143"/>
                  <a:pt x="1820630" y="4512775"/>
                  <a:pt x="1790386" y="4506408"/>
                </a:cubicBezTo>
                <a:close/>
                <a:moveTo>
                  <a:pt x="3136658" y="4499245"/>
                </a:moveTo>
                <a:cubicBezTo>
                  <a:pt x="3139842" y="4505612"/>
                  <a:pt x="3143423" y="4513173"/>
                  <a:pt x="3148995" y="4525908"/>
                </a:cubicBezTo>
                <a:cubicBezTo>
                  <a:pt x="3132679" y="4528295"/>
                  <a:pt x="3119546" y="4529887"/>
                  <a:pt x="3106414" y="4531877"/>
                </a:cubicBezTo>
                <a:cubicBezTo>
                  <a:pt x="3103230" y="4532275"/>
                  <a:pt x="3100046" y="4533469"/>
                  <a:pt x="3096863" y="4534662"/>
                </a:cubicBezTo>
                <a:cubicBezTo>
                  <a:pt x="3039956" y="4555357"/>
                  <a:pt x="2983446" y="4576050"/>
                  <a:pt x="2926936" y="4597142"/>
                </a:cubicBezTo>
                <a:cubicBezTo>
                  <a:pt x="2923355" y="4598336"/>
                  <a:pt x="2920569" y="4600724"/>
                  <a:pt x="2917784" y="4602714"/>
                </a:cubicBezTo>
                <a:cubicBezTo>
                  <a:pt x="2918579" y="4604703"/>
                  <a:pt x="2919773" y="4607091"/>
                  <a:pt x="2920569" y="4609479"/>
                </a:cubicBezTo>
                <a:cubicBezTo>
                  <a:pt x="2984242" y="4585999"/>
                  <a:pt x="3047517" y="4562918"/>
                  <a:pt x="3112383" y="4539439"/>
                </a:cubicBezTo>
                <a:cubicBezTo>
                  <a:pt x="3116760" y="4548990"/>
                  <a:pt x="3120740" y="4558540"/>
                  <a:pt x="3126311" y="4570877"/>
                </a:cubicBezTo>
                <a:cubicBezTo>
                  <a:pt x="3061445" y="4594754"/>
                  <a:pt x="2997374" y="4618632"/>
                  <a:pt x="2931314" y="4642907"/>
                </a:cubicBezTo>
                <a:cubicBezTo>
                  <a:pt x="2926539" y="4630172"/>
                  <a:pt x="2922957" y="4621019"/>
                  <a:pt x="2918977" y="4609876"/>
                </a:cubicBezTo>
                <a:cubicBezTo>
                  <a:pt x="2909427" y="4611866"/>
                  <a:pt x="2899876" y="4614254"/>
                  <a:pt x="2888335" y="4617040"/>
                </a:cubicBezTo>
                <a:cubicBezTo>
                  <a:pt x="2885947" y="4608683"/>
                  <a:pt x="2883958" y="4601122"/>
                  <a:pt x="2881570" y="4593560"/>
                </a:cubicBezTo>
                <a:cubicBezTo>
                  <a:pt x="2967130" y="4561724"/>
                  <a:pt x="3051098" y="4530683"/>
                  <a:pt x="3136658" y="4499245"/>
                </a:cubicBezTo>
                <a:close/>
                <a:moveTo>
                  <a:pt x="2955987" y="4494470"/>
                </a:moveTo>
                <a:cubicBezTo>
                  <a:pt x="2938477" y="4500439"/>
                  <a:pt x="2922957" y="4505612"/>
                  <a:pt x="2905845" y="4511184"/>
                </a:cubicBezTo>
                <a:cubicBezTo>
                  <a:pt x="2910621" y="4524714"/>
                  <a:pt x="2914998" y="4536652"/>
                  <a:pt x="2919376" y="4549387"/>
                </a:cubicBezTo>
                <a:cubicBezTo>
                  <a:pt x="2936885" y="4543020"/>
                  <a:pt x="2952405" y="4537846"/>
                  <a:pt x="2969119" y="4532275"/>
                </a:cubicBezTo>
                <a:cubicBezTo>
                  <a:pt x="2964344" y="4518744"/>
                  <a:pt x="2960365" y="4507204"/>
                  <a:pt x="2955987" y="4494470"/>
                </a:cubicBezTo>
                <a:close/>
                <a:moveTo>
                  <a:pt x="2254398" y="4476562"/>
                </a:moveTo>
                <a:cubicBezTo>
                  <a:pt x="2254398" y="4498449"/>
                  <a:pt x="2254398" y="4517949"/>
                  <a:pt x="2254398" y="4538244"/>
                </a:cubicBezTo>
                <a:cubicBezTo>
                  <a:pt x="2277081" y="4538244"/>
                  <a:pt x="2298172" y="4538244"/>
                  <a:pt x="2320060" y="4538244"/>
                </a:cubicBezTo>
                <a:cubicBezTo>
                  <a:pt x="2320060" y="4517153"/>
                  <a:pt x="2320060" y="4496857"/>
                  <a:pt x="2320060" y="4476562"/>
                </a:cubicBezTo>
                <a:cubicBezTo>
                  <a:pt x="2297775" y="4476562"/>
                  <a:pt x="2276683" y="4476562"/>
                  <a:pt x="2254398" y="4476562"/>
                </a:cubicBezTo>
                <a:close/>
                <a:moveTo>
                  <a:pt x="3013292" y="4472980"/>
                </a:moveTo>
                <a:cubicBezTo>
                  <a:pt x="2996180" y="4479348"/>
                  <a:pt x="2981058" y="4484919"/>
                  <a:pt x="2964344" y="4491286"/>
                </a:cubicBezTo>
                <a:cubicBezTo>
                  <a:pt x="2969119" y="4504816"/>
                  <a:pt x="2973099" y="4516357"/>
                  <a:pt x="2977874" y="4529489"/>
                </a:cubicBezTo>
                <a:cubicBezTo>
                  <a:pt x="2995384" y="4522724"/>
                  <a:pt x="3010904" y="4516755"/>
                  <a:pt x="3028016" y="4510388"/>
                </a:cubicBezTo>
                <a:cubicBezTo>
                  <a:pt x="3022843" y="4497255"/>
                  <a:pt x="3018465" y="4486510"/>
                  <a:pt x="3013292" y="4472980"/>
                </a:cubicBezTo>
                <a:close/>
                <a:moveTo>
                  <a:pt x="2156104" y="4472582"/>
                </a:moveTo>
                <a:cubicBezTo>
                  <a:pt x="2154910" y="4494867"/>
                  <a:pt x="2154114" y="4514765"/>
                  <a:pt x="2152920" y="4537051"/>
                </a:cubicBezTo>
                <a:cubicBezTo>
                  <a:pt x="2177195" y="4537051"/>
                  <a:pt x="2199083" y="4537051"/>
                  <a:pt x="2222164" y="4537051"/>
                </a:cubicBezTo>
                <a:cubicBezTo>
                  <a:pt x="2222164" y="4516755"/>
                  <a:pt x="2222164" y="4497653"/>
                  <a:pt x="2222164" y="4475766"/>
                </a:cubicBezTo>
                <a:cubicBezTo>
                  <a:pt x="2199878" y="4474970"/>
                  <a:pt x="2179185" y="4473776"/>
                  <a:pt x="2156104" y="4472582"/>
                </a:cubicBezTo>
                <a:close/>
                <a:moveTo>
                  <a:pt x="2059401" y="4465021"/>
                </a:moveTo>
                <a:cubicBezTo>
                  <a:pt x="2057014" y="4486510"/>
                  <a:pt x="2055024" y="4506408"/>
                  <a:pt x="2052636" y="4528295"/>
                </a:cubicBezTo>
                <a:cubicBezTo>
                  <a:pt x="2076513" y="4530285"/>
                  <a:pt x="2098401" y="4532275"/>
                  <a:pt x="2121482" y="4534265"/>
                </a:cubicBezTo>
                <a:cubicBezTo>
                  <a:pt x="2123074" y="4511979"/>
                  <a:pt x="2124665" y="4492480"/>
                  <a:pt x="2126257" y="4470990"/>
                </a:cubicBezTo>
                <a:cubicBezTo>
                  <a:pt x="2103574" y="4469000"/>
                  <a:pt x="2082483" y="4467011"/>
                  <a:pt x="2059401" y="4465021"/>
                </a:cubicBezTo>
                <a:close/>
                <a:moveTo>
                  <a:pt x="2881172" y="4462236"/>
                </a:moveTo>
                <a:cubicBezTo>
                  <a:pt x="2864060" y="4467409"/>
                  <a:pt x="2849336" y="4472184"/>
                  <a:pt x="2833020" y="4477358"/>
                </a:cubicBezTo>
                <a:cubicBezTo>
                  <a:pt x="2836602" y="4488898"/>
                  <a:pt x="2839387" y="4498847"/>
                  <a:pt x="2842571" y="4511184"/>
                </a:cubicBezTo>
                <a:cubicBezTo>
                  <a:pt x="2860479" y="4505612"/>
                  <a:pt x="2875203" y="4501235"/>
                  <a:pt x="2891917" y="4496061"/>
                </a:cubicBezTo>
                <a:cubicBezTo>
                  <a:pt x="2887937" y="4483725"/>
                  <a:pt x="2884754" y="4473378"/>
                  <a:pt x="2881172" y="4462236"/>
                </a:cubicBezTo>
                <a:close/>
                <a:moveTo>
                  <a:pt x="3070199" y="4449899"/>
                </a:moveTo>
                <a:cubicBezTo>
                  <a:pt x="3052291" y="4457460"/>
                  <a:pt x="3037169" y="4463827"/>
                  <a:pt x="3021649" y="4470195"/>
                </a:cubicBezTo>
                <a:cubicBezTo>
                  <a:pt x="3026823" y="4483725"/>
                  <a:pt x="3031598" y="4494867"/>
                  <a:pt x="3036373" y="4507602"/>
                </a:cubicBezTo>
                <a:cubicBezTo>
                  <a:pt x="3053883" y="4500041"/>
                  <a:pt x="3069403" y="4493674"/>
                  <a:pt x="3085719" y="4486908"/>
                </a:cubicBezTo>
                <a:cubicBezTo>
                  <a:pt x="3080148" y="4473776"/>
                  <a:pt x="3075771" y="4463031"/>
                  <a:pt x="3070199" y="4449899"/>
                </a:cubicBezTo>
                <a:close/>
                <a:moveTo>
                  <a:pt x="2937283" y="4443134"/>
                </a:moveTo>
                <a:cubicBezTo>
                  <a:pt x="2920171" y="4449103"/>
                  <a:pt x="2905049" y="4454674"/>
                  <a:pt x="2889131" y="4460644"/>
                </a:cubicBezTo>
                <a:cubicBezTo>
                  <a:pt x="2893509" y="4472582"/>
                  <a:pt x="2896692" y="4482531"/>
                  <a:pt x="2900672" y="4493276"/>
                </a:cubicBezTo>
                <a:cubicBezTo>
                  <a:pt x="2917386" y="4487705"/>
                  <a:pt x="2932110" y="4482531"/>
                  <a:pt x="2949620" y="4476562"/>
                </a:cubicBezTo>
                <a:cubicBezTo>
                  <a:pt x="2945242" y="4464225"/>
                  <a:pt x="2941263" y="4454276"/>
                  <a:pt x="2937283" y="4443134"/>
                </a:cubicBezTo>
                <a:close/>
                <a:moveTo>
                  <a:pt x="1805906" y="4442736"/>
                </a:moveTo>
                <a:cubicBezTo>
                  <a:pt x="1802324" y="4457460"/>
                  <a:pt x="1799141" y="4470990"/>
                  <a:pt x="1795161" y="4486510"/>
                </a:cubicBezTo>
                <a:cubicBezTo>
                  <a:pt x="1826599" y="4493276"/>
                  <a:pt x="1854854" y="4499245"/>
                  <a:pt x="1885098" y="4506010"/>
                </a:cubicBezTo>
                <a:cubicBezTo>
                  <a:pt x="1887884" y="4489694"/>
                  <a:pt x="1890670" y="4476164"/>
                  <a:pt x="1893455" y="4461838"/>
                </a:cubicBezTo>
                <a:cubicBezTo>
                  <a:pt x="1862813" y="4455072"/>
                  <a:pt x="1834956" y="4449103"/>
                  <a:pt x="1805906" y="4442736"/>
                </a:cubicBezTo>
                <a:close/>
                <a:moveTo>
                  <a:pt x="3125515" y="4426022"/>
                </a:moveTo>
                <a:cubicBezTo>
                  <a:pt x="3108403" y="4433583"/>
                  <a:pt x="3093678" y="4440348"/>
                  <a:pt x="3078158" y="4447113"/>
                </a:cubicBezTo>
                <a:cubicBezTo>
                  <a:pt x="3083332" y="4459848"/>
                  <a:pt x="3088107" y="4470592"/>
                  <a:pt x="3093678" y="4484123"/>
                </a:cubicBezTo>
                <a:cubicBezTo>
                  <a:pt x="3110790" y="4476164"/>
                  <a:pt x="3126311" y="4469399"/>
                  <a:pt x="3142626" y="4461838"/>
                </a:cubicBezTo>
                <a:cubicBezTo>
                  <a:pt x="3136259" y="4448705"/>
                  <a:pt x="3131086" y="4437563"/>
                  <a:pt x="3125515" y="4426022"/>
                </a:cubicBezTo>
                <a:close/>
                <a:moveTo>
                  <a:pt x="1534503" y="4425226"/>
                </a:moveTo>
                <a:cubicBezTo>
                  <a:pt x="1528931" y="4439552"/>
                  <a:pt x="1524156" y="4452287"/>
                  <a:pt x="1518187" y="4467011"/>
                </a:cubicBezTo>
                <a:cubicBezTo>
                  <a:pt x="1548431" y="4478154"/>
                  <a:pt x="1577481" y="4488500"/>
                  <a:pt x="1607328" y="4499643"/>
                </a:cubicBezTo>
                <a:cubicBezTo>
                  <a:pt x="1612501" y="4484521"/>
                  <a:pt x="1617277" y="4471786"/>
                  <a:pt x="1621654" y="4457062"/>
                </a:cubicBezTo>
                <a:cubicBezTo>
                  <a:pt x="1592206" y="4446317"/>
                  <a:pt x="1563951" y="4435971"/>
                  <a:pt x="1534503" y="4425226"/>
                </a:cubicBezTo>
                <a:close/>
                <a:moveTo>
                  <a:pt x="2993394" y="4422440"/>
                </a:moveTo>
                <a:cubicBezTo>
                  <a:pt x="2976680" y="4428807"/>
                  <a:pt x="2961558" y="4434777"/>
                  <a:pt x="2945640" y="4440746"/>
                </a:cubicBezTo>
                <a:cubicBezTo>
                  <a:pt x="2950416" y="4452685"/>
                  <a:pt x="2954395" y="4463031"/>
                  <a:pt x="2958375" y="4473378"/>
                </a:cubicBezTo>
                <a:cubicBezTo>
                  <a:pt x="2975089" y="4467011"/>
                  <a:pt x="2989813" y="4461440"/>
                  <a:pt x="3006527" y="4455072"/>
                </a:cubicBezTo>
                <a:cubicBezTo>
                  <a:pt x="3001752" y="4443134"/>
                  <a:pt x="2997772" y="4433583"/>
                  <a:pt x="2993394" y="4422440"/>
                </a:cubicBezTo>
                <a:close/>
                <a:moveTo>
                  <a:pt x="1680949" y="4407318"/>
                </a:moveTo>
                <a:cubicBezTo>
                  <a:pt x="1676174" y="4422838"/>
                  <a:pt x="1672194" y="4435573"/>
                  <a:pt x="1667817" y="4450297"/>
                </a:cubicBezTo>
                <a:cubicBezTo>
                  <a:pt x="1698061" y="4459052"/>
                  <a:pt x="1726315" y="4467409"/>
                  <a:pt x="1755764" y="4475766"/>
                </a:cubicBezTo>
                <a:cubicBezTo>
                  <a:pt x="1759743" y="4460644"/>
                  <a:pt x="1763325" y="4447511"/>
                  <a:pt x="1767305" y="4431991"/>
                </a:cubicBezTo>
                <a:cubicBezTo>
                  <a:pt x="1737856" y="4423634"/>
                  <a:pt x="1709999" y="4415675"/>
                  <a:pt x="1680949" y="4407318"/>
                </a:cubicBezTo>
                <a:close/>
                <a:moveTo>
                  <a:pt x="3048710" y="4400155"/>
                </a:moveTo>
                <a:cubicBezTo>
                  <a:pt x="3031996" y="4407318"/>
                  <a:pt x="3017272" y="4413686"/>
                  <a:pt x="3001752" y="4420451"/>
                </a:cubicBezTo>
                <a:cubicBezTo>
                  <a:pt x="3006527" y="4431991"/>
                  <a:pt x="3010506" y="4441542"/>
                  <a:pt x="3014884" y="4452685"/>
                </a:cubicBezTo>
                <a:cubicBezTo>
                  <a:pt x="3031200" y="4445920"/>
                  <a:pt x="3046322" y="4439950"/>
                  <a:pt x="3062638" y="4433185"/>
                </a:cubicBezTo>
                <a:cubicBezTo>
                  <a:pt x="3057863" y="4421645"/>
                  <a:pt x="3053883" y="4412094"/>
                  <a:pt x="3048710" y="4400155"/>
                </a:cubicBezTo>
                <a:close/>
                <a:moveTo>
                  <a:pt x="2161277" y="4383043"/>
                </a:moveTo>
                <a:cubicBezTo>
                  <a:pt x="2160481" y="4402941"/>
                  <a:pt x="2159287" y="4422440"/>
                  <a:pt x="2158094" y="4444328"/>
                </a:cubicBezTo>
                <a:cubicBezTo>
                  <a:pt x="2181175" y="4444328"/>
                  <a:pt x="2201868" y="4444328"/>
                  <a:pt x="2224153" y="4444328"/>
                </a:cubicBezTo>
                <a:cubicBezTo>
                  <a:pt x="2224153" y="4424828"/>
                  <a:pt x="2224153" y="4404930"/>
                  <a:pt x="2224153" y="4383043"/>
                </a:cubicBezTo>
                <a:cubicBezTo>
                  <a:pt x="2203858" y="4383043"/>
                  <a:pt x="2183164" y="4383043"/>
                  <a:pt x="2161277" y="4383043"/>
                </a:cubicBezTo>
                <a:close/>
                <a:moveTo>
                  <a:pt x="2411191" y="4378666"/>
                </a:moveTo>
                <a:cubicBezTo>
                  <a:pt x="2388508" y="4379860"/>
                  <a:pt x="2368610" y="4381053"/>
                  <a:pt x="2346723" y="4382247"/>
                </a:cubicBezTo>
                <a:cubicBezTo>
                  <a:pt x="2347916" y="4404532"/>
                  <a:pt x="2348712" y="4424430"/>
                  <a:pt x="2349906" y="4445920"/>
                </a:cubicBezTo>
                <a:cubicBezTo>
                  <a:pt x="2372988" y="4444328"/>
                  <a:pt x="2393681" y="4443134"/>
                  <a:pt x="2415170" y="4441940"/>
                </a:cubicBezTo>
                <a:cubicBezTo>
                  <a:pt x="2413977" y="4419655"/>
                  <a:pt x="2412783" y="4400553"/>
                  <a:pt x="2411191" y="4378666"/>
                </a:cubicBezTo>
                <a:close/>
                <a:moveTo>
                  <a:pt x="3103229" y="4376676"/>
                </a:moveTo>
                <a:cubicBezTo>
                  <a:pt x="3086913" y="4383839"/>
                  <a:pt x="3072189" y="4390604"/>
                  <a:pt x="3056669" y="4397369"/>
                </a:cubicBezTo>
                <a:cubicBezTo>
                  <a:pt x="3061842" y="4409308"/>
                  <a:pt x="3066220" y="4418859"/>
                  <a:pt x="3070995" y="4430001"/>
                </a:cubicBezTo>
                <a:cubicBezTo>
                  <a:pt x="3087709" y="4422440"/>
                  <a:pt x="3102831" y="4415675"/>
                  <a:pt x="3118351" y="4408512"/>
                </a:cubicBezTo>
                <a:cubicBezTo>
                  <a:pt x="3112780" y="4396573"/>
                  <a:pt x="3108403" y="4387022"/>
                  <a:pt x="3103229" y="4376676"/>
                </a:cubicBezTo>
                <a:close/>
                <a:moveTo>
                  <a:pt x="1411933" y="4372696"/>
                </a:moveTo>
                <a:cubicBezTo>
                  <a:pt x="1405566" y="4386227"/>
                  <a:pt x="1399597" y="4398961"/>
                  <a:pt x="1392832" y="4413287"/>
                </a:cubicBezTo>
                <a:cubicBezTo>
                  <a:pt x="1422280" y="4426420"/>
                  <a:pt x="1449739" y="4438358"/>
                  <a:pt x="1479187" y="4451491"/>
                </a:cubicBezTo>
                <a:cubicBezTo>
                  <a:pt x="1485555" y="4436369"/>
                  <a:pt x="1490728" y="4423634"/>
                  <a:pt x="1496697" y="4410104"/>
                </a:cubicBezTo>
                <a:cubicBezTo>
                  <a:pt x="1467647" y="4397369"/>
                  <a:pt x="1440586" y="4385431"/>
                  <a:pt x="1411933" y="4372696"/>
                </a:cubicBezTo>
                <a:close/>
                <a:moveTo>
                  <a:pt x="1558778" y="4364339"/>
                </a:moveTo>
                <a:cubicBezTo>
                  <a:pt x="1553206" y="4379063"/>
                  <a:pt x="1548033" y="4392196"/>
                  <a:pt x="1542462" y="4406522"/>
                </a:cubicBezTo>
                <a:cubicBezTo>
                  <a:pt x="1572308" y="4417665"/>
                  <a:pt x="1600165" y="4427614"/>
                  <a:pt x="1628817" y="4437961"/>
                </a:cubicBezTo>
                <a:cubicBezTo>
                  <a:pt x="1633991" y="4422440"/>
                  <a:pt x="1637970" y="4409308"/>
                  <a:pt x="1642746" y="4394982"/>
                </a:cubicBezTo>
                <a:cubicBezTo>
                  <a:pt x="1614093" y="4384635"/>
                  <a:pt x="1587032" y="4374686"/>
                  <a:pt x="1558778" y="4364339"/>
                </a:cubicBezTo>
                <a:close/>
                <a:moveTo>
                  <a:pt x="2904253" y="4347227"/>
                </a:moveTo>
                <a:cubicBezTo>
                  <a:pt x="2888335" y="4352401"/>
                  <a:pt x="2874009" y="4357176"/>
                  <a:pt x="2858489" y="4362350"/>
                </a:cubicBezTo>
                <a:cubicBezTo>
                  <a:pt x="2868040" y="4392594"/>
                  <a:pt x="2877591" y="4421246"/>
                  <a:pt x="2887539" y="4452287"/>
                </a:cubicBezTo>
                <a:cubicBezTo>
                  <a:pt x="2905049" y="4446317"/>
                  <a:pt x="2919773" y="4441144"/>
                  <a:pt x="2935691" y="4435573"/>
                </a:cubicBezTo>
                <a:cubicBezTo>
                  <a:pt x="2924947" y="4405328"/>
                  <a:pt x="2914998" y="4377074"/>
                  <a:pt x="2904253" y="4347227"/>
                </a:cubicBezTo>
                <a:close/>
                <a:moveTo>
                  <a:pt x="2956783" y="4327330"/>
                </a:moveTo>
                <a:cubicBezTo>
                  <a:pt x="2940865" y="4333299"/>
                  <a:pt x="2927335" y="4338473"/>
                  <a:pt x="2911416" y="4344442"/>
                </a:cubicBezTo>
                <a:cubicBezTo>
                  <a:pt x="2922559" y="4375482"/>
                  <a:pt x="2932906" y="4403737"/>
                  <a:pt x="2943253" y="4433185"/>
                </a:cubicBezTo>
                <a:cubicBezTo>
                  <a:pt x="2959967" y="4426818"/>
                  <a:pt x="2974691" y="4421246"/>
                  <a:pt x="2991007" y="4415277"/>
                </a:cubicBezTo>
                <a:cubicBezTo>
                  <a:pt x="2979466" y="4385033"/>
                  <a:pt x="2968324" y="4356778"/>
                  <a:pt x="2956783" y="4327330"/>
                </a:cubicBezTo>
                <a:close/>
                <a:moveTo>
                  <a:pt x="1836150" y="4315789"/>
                </a:moveTo>
                <a:cubicBezTo>
                  <a:pt x="1832569" y="4331707"/>
                  <a:pt x="1829783" y="4344840"/>
                  <a:pt x="1826599" y="4359564"/>
                </a:cubicBezTo>
                <a:cubicBezTo>
                  <a:pt x="1854854" y="4365931"/>
                  <a:pt x="1881119" y="4371502"/>
                  <a:pt x="1909771" y="4377870"/>
                </a:cubicBezTo>
                <a:cubicBezTo>
                  <a:pt x="1912955" y="4361553"/>
                  <a:pt x="1915343" y="4348421"/>
                  <a:pt x="1918128" y="4333299"/>
                </a:cubicBezTo>
                <a:cubicBezTo>
                  <a:pt x="1890272" y="4327330"/>
                  <a:pt x="1863609" y="4321758"/>
                  <a:pt x="1836150" y="4315789"/>
                </a:cubicBezTo>
                <a:close/>
                <a:moveTo>
                  <a:pt x="3009313" y="4306239"/>
                </a:moveTo>
                <a:cubicBezTo>
                  <a:pt x="2993394" y="4312606"/>
                  <a:pt x="2979864" y="4318177"/>
                  <a:pt x="2964344" y="4324544"/>
                </a:cubicBezTo>
                <a:cubicBezTo>
                  <a:pt x="2976283" y="4354788"/>
                  <a:pt x="2987425" y="4383441"/>
                  <a:pt x="2998966" y="4412094"/>
                </a:cubicBezTo>
                <a:cubicBezTo>
                  <a:pt x="3015680" y="4405328"/>
                  <a:pt x="3029608" y="4399757"/>
                  <a:pt x="3045924" y="4392992"/>
                </a:cubicBezTo>
                <a:cubicBezTo>
                  <a:pt x="3033190" y="4363145"/>
                  <a:pt x="3021649" y="4335289"/>
                  <a:pt x="3009313" y="4306239"/>
                </a:cubicBezTo>
                <a:close/>
                <a:moveTo>
                  <a:pt x="2166848" y="4291116"/>
                </a:moveTo>
                <a:cubicBezTo>
                  <a:pt x="2165654" y="4311014"/>
                  <a:pt x="2164461" y="4330514"/>
                  <a:pt x="2163267" y="4352003"/>
                </a:cubicBezTo>
                <a:cubicBezTo>
                  <a:pt x="2184756" y="4352003"/>
                  <a:pt x="2204654" y="4352003"/>
                  <a:pt x="2226143" y="4352003"/>
                </a:cubicBezTo>
                <a:cubicBezTo>
                  <a:pt x="2226143" y="4332105"/>
                  <a:pt x="2226143" y="4312606"/>
                  <a:pt x="2225745" y="4291116"/>
                </a:cubicBezTo>
                <a:cubicBezTo>
                  <a:pt x="2206246" y="4291116"/>
                  <a:pt x="2187144" y="4291116"/>
                  <a:pt x="2166848" y="4291116"/>
                </a:cubicBezTo>
                <a:close/>
                <a:moveTo>
                  <a:pt x="2297619" y="4290519"/>
                </a:moveTo>
                <a:cubicBezTo>
                  <a:pt x="2288995" y="4290868"/>
                  <a:pt x="2276683" y="4292012"/>
                  <a:pt x="2259173" y="4292310"/>
                </a:cubicBezTo>
                <a:cubicBezTo>
                  <a:pt x="2258377" y="4292310"/>
                  <a:pt x="2257979" y="4292708"/>
                  <a:pt x="2255592" y="4293902"/>
                </a:cubicBezTo>
                <a:cubicBezTo>
                  <a:pt x="2255592" y="4313799"/>
                  <a:pt x="2255592" y="4333299"/>
                  <a:pt x="2255592" y="4353197"/>
                </a:cubicBezTo>
                <a:cubicBezTo>
                  <a:pt x="2276683" y="4353197"/>
                  <a:pt x="2296581" y="4353197"/>
                  <a:pt x="2316478" y="4353197"/>
                </a:cubicBezTo>
                <a:cubicBezTo>
                  <a:pt x="2316179" y="4295594"/>
                  <a:pt x="2323492" y="4289475"/>
                  <a:pt x="2297619" y="4290519"/>
                </a:cubicBezTo>
                <a:close/>
                <a:moveTo>
                  <a:pt x="3061046" y="4283555"/>
                </a:moveTo>
                <a:cubicBezTo>
                  <a:pt x="3045526" y="4290320"/>
                  <a:pt x="3031996" y="4296688"/>
                  <a:pt x="3016874" y="4303453"/>
                </a:cubicBezTo>
                <a:cubicBezTo>
                  <a:pt x="3029608" y="4332901"/>
                  <a:pt x="3041547" y="4361156"/>
                  <a:pt x="3053883" y="4390206"/>
                </a:cubicBezTo>
                <a:cubicBezTo>
                  <a:pt x="3070597" y="4382645"/>
                  <a:pt x="3084526" y="4376278"/>
                  <a:pt x="3100046" y="4369115"/>
                </a:cubicBezTo>
                <a:cubicBezTo>
                  <a:pt x="3086913" y="4340064"/>
                  <a:pt x="3074577" y="4313401"/>
                  <a:pt x="3061046" y="4283555"/>
                </a:cubicBezTo>
                <a:close/>
                <a:moveTo>
                  <a:pt x="1719948" y="4283157"/>
                </a:moveTo>
                <a:cubicBezTo>
                  <a:pt x="1715571" y="4298677"/>
                  <a:pt x="1711591" y="4311809"/>
                  <a:pt x="1706816" y="4326136"/>
                </a:cubicBezTo>
                <a:cubicBezTo>
                  <a:pt x="1734673" y="4334493"/>
                  <a:pt x="1760539" y="4341656"/>
                  <a:pt x="1788794" y="4350013"/>
                </a:cubicBezTo>
                <a:cubicBezTo>
                  <a:pt x="1793171" y="4334493"/>
                  <a:pt x="1796753" y="4321360"/>
                  <a:pt x="1800733" y="4306239"/>
                </a:cubicBezTo>
                <a:cubicBezTo>
                  <a:pt x="1773274" y="4298279"/>
                  <a:pt x="1747407" y="4290718"/>
                  <a:pt x="1719948" y="4283157"/>
                </a:cubicBezTo>
                <a:close/>
                <a:moveTo>
                  <a:pt x="2079299" y="4281167"/>
                </a:moveTo>
                <a:cubicBezTo>
                  <a:pt x="2076911" y="4303055"/>
                  <a:pt x="2074921" y="4322952"/>
                  <a:pt x="2072534" y="4344442"/>
                </a:cubicBezTo>
                <a:cubicBezTo>
                  <a:pt x="2094023" y="4346432"/>
                  <a:pt x="2113523" y="4348023"/>
                  <a:pt x="2135012" y="4350013"/>
                </a:cubicBezTo>
                <a:cubicBezTo>
                  <a:pt x="2136604" y="4327728"/>
                  <a:pt x="2138196" y="4307830"/>
                  <a:pt x="2139390" y="4287137"/>
                </a:cubicBezTo>
                <a:cubicBezTo>
                  <a:pt x="2118696" y="4285147"/>
                  <a:pt x="2100390" y="4283157"/>
                  <a:pt x="2079299" y="4281167"/>
                </a:cubicBezTo>
                <a:close/>
                <a:moveTo>
                  <a:pt x="2819489" y="4267637"/>
                </a:moveTo>
                <a:cubicBezTo>
                  <a:pt x="2803969" y="4272413"/>
                  <a:pt x="2790439" y="4276790"/>
                  <a:pt x="2775715" y="4281167"/>
                </a:cubicBezTo>
                <a:cubicBezTo>
                  <a:pt x="2784868" y="4312208"/>
                  <a:pt x="2793225" y="4340860"/>
                  <a:pt x="2801980" y="4371104"/>
                </a:cubicBezTo>
                <a:cubicBezTo>
                  <a:pt x="2817898" y="4366329"/>
                  <a:pt x="2831826" y="4362350"/>
                  <a:pt x="2848142" y="4357574"/>
                </a:cubicBezTo>
                <a:cubicBezTo>
                  <a:pt x="2838193" y="4326534"/>
                  <a:pt x="2829040" y="4297881"/>
                  <a:pt x="2819489" y="4267637"/>
                </a:cubicBezTo>
                <a:close/>
                <a:moveTo>
                  <a:pt x="1467647" y="4254106"/>
                </a:moveTo>
                <a:cubicBezTo>
                  <a:pt x="1460882" y="4268035"/>
                  <a:pt x="1454912" y="4280372"/>
                  <a:pt x="1448545" y="4295096"/>
                </a:cubicBezTo>
                <a:cubicBezTo>
                  <a:pt x="1476004" y="4307034"/>
                  <a:pt x="1502269" y="4318575"/>
                  <a:pt x="1529727" y="4330911"/>
                </a:cubicBezTo>
                <a:cubicBezTo>
                  <a:pt x="1535697" y="4316187"/>
                  <a:pt x="1540870" y="4303453"/>
                  <a:pt x="1546839" y="4289524"/>
                </a:cubicBezTo>
                <a:cubicBezTo>
                  <a:pt x="1520574" y="4277586"/>
                  <a:pt x="1495503" y="4266443"/>
                  <a:pt x="1467647" y="4254106"/>
                </a:cubicBezTo>
                <a:close/>
                <a:moveTo>
                  <a:pt x="1851670" y="4251719"/>
                </a:moveTo>
                <a:cubicBezTo>
                  <a:pt x="1848487" y="4267637"/>
                  <a:pt x="1845303" y="4280770"/>
                  <a:pt x="1842120" y="4295494"/>
                </a:cubicBezTo>
                <a:cubicBezTo>
                  <a:pt x="1869578" y="4301861"/>
                  <a:pt x="1895047" y="4307432"/>
                  <a:pt x="1922108" y="4313401"/>
                </a:cubicBezTo>
                <a:cubicBezTo>
                  <a:pt x="1925291" y="4298677"/>
                  <a:pt x="1928077" y="4285147"/>
                  <a:pt x="1930863" y="4268831"/>
                </a:cubicBezTo>
                <a:cubicBezTo>
                  <a:pt x="1903404" y="4262862"/>
                  <a:pt x="1877935" y="4257290"/>
                  <a:pt x="1851670" y="4251719"/>
                </a:cubicBezTo>
                <a:close/>
                <a:moveTo>
                  <a:pt x="2870029" y="4250525"/>
                </a:moveTo>
                <a:cubicBezTo>
                  <a:pt x="2854907" y="4255698"/>
                  <a:pt x="2841775" y="4260474"/>
                  <a:pt x="2826653" y="4265647"/>
                </a:cubicBezTo>
                <a:cubicBezTo>
                  <a:pt x="2836999" y="4296688"/>
                  <a:pt x="2846152" y="4325340"/>
                  <a:pt x="2856101" y="4355186"/>
                </a:cubicBezTo>
                <a:cubicBezTo>
                  <a:pt x="2872417" y="4349217"/>
                  <a:pt x="2886346" y="4344442"/>
                  <a:pt x="2901468" y="4338870"/>
                </a:cubicBezTo>
                <a:cubicBezTo>
                  <a:pt x="2890325" y="4307830"/>
                  <a:pt x="2880376" y="4279575"/>
                  <a:pt x="2870029" y="4250525"/>
                </a:cubicBezTo>
                <a:close/>
                <a:moveTo>
                  <a:pt x="1606134" y="4242964"/>
                </a:moveTo>
                <a:cubicBezTo>
                  <a:pt x="1600563" y="4257290"/>
                  <a:pt x="1595787" y="4270025"/>
                  <a:pt x="1589818" y="4284749"/>
                </a:cubicBezTo>
                <a:cubicBezTo>
                  <a:pt x="1617277" y="4294698"/>
                  <a:pt x="1643144" y="4304249"/>
                  <a:pt x="1670204" y="4314198"/>
                </a:cubicBezTo>
                <a:cubicBezTo>
                  <a:pt x="1675378" y="4299075"/>
                  <a:pt x="1679755" y="4286739"/>
                  <a:pt x="1684929" y="4271616"/>
                </a:cubicBezTo>
                <a:cubicBezTo>
                  <a:pt x="1658266" y="4261668"/>
                  <a:pt x="1633195" y="4252515"/>
                  <a:pt x="1606134" y="4242964"/>
                </a:cubicBezTo>
                <a:close/>
                <a:moveTo>
                  <a:pt x="2919773" y="4232219"/>
                </a:moveTo>
                <a:cubicBezTo>
                  <a:pt x="2904651" y="4237791"/>
                  <a:pt x="2891917" y="4242566"/>
                  <a:pt x="2877192" y="4248137"/>
                </a:cubicBezTo>
                <a:cubicBezTo>
                  <a:pt x="2887937" y="4277984"/>
                  <a:pt x="2898284" y="4307034"/>
                  <a:pt x="2909029" y="4336881"/>
                </a:cubicBezTo>
                <a:cubicBezTo>
                  <a:pt x="2925345" y="4330911"/>
                  <a:pt x="2939273" y="4325738"/>
                  <a:pt x="2953997" y="4320167"/>
                </a:cubicBezTo>
                <a:cubicBezTo>
                  <a:pt x="2942059" y="4289922"/>
                  <a:pt x="2931314" y="4261270"/>
                  <a:pt x="2919773" y="4232219"/>
                </a:cubicBezTo>
                <a:close/>
                <a:moveTo>
                  <a:pt x="1739846" y="4221077"/>
                </a:moveTo>
                <a:cubicBezTo>
                  <a:pt x="1735070" y="4235801"/>
                  <a:pt x="1731091" y="4248137"/>
                  <a:pt x="1726315" y="4264055"/>
                </a:cubicBezTo>
                <a:cubicBezTo>
                  <a:pt x="1754172" y="4271616"/>
                  <a:pt x="1779641" y="4278780"/>
                  <a:pt x="1806304" y="4286341"/>
                </a:cubicBezTo>
                <a:cubicBezTo>
                  <a:pt x="1810283" y="4270423"/>
                  <a:pt x="1813865" y="4257290"/>
                  <a:pt x="1817446" y="4242964"/>
                </a:cubicBezTo>
                <a:cubicBezTo>
                  <a:pt x="1790386" y="4235403"/>
                  <a:pt x="1765713" y="4228240"/>
                  <a:pt x="1739846" y="4221077"/>
                </a:cubicBezTo>
                <a:close/>
                <a:moveTo>
                  <a:pt x="2969915" y="4211924"/>
                </a:moveTo>
                <a:cubicBezTo>
                  <a:pt x="2955191" y="4218291"/>
                  <a:pt x="2942059" y="4223862"/>
                  <a:pt x="2927732" y="4229831"/>
                </a:cubicBezTo>
                <a:cubicBezTo>
                  <a:pt x="2939273" y="4260076"/>
                  <a:pt x="2950416" y="4288331"/>
                  <a:pt x="2961956" y="4317381"/>
                </a:cubicBezTo>
                <a:cubicBezTo>
                  <a:pt x="2978272" y="4310616"/>
                  <a:pt x="2992201" y="4304647"/>
                  <a:pt x="3006527" y="4298677"/>
                </a:cubicBezTo>
                <a:cubicBezTo>
                  <a:pt x="2994190" y="4269229"/>
                  <a:pt x="2982650" y="4241770"/>
                  <a:pt x="2969915" y="4211924"/>
                </a:cubicBezTo>
                <a:close/>
                <a:moveTo>
                  <a:pt x="2171624" y="4197995"/>
                </a:moveTo>
                <a:cubicBezTo>
                  <a:pt x="2170828" y="4218291"/>
                  <a:pt x="2170032" y="4238188"/>
                  <a:pt x="2168838" y="4259678"/>
                </a:cubicBezTo>
                <a:cubicBezTo>
                  <a:pt x="2189532" y="4259678"/>
                  <a:pt x="2208235" y="4259678"/>
                  <a:pt x="2228133" y="4259678"/>
                </a:cubicBezTo>
                <a:cubicBezTo>
                  <a:pt x="2228133" y="4239382"/>
                  <a:pt x="2228133" y="4219485"/>
                  <a:pt x="2227735" y="4197995"/>
                </a:cubicBezTo>
                <a:cubicBezTo>
                  <a:pt x="2208633" y="4197995"/>
                  <a:pt x="2191123" y="4197995"/>
                  <a:pt x="2171624" y="4197995"/>
                </a:cubicBezTo>
                <a:close/>
                <a:moveTo>
                  <a:pt x="2396069" y="4194016"/>
                </a:moveTo>
                <a:cubicBezTo>
                  <a:pt x="2376171" y="4195608"/>
                  <a:pt x="2358661" y="4196802"/>
                  <a:pt x="2341947" y="4197995"/>
                </a:cubicBezTo>
                <a:cubicBezTo>
                  <a:pt x="2341947" y="4219485"/>
                  <a:pt x="2341947" y="4239382"/>
                  <a:pt x="2341549" y="4261270"/>
                </a:cubicBezTo>
                <a:cubicBezTo>
                  <a:pt x="2362243" y="4260076"/>
                  <a:pt x="2380549" y="4258882"/>
                  <a:pt x="2401640" y="4257688"/>
                </a:cubicBezTo>
                <a:cubicBezTo>
                  <a:pt x="2399650" y="4235005"/>
                  <a:pt x="2398058" y="4214710"/>
                  <a:pt x="2396069" y="4194016"/>
                </a:cubicBezTo>
                <a:close/>
                <a:moveTo>
                  <a:pt x="2089248" y="4189638"/>
                </a:moveTo>
                <a:cubicBezTo>
                  <a:pt x="2087258" y="4210730"/>
                  <a:pt x="2084870" y="4230229"/>
                  <a:pt x="2082483" y="4252515"/>
                </a:cubicBezTo>
                <a:cubicBezTo>
                  <a:pt x="2103574" y="4254505"/>
                  <a:pt x="2122278" y="4256096"/>
                  <a:pt x="2141777" y="4258086"/>
                </a:cubicBezTo>
                <a:cubicBezTo>
                  <a:pt x="2143369" y="4235403"/>
                  <a:pt x="2144563" y="4215505"/>
                  <a:pt x="2146155" y="4194812"/>
                </a:cubicBezTo>
                <a:cubicBezTo>
                  <a:pt x="2125859" y="4192822"/>
                  <a:pt x="2108350" y="4191230"/>
                  <a:pt x="2089248" y="4189638"/>
                </a:cubicBezTo>
                <a:close/>
                <a:moveTo>
                  <a:pt x="2687767" y="4183669"/>
                </a:moveTo>
                <a:cubicBezTo>
                  <a:pt x="2673839" y="4187251"/>
                  <a:pt x="2662697" y="4190434"/>
                  <a:pt x="2649962" y="4193618"/>
                </a:cubicBezTo>
                <a:cubicBezTo>
                  <a:pt x="2653544" y="4207944"/>
                  <a:pt x="2656727" y="4220281"/>
                  <a:pt x="2659911" y="4233811"/>
                </a:cubicBezTo>
                <a:cubicBezTo>
                  <a:pt x="2673441" y="4230628"/>
                  <a:pt x="2684982" y="4227444"/>
                  <a:pt x="2697716" y="4224260"/>
                </a:cubicBezTo>
                <a:cubicBezTo>
                  <a:pt x="2694135" y="4210730"/>
                  <a:pt x="2691349" y="4198393"/>
                  <a:pt x="2687767" y="4183669"/>
                </a:cubicBezTo>
                <a:close/>
                <a:moveTo>
                  <a:pt x="1630011" y="4182077"/>
                </a:moveTo>
                <a:cubicBezTo>
                  <a:pt x="1624440" y="4196403"/>
                  <a:pt x="1619664" y="4209536"/>
                  <a:pt x="1614093" y="4223862"/>
                </a:cubicBezTo>
                <a:cubicBezTo>
                  <a:pt x="1640358" y="4233413"/>
                  <a:pt x="1665429" y="4242566"/>
                  <a:pt x="1691296" y="4252515"/>
                </a:cubicBezTo>
                <a:cubicBezTo>
                  <a:pt x="1696469" y="4237393"/>
                  <a:pt x="1700847" y="4225056"/>
                  <a:pt x="1706020" y="4209934"/>
                </a:cubicBezTo>
                <a:cubicBezTo>
                  <a:pt x="1679755" y="4200383"/>
                  <a:pt x="1655480" y="4191230"/>
                  <a:pt x="1630011" y="4182077"/>
                </a:cubicBezTo>
                <a:close/>
                <a:moveTo>
                  <a:pt x="2788449" y="4170139"/>
                </a:moveTo>
                <a:cubicBezTo>
                  <a:pt x="2773327" y="4174914"/>
                  <a:pt x="2760991" y="4178894"/>
                  <a:pt x="2747062" y="4183271"/>
                </a:cubicBezTo>
                <a:cubicBezTo>
                  <a:pt x="2756215" y="4213913"/>
                  <a:pt x="2764970" y="4243362"/>
                  <a:pt x="2773725" y="4273208"/>
                </a:cubicBezTo>
                <a:cubicBezTo>
                  <a:pt x="2789245" y="4268433"/>
                  <a:pt x="2802378" y="4264454"/>
                  <a:pt x="2817102" y="4259678"/>
                </a:cubicBezTo>
                <a:cubicBezTo>
                  <a:pt x="2807153" y="4229036"/>
                  <a:pt x="2798000" y="4199985"/>
                  <a:pt x="2788449" y="4170139"/>
                </a:cubicBezTo>
                <a:close/>
                <a:moveTo>
                  <a:pt x="2836203" y="4154220"/>
                </a:moveTo>
                <a:cubicBezTo>
                  <a:pt x="2821479" y="4159394"/>
                  <a:pt x="2809143" y="4163374"/>
                  <a:pt x="2794817" y="4167751"/>
                </a:cubicBezTo>
                <a:cubicBezTo>
                  <a:pt x="2804765" y="4198393"/>
                  <a:pt x="2814316" y="4227444"/>
                  <a:pt x="2824265" y="4257688"/>
                </a:cubicBezTo>
                <a:cubicBezTo>
                  <a:pt x="2840183" y="4252117"/>
                  <a:pt x="2853315" y="4247341"/>
                  <a:pt x="2867244" y="4242168"/>
                </a:cubicBezTo>
                <a:cubicBezTo>
                  <a:pt x="2856897" y="4211924"/>
                  <a:pt x="2846948" y="4184067"/>
                  <a:pt x="2836203" y="4154220"/>
                </a:cubicBezTo>
                <a:close/>
                <a:moveTo>
                  <a:pt x="2599820" y="4145864"/>
                </a:moveTo>
                <a:cubicBezTo>
                  <a:pt x="2587484" y="4148251"/>
                  <a:pt x="2576739" y="4150241"/>
                  <a:pt x="2563209" y="4152629"/>
                </a:cubicBezTo>
                <a:cubicBezTo>
                  <a:pt x="2565994" y="4168149"/>
                  <a:pt x="2568382" y="4180485"/>
                  <a:pt x="2571168" y="4194016"/>
                </a:cubicBezTo>
                <a:cubicBezTo>
                  <a:pt x="2584698" y="4191230"/>
                  <a:pt x="2595841" y="4188843"/>
                  <a:pt x="2608575" y="4186454"/>
                </a:cubicBezTo>
                <a:cubicBezTo>
                  <a:pt x="2605391" y="4171730"/>
                  <a:pt x="2602606" y="4159394"/>
                  <a:pt x="2599820" y="4145864"/>
                </a:cubicBezTo>
                <a:close/>
                <a:moveTo>
                  <a:pt x="1522962" y="4135915"/>
                </a:moveTo>
                <a:cubicBezTo>
                  <a:pt x="1516595" y="4149843"/>
                  <a:pt x="1510626" y="4162577"/>
                  <a:pt x="1504258" y="4176506"/>
                </a:cubicBezTo>
                <a:cubicBezTo>
                  <a:pt x="1530125" y="4188046"/>
                  <a:pt x="1554002" y="4198792"/>
                  <a:pt x="1579471" y="4209934"/>
                </a:cubicBezTo>
                <a:cubicBezTo>
                  <a:pt x="1585441" y="4196006"/>
                  <a:pt x="1590614" y="4183271"/>
                  <a:pt x="1596981" y="4168547"/>
                </a:cubicBezTo>
                <a:cubicBezTo>
                  <a:pt x="1571512" y="4157404"/>
                  <a:pt x="1548033" y="4147058"/>
                  <a:pt x="1522962" y="4135915"/>
                </a:cubicBezTo>
                <a:close/>
                <a:moveTo>
                  <a:pt x="2773725" y="4125568"/>
                </a:moveTo>
                <a:cubicBezTo>
                  <a:pt x="2759399" y="4130343"/>
                  <a:pt x="2747460" y="4134323"/>
                  <a:pt x="2734328" y="4138700"/>
                </a:cubicBezTo>
                <a:cubicBezTo>
                  <a:pt x="2738307" y="4151833"/>
                  <a:pt x="2741491" y="4162976"/>
                  <a:pt x="2745073" y="4175312"/>
                </a:cubicBezTo>
                <a:cubicBezTo>
                  <a:pt x="2759001" y="4170935"/>
                  <a:pt x="2770939" y="4167353"/>
                  <a:pt x="2786062" y="4162976"/>
                </a:cubicBezTo>
                <a:cubicBezTo>
                  <a:pt x="2781684" y="4149047"/>
                  <a:pt x="2777704" y="4137905"/>
                  <a:pt x="2773725" y="4125568"/>
                </a:cubicBezTo>
                <a:close/>
                <a:moveTo>
                  <a:pt x="1883507" y="4125170"/>
                </a:moveTo>
                <a:cubicBezTo>
                  <a:pt x="1879925" y="4140292"/>
                  <a:pt x="1876343" y="4154220"/>
                  <a:pt x="1872762" y="4168945"/>
                </a:cubicBezTo>
                <a:cubicBezTo>
                  <a:pt x="1898231" y="4174516"/>
                  <a:pt x="1921312" y="4179689"/>
                  <a:pt x="1947577" y="4185659"/>
                </a:cubicBezTo>
                <a:cubicBezTo>
                  <a:pt x="1950363" y="4169741"/>
                  <a:pt x="1953148" y="4155812"/>
                  <a:pt x="1956332" y="4141088"/>
                </a:cubicBezTo>
                <a:cubicBezTo>
                  <a:pt x="1930863" y="4135517"/>
                  <a:pt x="1908180" y="4130741"/>
                  <a:pt x="1883507" y="4125170"/>
                </a:cubicBezTo>
                <a:close/>
                <a:moveTo>
                  <a:pt x="1996525" y="4124374"/>
                </a:moveTo>
                <a:cubicBezTo>
                  <a:pt x="1991352" y="4153027"/>
                  <a:pt x="1986974" y="4179292"/>
                  <a:pt x="1982199" y="4207546"/>
                </a:cubicBezTo>
                <a:cubicBezTo>
                  <a:pt x="2004882" y="4210730"/>
                  <a:pt x="2025177" y="4213913"/>
                  <a:pt x="2047463" y="4217097"/>
                </a:cubicBezTo>
                <a:cubicBezTo>
                  <a:pt x="2051442" y="4188444"/>
                  <a:pt x="2055024" y="4161782"/>
                  <a:pt x="2058605" y="4133527"/>
                </a:cubicBezTo>
                <a:cubicBezTo>
                  <a:pt x="2037514" y="4130343"/>
                  <a:pt x="2017616" y="4127558"/>
                  <a:pt x="1996525" y="4124374"/>
                </a:cubicBezTo>
                <a:close/>
                <a:moveTo>
                  <a:pt x="1653888" y="4120792"/>
                </a:moveTo>
                <a:cubicBezTo>
                  <a:pt x="1648317" y="4135517"/>
                  <a:pt x="1643144" y="4148649"/>
                  <a:pt x="1637572" y="4162976"/>
                </a:cubicBezTo>
                <a:cubicBezTo>
                  <a:pt x="1663837" y="4172526"/>
                  <a:pt x="1687316" y="4181281"/>
                  <a:pt x="1712785" y="4190036"/>
                </a:cubicBezTo>
                <a:cubicBezTo>
                  <a:pt x="1717958" y="4174516"/>
                  <a:pt x="1721938" y="4161782"/>
                  <a:pt x="1726713" y="4147455"/>
                </a:cubicBezTo>
                <a:cubicBezTo>
                  <a:pt x="1702040" y="4138700"/>
                  <a:pt x="1678561" y="4129945"/>
                  <a:pt x="1653888" y="4120792"/>
                </a:cubicBezTo>
                <a:close/>
                <a:moveTo>
                  <a:pt x="2930518" y="4117609"/>
                </a:moveTo>
                <a:cubicBezTo>
                  <a:pt x="2916192" y="4123578"/>
                  <a:pt x="2904651" y="4127956"/>
                  <a:pt x="2890325" y="4133925"/>
                </a:cubicBezTo>
                <a:cubicBezTo>
                  <a:pt x="2901866" y="4164169"/>
                  <a:pt x="2913008" y="4192026"/>
                  <a:pt x="2924549" y="4221872"/>
                </a:cubicBezTo>
                <a:cubicBezTo>
                  <a:pt x="2939273" y="4215903"/>
                  <a:pt x="2952405" y="4210730"/>
                  <a:pt x="2967130" y="4204362"/>
                </a:cubicBezTo>
                <a:cubicBezTo>
                  <a:pt x="2954395" y="4174516"/>
                  <a:pt x="2942457" y="4146261"/>
                  <a:pt x="2930518" y="4117609"/>
                </a:cubicBezTo>
                <a:close/>
                <a:moveTo>
                  <a:pt x="2820683" y="4110446"/>
                </a:moveTo>
                <a:cubicBezTo>
                  <a:pt x="2806755" y="4114823"/>
                  <a:pt x="2795214" y="4118803"/>
                  <a:pt x="2780888" y="4123976"/>
                </a:cubicBezTo>
                <a:cubicBezTo>
                  <a:pt x="2785266" y="4137109"/>
                  <a:pt x="2788847" y="4147853"/>
                  <a:pt x="2792827" y="4160588"/>
                </a:cubicBezTo>
                <a:cubicBezTo>
                  <a:pt x="2807153" y="4155415"/>
                  <a:pt x="2819888" y="4151037"/>
                  <a:pt x="2833418" y="4146261"/>
                </a:cubicBezTo>
                <a:cubicBezTo>
                  <a:pt x="2828643" y="4132731"/>
                  <a:pt x="2824663" y="4121986"/>
                  <a:pt x="2820683" y="4110446"/>
                </a:cubicBezTo>
                <a:close/>
                <a:moveTo>
                  <a:pt x="2256786" y="4107660"/>
                </a:moveTo>
                <a:cubicBezTo>
                  <a:pt x="2256786" y="4128751"/>
                  <a:pt x="2256786" y="4148251"/>
                  <a:pt x="2256786" y="4168547"/>
                </a:cubicBezTo>
                <a:cubicBezTo>
                  <a:pt x="2275887" y="4168547"/>
                  <a:pt x="2293795" y="4168547"/>
                  <a:pt x="2310111" y="4168547"/>
                </a:cubicBezTo>
                <a:cubicBezTo>
                  <a:pt x="2310111" y="4146659"/>
                  <a:pt x="2310111" y="4126762"/>
                  <a:pt x="2310111" y="4107660"/>
                </a:cubicBezTo>
                <a:cubicBezTo>
                  <a:pt x="2291009" y="4107660"/>
                  <a:pt x="2274295" y="4107660"/>
                  <a:pt x="2256786" y="4107660"/>
                </a:cubicBezTo>
                <a:close/>
                <a:moveTo>
                  <a:pt x="2177593" y="4104079"/>
                </a:moveTo>
                <a:cubicBezTo>
                  <a:pt x="2176399" y="4125568"/>
                  <a:pt x="2175205" y="4145466"/>
                  <a:pt x="2173613" y="4167751"/>
                </a:cubicBezTo>
                <a:cubicBezTo>
                  <a:pt x="2193511" y="4167751"/>
                  <a:pt x="2211021" y="4167751"/>
                  <a:pt x="2230123" y="4167751"/>
                </a:cubicBezTo>
                <a:cubicBezTo>
                  <a:pt x="2230123" y="4147853"/>
                  <a:pt x="2230123" y="4128354"/>
                  <a:pt x="2230123" y="4106466"/>
                </a:cubicBezTo>
                <a:cubicBezTo>
                  <a:pt x="2212613" y="4105671"/>
                  <a:pt x="2196297" y="4104874"/>
                  <a:pt x="2177593" y="4104079"/>
                </a:cubicBezTo>
                <a:close/>
                <a:moveTo>
                  <a:pt x="2389701" y="4102089"/>
                </a:moveTo>
                <a:cubicBezTo>
                  <a:pt x="2370600" y="4103283"/>
                  <a:pt x="2354284" y="4104476"/>
                  <a:pt x="2335580" y="4105671"/>
                </a:cubicBezTo>
                <a:cubicBezTo>
                  <a:pt x="2336376" y="4127956"/>
                  <a:pt x="2337570" y="4147455"/>
                  <a:pt x="2338764" y="4169343"/>
                </a:cubicBezTo>
                <a:cubicBezTo>
                  <a:pt x="2357865" y="4168149"/>
                  <a:pt x="2375375" y="4166955"/>
                  <a:pt x="2394875" y="4165363"/>
                </a:cubicBezTo>
                <a:cubicBezTo>
                  <a:pt x="2392885" y="4143476"/>
                  <a:pt x="2391293" y="4123578"/>
                  <a:pt x="2389701" y="4102089"/>
                </a:cubicBezTo>
                <a:close/>
                <a:moveTo>
                  <a:pt x="2514260" y="4101293"/>
                </a:moveTo>
                <a:cubicBezTo>
                  <a:pt x="2502720" y="4102487"/>
                  <a:pt x="2492373" y="4104079"/>
                  <a:pt x="2478843" y="4105671"/>
                </a:cubicBezTo>
                <a:cubicBezTo>
                  <a:pt x="2481230" y="4121191"/>
                  <a:pt x="2483220" y="4133527"/>
                  <a:pt x="2485210" y="4147455"/>
                </a:cubicBezTo>
                <a:cubicBezTo>
                  <a:pt x="2498342" y="4145068"/>
                  <a:pt x="2509485" y="4143476"/>
                  <a:pt x="2521025" y="4141486"/>
                </a:cubicBezTo>
                <a:cubicBezTo>
                  <a:pt x="2518638" y="4127160"/>
                  <a:pt x="2516648" y="4114823"/>
                  <a:pt x="2514260" y="4101293"/>
                </a:cubicBezTo>
                <a:close/>
                <a:moveTo>
                  <a:pt x="1067705" y="4101293"/>
                </a:moveTo>
                <a:cubicBezTo>
                  <a:pt x="1057358" y="4114823"/>
                  <a:pt x="1047807" y="4127160"/>
                  <a:pt x="1037859" y="4140292"/>
                </a:cubicBezTo>
                <a:cubicBezTo>
                  <a:pt x="1054573" y="4152231"/>
                  <a:pt x="1067307" y="4161782"/>
                  <a:pt x="1081235" y="4172128"/>
                </a:cubicBezTo>
                <a:cubicBezTo>
                  <a:pt x="1091582" y="4158200"/>
                  <a:pt x="1100337" y="4145864"/>
                  <a:pt x="1109888" y="4133129"/>
                </a:cubicBezTo>
                <a:cubicBezTo>
                  <a:pt x="1095164" y="4121986"/>
                  <a:pt x="1082031" y="4112038"/>
                  <a:pt x="1067705" y="4101293"/>
                </a:cubicBezTo>
                <a:close/>
                <a:moveTo>
                  <a:pt x="2975885" y="4097711"/>
                </a:moveTo>
                <a:cubicBezTo>
                  <a:pt x="2962354" y="4104079"/>
                  <a:pt x="2950018" y="4109650"/>
                  <a:pt x="2936487" y="4115619"/>
                </a:cubicBezTo>
                <a:cubicBezTo>
                  <a:pt x="2949222" y="4145068"/>
                  <a:pt x="2961160" y="4173322"/>
                  <a:pt x="2973497" y="4201975"/>
                </a:cubicBezTo>
                <a:cubicBezTo>
                  <a:pt x="2989017" y="4195210"/>
                  <a:pt x="3001354" y="4189638"/>
                  <a:pt x="3015282" y="4183271"/>
                </a:cubicBezTo>
                <a:cubicBezTo>
                  <a:pt x="3002149" y="4154220"/>
                  <a:pt x="2989813" y="4126762"/>
                  <a:pt x="2975885" y="4097711"/>
                </a:cubicBezTo>
                <a:close/>
                <a:moveTo>
                  <a:pt x="1779243" y="4096120"/>
                </a:moveTo>
                <a:cubicBezTo>
                  <a:pt x="1774866" y="4110844"/>
                  <a:pt x="1770886" y="4123976"/>
                  <a:pt x="1766111" y="4139099"/>
                </a:cubicBezTo>
                <a:cubicBezTo>
                  <a:pt x="1791580" y="4146261"/>
                  <a:pt x="1815059" y="4153027"/>
                  <a:pt x="1839732" y="4159792"/>
                </a:cubicBezTo>
                <a:cubicBezTo>
                  <a:pt x="1843711" y="4144272"/>
                  <a:pt x="1846895" y="4131537"/>
                  <a:pt x="1850875" y="4116415"/>
                </a:cubicBezTo>
                <a:cubicBezTo>
                  <a:pt x="1825803" y="4109252"/>
                  <a:pt x="1803518" y="4102885"/>
                  <a:pt x="1779243" y="4096120"/>
                </a:cubicBezTo>
                <a:close/>
                <a:moveTo>
                  <a:pt x="2866050" y="4093334"/>
                </a:moveTo>
                <a:cubicBezTo>
                  <a:pt x="2852122" y="4098507"/>
                  <a:pt x="2840183" y="4103283"/>
                  <a:pt x="2827448" y="4108058"/>
                </a:cubicBezTo>
                <a:cubicBezTo>
                  <a:pt x="2831826" y="4120395"/>
                  <a:pt x="2835806" y="4130741"/>
                  <a:pt x="2840581" y="4144272"/>
                </a:cubicBezTo>
                <a:cubicBezTo>
                  <a:pt x="2854907" y="4138700"/>
                  <a:pt x="2867642" y="4133527"/>
                  <a:pt x="2880774" y="4128354"/>
                </a:cubicBezTo>
                <a:cubicBezTo>
                  <a:pt x="2875203" y="4115221"/>
                  <a:pt x="2870825" y="4104476"/>
                  <a:pt x="2866050" y="4093334"/>
                </a:cubicBezTo>
                <a:close/>
                <a:moveTo>
                  <a:pt x="3548537" y="4083783"/>
                </a:moveTo>
                <a:cubicBezTo>
                  <a:pt x="3535007" y="4094926"/>
                  <a:pt x="3522671" y="4104874"/>
                  <a:pt x="3509538" y="4115619"/>
                </a:cubicBezTo>
                <a:cubicBezTo>
                  <a:pt x="3517895" y="4125966"/>
                  <a:pt x="3525058" y="4135119"/>
                  <a:pt x="3533017" y="4145068"/>
                </a:cubicBezTo>
                <a:cubicBezTo>
                  <a:pt x="3546946" y="4133925"/>
                  <a:pt x="3559282" y="4123578"/>
                  <a:pt x="3572813" y="4112436"/>
                </a:cubicBezTo>
                <a:cubicBezTo>
                  <a:pt x="3564058" y="4102487"/>
                  <a:pt x="3556895" y="4093334"/>
                  <a:pt x="3548537" y="4083783"/>
                </a:cubicBezTo>
                <a:close/>
                <a:moveTo>
                  <a:pt x="1550819" y="4077018"/>
                </a:moveTo>
                <a:cubicBezTo>
                  <a:pt x="1544452" y="4090946"/>
                  <a:pt x="1538880" y="4102487"/>
                  <a:pt x="1531717" y="4117211"/>
                </a:cubicBezTo>
                <a:cubicBezTo>
                  <a:pt x="1556788" y="4128751"/>
                  <a:pt x="1579869" y="4139099"/>
                  <a:pt x="1604542" y="4149843"/>
                </a:cubicBezTo>
                <a:cubicBezTo>
                  <a:pt x="1610909" y="4134721"/>
                  <a:pt x="1616481" y="4121589"/>
                  <a:pt x="1622052" y="4108058"/>
                </a:cubicBezTo>
                <a:cubicBezTo>
                  <a:pt x="1596981" y="4096915"/>
                  <a:pt x="1574298" y="4087365"/>
                  <a:pt x="1550819" y="4077018"/>
                </a:cubicBezTo>
                <a:close/>
                <a:moveTo>
                  <a:pt x="2911814" y="4075028"/>
                </a:moveTo>
                <a:cubicBezTo>
                  <a:pt x="2898284" y="4080599"/>
                  <a:pt x="2886346" y="4085375"/>
                  <a:pt x="2873213" y="4090946"/>
                </a:cubicBezTo>
                <a:cubicBezTo>
                  <a:pt x="2878387" y="4103681"/>
                  <a:pt x="2882764" y="4114425"/>
                  <a:pt x="2887539" y="4127160"/>
                </a:cubicBezTo>
                <a:cubicBezTo>
                  <a:pt x="2901468" y="4121191"/>
                  <a:pt x="2913804" y="4116017"/>
                  <a:pt x="2926936" y="4110446"/>
                </a:cubicBezTo>
                <a:cubicBezTo>
                  <a:pt x="2921763" y="4097711"/>
                  <a:pt x="2916988" y="4087365"/>
                  <a:pt x="2911814" y="4075028"/>
                </a:cubicBezTo>
                <a:close/>
                <a:moveTo>
                  <a:pt x="2757409" y="4073038"/>
                </a:moveTo>
                <a:cubicBezTo>
                  <a:pt x="2743481" y="4077416"/>
                  <a:pt x="2731940" y="4080997"/>
                  <a:pt x="2718808" y="4084977"/>
                </a:cubicBezTo>
                <a:cubicBezTo>
                  <a:pt x="2722389" y="4097314"/>
                  <a:pt x="2725573" y="4107660"/>
                  <a:pt x="2729155" y="4119997"/>
                </a:cubicBezTo>
                <a:cubicBezTo>
                  <a:pt x="2742685" y="4116017"/>
                  <a:pt x="2755021" y="4112436"/>
                  <a:pt x="2768552" y="4108058"/>
                </a:cubicBezTo>
                <a:cubicBezTo>
                  <a:pt x="2764970" y="4096120"/>
                  <a:pt x="2761389" y="4085375"/>
                  <a:pt x="2757409" y="4073038"/>
                </a:cubicBezTo>
                <a:close/>
                <a:moveTo>
                  <a:pt x="2801980" y="4057916"/>
                </a:moveTo>
                <a:cubicBezTo>
                  <a:pt x="2788449" y="4062692"/>
                  <a:pt x="2776909" y="4066671"/>
                  <a:pt x="2763776" y="4071447"/>
                </a:cubicBezTo>
                <a:cubicBezTo>
                  <a:pt x="2768154" y="4083385"/>
                  <a:pt x="2771735" y="4094528"/>
                  <a:pt x="2775715" y="4106068"/>
                </a:cubicBezTo>
                <a:cubicBezTo>
                  <a:pt x="2789245" y="4101293"/>
                  <a:pt x="2801184" y="4097314"/>
                  <a:pt x="2814316" y="4092538"/>
                </a:cubicBezTo>
                <a:cubicBezTo>
                  <a:pt x="2809939" y="4080599"/>
                  <a:pt x="2806357" y="4069457"/>
                  <a:pt x="2801980" y="4057916"/>
                </a:cubicBezTo>
                <a:close/>
                <a:moveTo>
                  <a:pt x="2956783" y="4055528"/>
                </a:moveTo>
                <a:cubicBezTo>
                  <a:pt x="2942855" y="4061896"/>
                  <a:pt x="2930916" y="4067069"/>
                  <a:pt x="2918580" y="4072640"/>
                </a:cubicBezTo>
                <a:cubicBezTo>
                  <a:pt x="2924151" y="4085375"/>
                  <a:pt x="2928528" y="4095722"/>
                  <a:pt x="2934100" y="4107660"/>
                </a:cubicBezTo>
                <a:cubicBezTo>
                  <a:pt x="2947630" y="4101691"/>
                  <a:pt x="2959569" y="4096517"/>
                  <a:pt x="2973497" y="4090548"/>
                </a:cubicBezTo>
                <a:cubicBezTo>
                  <a:pt x="2967130" y="4077018"/>
                  <a:pt x="2961956" y="4066671"/>
                  <a:pt x="2956783" y="4055528"/>
                </a:cubicBezTo>
                <a:close/>
                <a:moveTo>
                  <a:pt x="1008410" y="4053539"/>
                </a:moveTo>
                <a:cubicBezTo>
                  <a:pt x="997666" y="4066671"/>
                  <a:pt x="988115" y="4078610"/>
                  <a:pt x="977370" y="4091344"/>
                </a:cubicBezTo>
                <a:cubicBezTo>
                  <a:pt x="992094" y="4103283"/>
                  <a:pt x="1005227" y="4113630"/>
                  <a:pt x="1019155" y="4125170"/>
                </a:cubicBezTo>
                <a:cubicBezTo>
                  <a:pt x="1029900" y="4111640"/>
                  <a:pt x="1039053" y="4100099"/>
                  <a:pt x="1049399" y="4086966"/>
                </a:cubicBezTo>
                <a:cubicBezTo>
                  <a:pt x="1035471" y="4075824"/>
                  <a:pt x="1022339" y="4065079"/>
                  <a:pt x="1008410" y="4053539"/>
                </a:cubicBezTo>
                <a:close/>
                <a:moveTo>
                  <a:pt x="1111082" y="4045182"/>
                </a:moveTo>
                <a:cubicBezTo>
                  <a:pt x="1100337" y="4059110"/>
                  <a:pt x="1091184" y="4071049"/>
                  <a:pt x="1081235" y="4084181"/>
                </a:cubicBezTo>
                <a:cubicBezTo>
                  <a:pt x="1095960" y="4094926"/>
                  <a:pt x="1108694" y="4104476"/>
                  <a:pt x="1123020" y="4115221"/>
                </a:cubicBezTo>
                <a:cubicBezTo>
                  <a:pt x="1132571" y="4101691"/>
                  <a:pt x="1141724" y="4089752"/>
                  <a:pt x="1151673" y="4075824"/>
                </a:cubicBezTo>
                <a:cubicBezTo>
                  <a:pt x="1137347" y="4064681"/>
                  <a:pt x="1124612" y="4055131"/>
                  <a:pt x="1111082" y="4045182"/>
                </a:cubicBezTo>
                <a:close/>
                <a:moveTo>
                  <a:pt x="2846152" y="4041600"/>
                </a:moveTo>
                <a:cubicBezTo>
                  <a:pt x="2833020" y="4046773"/>
                  <a:pt x="2821479" y="4051151"/>
                  <a:pt x="2808745" y="4056722"/>
                </a:cubicBezTo>
                <a:cubicBezTo>
                  <a:pt x="2813122" y="4068661"/>
                  <a:pt x="2816704" y="4079007"/>
                  <a:pt x="2821081" y="4090946"/>
                </a:cubicBezTo>
                <a:cubicBezTo>
                  <a:pt x="2834214" y="4085773"/>
                  <a:pt x="2846550" y="4081396"/>
                  <a:pt x="2860081" y="4076222"/>
                </a:cubicBezTo>
                <a:cubicBezTo>
                  <a:pt x="2855305" y="4063886"/>
                  <a:pt x="2850928" y="4053141"/>
                  <a:pt x="2846152" y="4041600"/>
                </a:cubicBezTo>
                <a:close/>
                <a:moveTo>
                  <a:pt x="3512722" y="4040008"/>
                </a:moveTo>
                <a:cubicBezTo>
                  <a:pt x="3499192" y="4051151"/>
                  <a:pt x="3486855" y="4061100"/>
                  <a:pt x="3474518" y="4071447"/>
                </a:cubicBezTo>
                <a:cubicBezTo>
                  <a:pt x="3482079" y="4080997"/>
                  <a:pt x="3488447" y="4088956"/>
                  <a:pt x="3495610" y="4097314"/>
                </a:cubicBezTo>
                <a:cubicBezTo>
                  <a:pt x="3509538" y="4085773"/>
                  <a:pt x="3521079" y="4076222"/>
                  <a:pt x="3534211" y="4065875"/>
                </a:cubicBezTo>
                <a:cubicBezTo>
                  <a:pt x="3526650" y="4057120"/>
                  <a:pt x="3520681" y="4049559"/>
                  <a:pt x="3512722" y="4040008"/>
                </a:cubicBezTo>
                <a:close/>
                <a:moveTo>
                  <a:pt x="2889927" y="4024090"/>
                </a:moveTo>
                <a:cubicBezTo>
                  <a:pt x="2876795" y="4029662"/>
                  <a:pt x="2865254" y="4034437"/>
                  <a:pt x="2852917" y="4039610"/>
                </a:cubicBezTo>
                <a:cubicBezTo>
                  <a:pt x="2857693" y="4051151"/>
                  <a:pt x="2861672" y="4061498"/>
                  <a:pt x="2866448" y="4073834"/>
                </a:cubicBezTo>
                <a:cubicBezTo>
                  <a:pt x="2881172" y="4067467"/>
                  <a:pt x="2892315" y="4062692"/>
                  <a:pt x="2904651" y="4057518"/>
                </a:cubicBezTo>
                <a:cubicBezTo>
                  <a:pt x="2899478" y="4045580"/>
                  <a:pt x="2894702" y="4035631"/>
                  <a:pt x="2889927" y="4024090"/>
                </a:cubicBezTo>
                <a:close/>
                <a:moveTo>
                  <a:pt x="2629667" y="4019713"/>
                </a:moveTo>
                <a:cubicBezTo>
                  <a:pt x="2617330" y="4022498"/>
                  <a:pt x="2607381" y="4024886"/>
                  <a:pt x="2595841" y="4027672"/>
                </a:cubicBezTo>
                <a:cubicBezTo>
                  <a:pt x="2599422" y="4041600"/>
                  <a:pt x="2602208" y="4053937"/>
                  <a:pt x="2605391" y="4067865"/>
                </a:cubicBezTo>
                <a:cubicBezTo>
                  <a:pt x="2616932" y="4065079"/>
                  <a:pt x="2627279" y="4063090"/>
                  <a:pt x="2639615" y="4060304"/>
                </a:cubicBezTo>
                <a:cubicBezTo>
                  <a:pt x="2636034" y="4045580"/>
                  <a:pt x="2632850" y="4033243"/>
                  <a:pt x="2629667" y="4019713"/>
                </a:cubicBezTo>
                <a:close/>
                <a:moveTo>
                  <a:pt x="2183562" y="4012152"/>
                </a:moveTo>
                <a:cubicBezTo>
                  <a:pt x="2181971" y="4034039"/>
                  <a:pt x="2180777" y="4053937"/>
                  <a:pt x="2179583" y="4075426"/>
                </a:cubicBezTo>
                <a:cubicBezTo>
                  <a:pt x="2197889" y="4076222"/>
                  <a:pt x="2213807" y="4077018"/>
                  <a:pt x="2232908" y="4078212"/>
                </a:cubicBezTo>
                <a:cubicBezTo>
                  <a:pt x="2232908" y="4054732"/>
                  <a:pt x="2232908" y="4034835"/>
                  <a:pt x="2232908" y="4014539"/>
                </a:cubicBezTo>
                <a:cubicBezTo>
                  <a:pt x="2216194" y="4013743"/>
                  <a:pt x="2200674" y="4012948"/>
                  <a:pt x="2183562" y="4012152"/>
                </a:cubicBezTo>
                <a:close/>
                <a:moveTo>
                  <a:pt x="2382538" y="4010162"/>
                </a:moveTo>
                <a:cubicBezTo>
                  <a:pt x="2364630" y="4011356"/>
                  <a:pt x="2349110" y="4012550"/>
                  <a:pt x="2334386" y="4013346"/>
                </a:cubicBezTo>
                <a:cubicBezTo>
                  <a:pt x="2334386" y="4035631"/>
                  <a:pt x="2334386" y="4055131"/>
                  <a:pt x="2334386" y="4076620"/>
                </a:cubicBezTo>
                <a:cubicBezTo>
                  <a:pt x="2352294" y="4075426"/>
                  <a:pt x="2368610" y="4074630"/>
                  <a:pt x="2387712" y="4073834"/>
                </a:cubicBezTo>
                <a:cubicBezTo>
                  <a:pt x="2385722" y="4051549"/>
                  <a:pt x="2384130" y="4031651"/>
                  <a:pt x="2382538" y="4010162"/>
                </a:cubicBezTo>
                <a:close/>
                <a:moveTo>
                  <a:pt x="2109145" y="4005387"/>
                </a:moveTo>
                <a:cubicBezTo>
                  <a:pt x="2106758" y="4027274"/>
                  <a:pt x="2104768" y="4047172"/>
                  <a:pt x="2102380" y="4068661"/>
                </a:cubicBezTo>
                <a:cubicBezTo>
                  <a:pt x="2120686" y="4070651"/>
                  <a:pt x="2136604" y="4072242"/>
                  <a:pt x="2155308" y="4073436"/>
                </a:cubicBezTo>
                <a:cubicBezTo>
                  <a:pt x="2156899" y="4051947"/>
                  <a:pt x="2158094" y="4032049"/>
                  <a:pt x="2159685" y="4010162"/>
                </a:cubicBezTo>
                <a:cubicBezTo>
                  <a:pt x="2142175" y="4008570"/>
                  <a:pt x="2126655" y="4006978"/>
                  <a:pt x="2109145" y="4005387"/>
                </a:cubicBezTo>
                <a:close/>
                <a:moveTo>
                  <a:pt x="2933702" y="4004988"/>
                </a:moveTo>
                <a:cubicBezTo>
                  <a:pt x="2921365" y="4010560"/>
                  <a:pt x="2910621" y="4015335"/>
                  <a:pt x="2897090" y="4021305"/>
                </a:cubicBezTo>
                <a:cubicBezTo>
                  <a:pt x="2902264" y="4033641"/>
                  <a:pt x="2907039" y="4043988"/>
                  <a:pt x="2912212" y="4055528"/>
                </a:cubicBezTo>
                <a:cubicBezTo>
                  <a:pt x="2925743" y="4049161"/>
                  <a:pt x="2936885" y="4043590"/>
                  <a:pt x="2949620" y="4037621"/>
                </a:cubicBezTo>
                <a:cubicBezTo>
                  <a:pt x="2943650" y="4025284"/>
                  <a:pt x="2938875" y="4015733"/>
                  <a:pt x="2933702" y="4004988"/>
                </a:cubicBezTo>
                <a:close/>
                <a:moveTo>
                  <a:pt x="951503" y="4003397"/>
                </a:moveTo>
                <a:cubicBezTo>
                  <a:pt x="939962" y="4015733"/>
                  <a:pt x="930014" y="4026876"/>
                  <a:pt x="918473" y="4039610"/>
                </a:cubicBezTo>
                <a:cubicBezTo>
                  <a:pt x="933197" y="4052743"/>
                  <a:pt x="945534" y="4063487"/>
                  <a:pt x="959064" y="4075426"/>
                </a:cubicBezTo>
                <a:cubicBezTo>
                  <a:pt x="970207" y="4061896"/>
                  <a:pt x="980156" y="4050355"/>
                  <a:pt x="990900" y="4037621"/>
                </a:cubicBezTo>
                <a:cubicBezTo>
                  <a:pt x="976574" y="4025284"/>
                  <a:pt x="964636" y="4014539"/>
                  <a:pt x="951503" y="4003397"/>
                </a:cubicBezTo>
                <a:close/>
                <a:moveTo>
                  <a:pt x="1701643" y="3999815"/>
                </a:moveTo>
                <a:cubicBezTo>
                  <a:pt x="1696071" y="4014539"/>
                  <a:pt x="1691296" y="4027274"/>
                  <a:pt x="1685724" y="4041600"/>
                </a:cubicBezTo>
                <a:cubicBezTo>
                  <a:pt x="1708806" y="4049957"/>
                  <a:pt x="1731091" y="4058314"/>
                  <a:pt x="1754570" y="4066671"/>
                </a:cubicBezTo>
                <a:cubicBezTo>
                  <a:pt x="1759346" y="4051549"/>
                  <a:pt x="1764121" y="4038417"/>
                  <a:pt x="1768896" y="4024090"/>
                </a:cubicBezTo>
                <a:cubicBezTo>
                  <a:pt x="1745019" y="4015335"/>
                  <a:pt x="1723928" y="4007376"/>
                  <a:pt x="1701643" y="3999815"/>
                </a:cubicBezTo>
                <a:close/>
                <a:moveTo>
                  <a:pt x="1054175" y="3999019"/>
                </a:moveTo>
                <a:cubicBezTo>
                  <a:pt x="1043032" y="4012550"/>
                  <a:pt x="1033083" y="4024090"/>
                  <a:pt x="1022737" y="4036825"/>
                </a:cubicBezTo>
                <a:cubicBezTo>
                  <a:pt x="1036267" y="4047967"/>
                  <a:pt x="1049001" y="4058314"/>
                  <a:pt x="1062930" y="4069457"/>
                </a:cubicBezTo>
                <a:cubicBezTo>
                  <a:pt x="1073674" y="4056324"/>
                  <a:pt x="1083225" y="4044386"/>
                  <a:pt x="1093572" y="4031253"/>
                </a:cubicBezTo>
                <a:cubicBezTo>
                  <a:pt x="1080042" y="4020111"/>
                  <a:pt x="1067705" y="4010162"/>
                  <a:pt x="1054175" y="3999019"/>
                </a:cubicBezTo>
                <a:close/>
                <a:moveTo>
                  <a:pt x="1914149" y="3997825"/>
                </a:moveTo>
                <a:cubicBezTo>
                  <a:pt x="1910169" y="4012948"/>
                  <a:pt x="1906986" y="4026478"/>
                  <a:pt x="1903404" y="4041998"/>
                </a:cubicBezTo>
                <a:cubicBezTo>
                  <a:pt x="1927281" y="4047172"/>
                  <a:pt x="1948771" y="4051549"/>
                  <a:pt x="1972648" y="4056722"/>
                </a:cubicBezTo>
                <a:cubicBezTo>
                  <a:pt x="1975831" y="4041202"/>
                  <a:pt x="1978219" y="4027672"/>
                  <a:pt x="1980607" y="4012550"/>
                </a:cubicBezTo>
                <a:cubicBezTo>
                  <a:pt x="1957924" y="4007774"/>
                  <a:pt x="1937230" y="4002999"/>
                  <a:pt x="1914149" y="3997825"/>
                </a:cubicBezTo>
                <a:close/>
                <a:moveTo>
                  <a:pt x="2515056" y="3993846"/>
                </a:moveTo>
                <a:cubicBezTo>
                  <a:pt x="2503516" y="3995836"/>
                  <a:pt x="2493965" y="3997428"/>
                  <a:pt x="2482026" y="3999417"/>
                </a:cubicBezTo>
                <a:cubicBezTo>
                  <a:pt x="2484016" y="4014142"/>
                  <a:pt x="2486006" y="4026080"/>
                  <a:pt x="2487996" y="4040008"/>
                </a:cubicBezTo>
                <a:cubicBezTo>
                  <a:pt x="2499934" y="4038417"/>
                  <a:pt x="2509883" y="4036825"/>
                  <a:pt x="2521821" y="4035233"/>
                </a:cubicBezTo>
                <a:cubicBezTo>
                  <a:pt x="2519434" y="4020509"/>
                  <a:pt x="2517444" y="4007774"/>
                  <a:pt x="2515056" y="3993846"/>
                </a:cubicBezTo>
                <a:close/>
                <a:moveTo>
                  <a:pt x="1266681" y="3993050"/>
                </a:moveTo>
                <a:cubicBezTo>
                  <a:pt x="1262304" y="3999417"/>
                  <a:pt x="1259120" y="4004193"/>
                  <a:pt x="1253947" y="4010958"/>
                </a:cubicBezTo>
                <a:cubicBezTo>
                  <a:pt x="1283793" y="4030458"/>
                  <a:pt x="1311650" y="4048365"/>
                  <a:pt x="1340302" y="4067069"/>
                </a:cubicBezTo>
                <a:cubicBezTo>
                  <a:pt x="1344680" y="4059110"/>
                  <a:pt x="1347465" y="4053539"/>
                  <a:pt x="1350251" y="4047569"/>
                </a:cubicBezTo>
                <a:cubicBezTo>
                  <a:pt x="1321996" y="4028866"/>
                  <a:pt x="1294538" y="4010958"/>
                  <a:pt x="1266681" y="3993050"/>
                </a:cubicBezTo>
                <a:close/>
                <a:moveTo>
                  <a:pt x="3163718" y="3989866"/>
                </a:moveTo>
                <a:cubicBezTo>
                  <a:pt x="3153769" y="3995836"/>
                  <a:pt x="3145412" y="4001009"/>
                  <a:pt x="3135861" y="4006978"/>
                </a:cubicBezTo>
                <a:cubicBezTo>
                  <a:pt x="3142626" y="4018121"/>
                  <a:pt x="3148198" y="4027274"/>
                  <a:pt x="3154565" y="4038019"/>
                </a:cubicBezTo>
                <a:cubicBezTo>
                  <a:pt x="3164514" y="4031651"/>
                  <a:pt x="3173269" y="4026478"/>
                  <a:pt x="3183218" y="4020509"/>
                </a:cubicBezTo>
                <a:cubicBezTo>
                  <a:pt x="3176054" y="4009764"/>
                  <a:pt x="3170483" y="4000213"/>
                  <a:pt x="3163718" y="3989866"/>
                </a:cubicBezTo>
                <a:close/>
                <a:moveTo>
                  <a:pt x="1154459" y="3989070"/>
                </a:moveTo>
                <a:cubicBezTo>
                  <a:pt x="1144112" y="4002601"/>
                  <a:pt x="1134959" y="4014539"/>
                  <a:pt x="1125010" y="4027672"/>
                </a:cubicBezTo>
                <a:cubicBezTo>
                  <a:pt x="1138938" y="4038019"/>
                  <a:pt x="1151275" y="4047569"/>
                  <a:pt x="1164805" y="4057518"/>
                </a:cubicBezTo>
                <a:cubicBezTo>
                  <a:pt x="1174754" y="4043988"/>
                  <a:pt x="1183907" y="4032049"/>
                  <a:pt x="1193458" y="4018519"/>
                </a:cubicBezTo>
                <a:cubicBezTo>
                  <a:pt x="1179928" y="4008172"/>
                  <a:pt x="1167591" y="3999019"/>
                  <a:pt x="1154459" y="3989070"/>
                </a:cubicBezTo>
                <a:close/>
                <a:moveTo>
                  <a:pt x="2726369" y="3975938"/>
                </a:moveTo>
                <a:cubicBezTo>
                  <a:pt x="2713634" y="3979918"/>
                  <a:pt x="2702492" y="3983499"/>
                  <a:pt x="2690155" y="3987479"/>
                </a:cubicBezTo>
                <a:cubicBezTo>
                  <a:pt x="2699308" y="4018121"/>
                  <a:pt x="2707665" y="4047172"/>
                  <a:pt x="2716818" y="4077416"/>
                </a:cubicBezTo>
                <a:cubicBezTo>
                  <a:pt x="2730348" y="4073436"/>
                  <a:pt x="2741889" y="4069855"/>
                  <a:pt x="2755419" y="4065875"/>
                </a:cubicBezTo>
                <a:cubicBezTo>
                  <a:pt x="2745470" y="4034437"/>
                  <a:pt x="2735920" y="4005784"/>
                  <a:pt x="2726369" y="3975938"/>
                </a:cubicBezTo>
                <a:close/>
                <a:moveTo>
                  <a:pt x="1818640" y="3971561"/>
                </a:moveTo>
                <a:cubicBezTo>
                  <a:pt x="1814263" y="3986285"/>
                  <a:pt x="1810283" y="3999417"/>
                  <a:pt x="1805508" y="4014142"/>
                </a:cubicBezTo>
                <a:cubicBezTo>
                  <a:pt x="1828589" y="4020907"/>
                  <a:pt x="1850079" y="4026876"/>
                  <a:pt x="1873160" y="4033641"/>
                </a:cubicBezTo>
                <a:cubicBezTo>
                  <a:pt x="1877139" y="4018917"/>
                  <a:pt x="1880721" y="4005784"/>
                  <a:pt x="1884700" y="3990264"/>
                </a:cubicBezTo>
                <a:cubicBezTo>
                  <a:pt x="1861619" y="3983897"/>
                  <a:pt x="1840926" y="3977928"/>
                  <a:pt x="1818640" y="3971561"/>
                </a:cubicBezTo>
                <a:close/>
                <a:moveTo>
                  <a:pt x="3108801" y="3966387"/>
                </a:moveTo>
                <a:cubicBezTo>
                  <a:pt x="3098056" y="3973152"/>
                  <a:pt x="3089699" y="3977928"/>
                  <a:pt x="3081342" y="3983101"/>
                </a:cubicBezTo>
                <a:cubicBezTo>
                  <a:pt x="3088107" y="3994642"/>
                  <a:pt x="3093678" y="4003795"/>
                  <a:pt x="3099648" y="4014142"/>
                </a:cubicBezTo>
                <a:cubicBezTo>
                  <a:pt x="3109994" y="4008172"/>
                  <a:pt x="3117953" y="4003397"/>
                  <a:pt x="3127106" y="3997825"/>
                </a:cubicBezTo>
                <a:cubicBezTo>
                  <a:pt x="3120739" y="3986683"/>
                  <a:pt x="3115168" y="3977132"/>
                  <a:pt x="3108801" y="3966387"/>
                </a:cubicBezTo>
                <a:close/>
                <a:moveTo>
                  <a:pt x="2768154" y="3961612"/>
                </a:moveTo>
                <a:cubicBezTo>
                  <a:pt x="2755021" y="3965989"/>
                  <a:pt x="2744675" y="3969571"/>
                  <a:pt x="2732338" y="3973948"/>
                </a:cubicBezTo>
                <a:cubicBezTo>
                  <a:pt x="2742287" y="4004193"/>
                  <a:pt x="2751440" y="4033243"/>
                  <a:pt x="2761389" y="4063487"/>
                </a:cubicBezTo>
                <a:cubicBezTo>
                  <a:pt x="2774919" y="4059110"/>
                  <a:pt x="2786062" y="4055528"/>
                  <a:pt x="2799592" y="4050753"/>
                </a:cubicBezTo>
                <a:cubicBezTo>
                  <a:pt x="2788847" y="4019713"/>
                  <a:pt x="2778500" y="3991060"/>
                  <a:pt x="2768154" y="3961612"/>
                </a:cubicBezTo>
                <a:close/>
                <a:moveTo>
                  <a:pt x="1606532" y="3958428"/>
                </a:moveTo>
                <a:cubicBezTo>
                  <a:pt x="1600165" y="3972357"/>
                  <a:pt x="1594196" y="3984693"/>
                  <a:pt x="1587430" y="3999019"/>
                </a:cubicBezTo>
                <a:cubicBezTo>
                  <a:pt x="1610511" y="4008968"/>
                  <a:pt x="1631603" y="4018519"/>
                  <a:pt x="1654684" y="4028866"/>
                </a:cubicBezTo>
                <a:cubicBezTo>
                  <a:pt x="1660653" y="4014539"/>
                  <a:pt x="1666225" y="4002203"/>
                  <a:pt x="1672194" y="3987479"/>
                </a:cubicBezTo>
                <a:cubicBezTo>
                  <a:pt x="1649113" y="3977132"/>
                  <a:pt x="1628419" y="3967979"/>
                  <a:pt x="1606532" y="3958428"/>
                </a:cubicBezTo>
                <a:close/>
                <a:moveTo>
                  <a:pt x="897780" y="3953653"/>
                </a:moveTo>
                <a:cubicBezTo>
                  <a:pt x="885443" y="3964795"/>
                  <a:pt x="874300" y="3975142"/>
                  <a:pt x="861566" y="3986683"/>
                </a:cubicBezTo>
                <a:cubicBezTo>
                  <a:pt x="875892" y="3999815"/>
                  <a:pt x="887831" y="4011356"/>
                  <a:pt x="900565" y="4022896"/>
                </a:cubicBezTo>
                <a:cubicBezTo>
                  <a:pt x="912106" y="4010560"/>
                  <a:pt x="922453" y="3999417"/>
                  <a:pt x="933595" y="3987479"/>
                </a:cubicBezTo>
                <a:cubicBezTo>
                  <a:pt x="920463" y="3975142"/>
                  <a:pt x="908524" y="3963602"/>
                  <a:pt x="897780" y="3953653"/>
                </a:cubicBezTo>
                <a:close/>
                <a:moveTo>
                  <a:pt x="998859" y="3950867"/>
                </a:moveTo>
                <a:cubicBezTo>
                  <a:pt x="987319" y="3963602"/>
                  <a:pt x="976972" y="3975142"/>
                  <a:pt x="966227" y="3987479"/>
                </a:cubicBezTo>
                <a:cubicBezTo>
                  <a:pt x="979360" y="3999019"/>
                  <a:pt x="991298" y="4009366"/>
                  <a:pt x="1004829" y="4021703"/>
                </a:cubicBezTo>
                <a:cubicBezTo>
                  <a:pt x="1016369" y="4008570"/>
                  <a:pt x="1026318" y="3997428"/>
                  <a:pt x="1037063" y="3984693"/>
                </a:cubicBezTo>
                <a:cubicBezTo>
                  <a:pt x="1023930" y="3973152"/>
                  <a:pt x="1011992" y="3962408"/>
                  <a:pt x="998859" y="3950867"/>
                </a:cubicBezTo>
                <a:close/>
                <a:moveTo>
                  <a:pt x="1099541" y="3944898"/>
                </a:moveTo>
                <a:cubicBezTo>
                  <a:pt x="1088399" y="3958030"/>
                  <a:pt x="1078848" y="3969173"/>
                  <a:pt x="1068103" y="3982305"/>
                </a:cubicBezTo>
                <a:cubicBezTo>
                  <a:pt x="1081633" y="3993050"/>
                  <a:pt x="1093970" y="4002999"/>
                  <a:pt x="1107102" y="4013743"/>
                </a:cubicBezTo>
                <a:cubicBezTo>
                  <a:pt x="1117847" y="4000213"/>
                  <a:pt x="1127000" y="3988275"/>
                  <a:pt x="1137347" y="3975540"/>
                </a:cubicBezTo>
                <a:cubicBezTo>
                  <a:pt x="1124612" y="3965193"/>
                  <a:pt x="1113072" y="3956040"/>
                  <a:pt x="1099541" y="3944898"/>
                </a:cubicBezTo>
                <a:close/>
                <a:moveTo>
                  <a:pt x="3234553" y="3943704"/>
                </a:moveTo>
                <a:cubicBezTo>
                  <a:pt x="3225003" y="3950071"/>
                  <a:pt x="3217043" y="3955643"/>
                  <a:pt x="3207493" y="3962010"/>
                </a:cubicBezTo>
                <a:cubicBezTo>
                  <a:pt x="3213860" y="3971959"/>
                  <a:pt x="3220227" y="3981111"/>
                  <a:pt x="3227788" y="3992652"/>
                </a:cubicBezTo>
                <a:cubicBezTo>
                  <a:pt x="3238135" y="3984693"/>
                  <a:pt x="3246094" y="3978326"/>
                  <a:pt x="3254849" y="3971959"/>
                </a:cubicBezTo>
                <a:cubicBezTo>
                  <a:pt x="3247288" y="3961214"/>
                  <a:pt x="3241318" y="3952857"/>
                  <a:pt x="3234553" y="3943704"/>
                </a:cubicBezTo>
                <a:close/>
                <a:moveTo>
                  <a:pt x="2712441" y="3932959"/>
                </a:moveTo>
                <a:cubicBezTo>
                  <a:pt x="2700502" y="3936939"/>
                  <a:pt x="2689757" y="3940122"/>
                  <a:pt x="2677819" y="3943704"/>
                </a:cubicBezTo>
                <a:cubicBezTo>
                  <a:pt x="2681400" y="3956439"/>
                  <a:pt x="2684584" y="3967183"/>
                  <a:pt x="2688165" y="3979122"/>
                </a:cubicBezTo>
                <a:cubicBezTo>
                  <a:pt x="2700900" y="3975142"/>
                  <a:pt x="2711247" y="3971959"/>
                  <a:pt x="2723981" y="3967979"/>
                </a:cubicBezTo>
                <a:cubicBezTo>
                  <a:pt x="2719604" y="3955244"/>
                  <a:pt x="2716420" y="3944898"/>
                  <a:pt x="2712441" y="3932959"/>
                </a:cubicBezTo>
                <a:close/>
                <a:moveTo>
                  <a:pt x="1197835" y="3932561"/>
                </a:moveTo>
                <a:cubicBezTo>
                  <a:pt x="1187489" y="3946490"/>
                  <a:pt x="1178336" y="3958428"/>
                  <a:pt x="1168387" y="3971561"/>
                </a:cubicBezTo>
                <a:cubicBezTo>
                  <a:pt x="1181519" y="3981509"/>
                  <a:pt x="1193458" y="3990662"/>
                  <a:pt x="1206590" y="4000611"/>
                </a:cubicBezTo>
                <a:cubicBezTo>
                  <a:pt x="1216539" y="3986683"/>
                  <a:pt x="1225692" y="3974346"/>
                  <a:pt x="1235243" y="3960816"/>
                </a:cubicBezTo>
                <a:cubicBezTo>
                  <a:pt x="1222110" y="3950867"/>
                  <a:pt x="1210570" y="3942112"/>
                  <a:pt x="1197835" y="3932561"/>
                </a:cubicBezTo>
                <a:close/>
                <a:moveTo>
                  <a:pt x="2850928" y="3929378"/>
                </a:moveTo>
                <a:cubicBezTo>
                  <a:pt x="2838193" y="3934949"/>
                  <a:pt x="2827448" y="3939326"/>
                  <a:pt x="2815908" y="3944500"/>
                </a:cubicBezTo>
                <a:cubicBezTo>
                  <a:pt x="2827448" y="3974744"/>
                  <a:pt x="2838591" y="4002999"/>
                  <a:pt x="2850132" y="4032049"/>
                </a:cubicBezTo>
                <a:cubicBezTo>
                  <a:pt x="2864458" y="4026080"/>
                  <a:pt x="2875601" y="4021305"/>
                  <a:pt x="2887539" y="4016131"/>
                </a:cubicBezTo>
                <a:cubicBezTo>
                  <a:pt x="2875203" y="3986683"/>
                  <a:pt x="2863662" y="3959224"/>
                  <a:pt x="2850928" y="3929378"/>
                </a:cubicBezTo>
                <a:close/>
                <a:moveTo>
                  <a:pt x="3171677" y="3928184"/>
                </a:moveTo>
                <a:cubicBezTo>
                  <a:pt x="3162126" y="3934153"/>
                  <a:pt x="3154565" y="3938929"/>
                  <a:pt x="3145014" y="3945296"/>
                </a:cubicBezTo>
                <a:cubicBezTo>
                  <a:pt x="3151779" y="3956040"/>
                  <a:pt x="3157749" y="3965591"/>
                  <a:pt x="3164514" y="3975938"/>
                </a:cubicBezTo>
                <a:cubicBezTo>
                  <a:pt x="3174065" y="3969173"/>
                  <a:pt x="3182422" y="3963602"/>
                  <a:pt x="3191973" y="3958030"/>
                </a:cubicBezTo>
                <a:cubicBezTo>
                  <a:pt x="3184411" y="3946888"/>
                  <a:pt x="3178044" y="3937735"/>
                  <a:pt x="3171677" y="3928184"/>
                </a:cubicBezTo>
                <a:close/>
                <a:moveTo>
                  <a:pt x="3480488" y="3921817"/>
                </a:moveTo>
                <a:cubicBezTo>
                  <a:pt x="3468151" y="3932561"/>
                  <a:pt x="3457407" y="3941714"/>
                  <a:pt x="3445468" y="3952061"/>
                </a:cubicBezTo>
                <a:cubicBezTo>
                  <a:pt x="3453427" y="3961612"/>
                  <a:pt x="3460590" y="3969969"/>
                  <a:pt x="3468151" y="3979520"/>
                </a:cubicBezTo>
                <a:cubicBezTo>
                  <a:pt x="3480488" y="3969173"/>
                  <a:pt x="3491630" y="3959622"/>
                  <a:pt x="3504365" y="3948877"/>
                </a:cubicBezTo>
                <a:cubicBezTo>
                  <a:pt x="3495610" y="3938929"/>
                  <a:pt x="3488447" y="3930970"/>
                  <a:pt x="3480488" y="3921817"/>
                </a:cubicBezTo>
                <a:close/>
                <a:moveTo>
                  <a:pt x="3055873" y="3919827"/>
                </a:moveTo>
                <a:cubicBezTo>
                  <a:pt x="3046720" y="3925000"/>
                  <a:pt x="3038761" y="3929378"/>
                  <a:pt x="3029210" y="3934551"/>
                </a:cubicBezTo>
                <a:cubicBezTo>
                  <a:pt x="3035975" y="3946490"/>
                  <a:pt x="3041547" y="3956040"/>
                  <a:pt x="3047516" y="3966387"/>
                </a:cubicBezTo>
                <a:cubicBezTo>
                  <a:pt x="3057465" y="3960816"/>
                  <a:pt x="3065424" y="3956040"/>
                  <a:pt x="3074179" y="3950469"/>
                </a:cubicBezTo>
                <a:cubicBezTo>
                  <a:pt x="3067414" y="3939326"/>
                  <a:pt x="3061842" y="3930174"/>
                  <a:pt x="3055873" y="3919827"/>
                </a:cubicBezTo>
                <a:close/>
                <a:moveTo>
                  <a:pt x="2753032" y="3919031"/>
                </a:moveTo>
                <a:cubicBezTo>
                  <a:pt x="2740695" y="3923408"/>
                  <a:pt x="2729950" y="3927388"/>
                  <a:pt x="2718808" y="3931367"/>
                </a:cubicBezTo>
                <a:cubicBezTo>
                  <a:pt x="2722787" y="3943704"/>
                  <a:pt x="2725971" y="3953653"/>
                  <a:pt x="2729950" y="3966785"/>
                </a:cubicBezTo>
                <a:cubicBezTo>
                  <a:pt x="2743083" y="3962010"/>
                  <a:pt x="2753430" y="3958030"/>
                  <a:pt x="2765368" y="3953653"/>
                </a:cubicBezTo>
                <a:cubicBezTo>
                  <a:pt x="2760991" y="3940918"/>
                  <a:pt x="2757011" y="3930572"/>
                  <a:pt x="2753032" y="3919031"/>
                </a:cubicBezTo>
                <a:close/>
                <a:moveTo>
                  <a:pt x="2032341" y="3917439"/>
                </a:moveTo>
                <a:cubicBezTo>
                  <a:pt x="2022392" y="3974744"/>
                  <a:pt x="2012841" y="4030458"/>
                  <a:pt x="2002892" y="4087763"/>
                </a:cubicBezTo>
                <a:cubicBezTo>
                  <a:pt x="2023984" y="4090946"/>
                  <a:pt x="2042687" y="4093732"/>
                  <a:pt x="2063779" y="4096517"/>
                </a:cubicBezTo>
                <a:cubicBezTo>
                  <a:pt x="2071340" y="4038814"/>
                  <a:pt x="2078901" y="3982703"/>
                  <a:pt x="2086462" y="3925000"/>
                </a:cubicBezTo>
                <a:cubicBezTo>
                  <a:pt x="2067360" y="3922613"/>
                  <a:pt x="2050646" y="3920225"/>
                  <a:pt x="2032341" y="3917439"/>
                </a:cubicBezTo>
                <a:close/>
                <a:moveTo>
                  <a:pt x="2891917" y="3911868"/>
                </a:moveTo>
                <a:cubicBezTo>
                  <a:pt x="2879580" y="3917041"/>
                  <a:pt x="2869632" y="3921419"/>
                  <a:pt x="2856897" y="3926990"/>
                </a:cubicBezTo>
                <a:cubicBezTo>
                  <a:pt x="2870029" y="3957632"/>
                  <a:pt x="2881968" y="3985489"/>
                  <a:pt x="2894305" y="4014142"/>
                </a:cubicBezTo>
                <a:cubicBezTo>
                  <a:pt x="2907835" y="4007774"/>
                  <a:pt x="2918977" y="4002601"/>
                  <a:pt x="2930916" y="3996632"/>
                </a:cubicBezTo>
                <a:cubicBezTo>
                  <a:pt x="2917386" y="3967183"/>
                  <a:pt x="2905049" y="3940122"/>
                  <a:pt x="2891917" y="3911868"/>
                </a:cubicBezTo>
                <a:close/>
                <a:moveTo>
                  <a:pt x="1838538" y="3909082"/>
                </a:moveTo>
                <a:cubicBezTo>
                  <a:pt x="1833763" y="3924602"/>
                  <a:pt x="1829385" y="3937735"/>
                  <a:pt x="1825008" y="3952061"/>
                </a:cubicBezTo>
                <a:cubicBezTo>
                  <a:pt x="1847691" y="3958826"/>
                  <a:pt x="1868384" y="3964795"/>
                  <a:pt x="1889874" y="3970765"/>
                </a:cubicBezTo>
                <a:cubicBezTo>
                  <a:pt x="1893853" y="3954847"/>
                  <a:pt x="1897435" y="3941714"/>
                  <a:pt x="1901016" y="3926990"/>
                </a:cubicBezTo>
                <a:cubicBezTo>
                  <a:pt x="1879925" y="3921021"/>
                  <a:pt x="1860425" y="3915449"/>
                  <a:pt x="1838538" y="3909082"/>
                </a:cubicBezTo>
                <a:close/>
                <a:moveTo>
                  <a:pt x="2793225" y="3904307"/>
                </a:moveTo>
                <a:cubicBezTo>
                  <a:pt x="2780888" y="3909082"/>
                  <a:pt x="2770541" y="3912664"/>
                  <a:pt x="2759001" y="3917041"/>
                </a:cubicBezTo>
                <a:cubicBezTo>
                  <a:pt x="2763378" y="3928980"/>
                  <a:pt x="2766960" y="3939326"/>
                  <a:pt x="2771735" y="3952061"/>
                </a:cubicBezTo>
                <a:cubicBezTo>
                  <a:pt x="2784470" y="3947285"/>
                  <a:pt x="2794817" y="3943306"/>
                  <a:pt x="2806755" y="3938929"/>
                </a:cubicBezTo>
                <a:cubicBezTo>
                  <a:pt x="2801980" y="3926592"/>
                  <a:pt x="2798000" y="3915847"/>
                  <a:pt x="2793225" y="3904307"/>
                </a:cubicBezTo>
                <a:close/>
                <a:moveTo>
                  <a:pt x="949115" y="3904307"/>
                </a:moveTo>
                <a:cubicBezTo>
                  <a:pt x="935585" y="3915847"/>
                  <a:pt x="924044" y="3925398"/>
                  <a:pt x="911708" y="3936143"/>
                </a:cubicBezTo>
                <a:cubicBezTo>
                  <a:pt x="924044" y="3948081"/>
                  <a:pt x="935983" y="3959224"/>
                  <a:pt x="948717" y="3971561"/>
                </a:cubicBezTo>
                <a:cubicBezTo>
                  <a:pt x="960258" y="3959224"/>
                  <a:pt x="971003" y="3948081"/>
                  <a:pt x="982145" y="3935745"/>
                </a:cubicBezTo>
                <a:cubicBezTo>
                  <a:pt x="969411" y="3923408"/>
                  <a:pt x="958268" y="3912664"/>
                  <a:pt x="949115" y="3904307"/>
                </a:cubicBezTo>
                <a:close/>
                <a:moveTo>
                  <a:pt x="2983844" y="3899531"/>
                </a:moveTo>
                <a:cubicBezTo>
                  <a:pt x="2965936" y="3908684"/>
                  <a:pt x="2949222" y="3917439"/>
                  <a:pt x="2930916" y="3926592"/>
                </a:cubicBezTo>
                <a:cubicBezTo>
                  <a:pt x="2946834" y="3959622"/>
                  <a:pt x="2961956" y="3991458"/>
                  <a:pt x="2977874" y="4024090"/>
                </a:cubicBezTo>
                <a:cubicBezTo>
                  <a:pt x="2998170" y="4013743"/>
                  <a:pt x="3016078" y="4004591"/>
                  <a:pt x="3034782" y="3995040"/>
                </a:cubicBezTo>
                <a:cubicBezTo>
                  <a:pt x="3017272" y="3962408"/>
                  <a:pt x="3000956" y="3931367"/>
                  <a:pt x="2983844" y="3899531"/>
                </a:cubicBezTo>
                <a:close/>
                <a:moveTo>
                  <a:pt x="1046216" y="3898337"/>
                </a:moveTo>
                <a:cubicBezTo>
                  <a:pt x="1035073" y="3911072"/>
                  <a:pt x="1025124" y="3922613"/>
                  <a:pt x="1013982" y="3934949"/>
                </a:cubicBezTo>
                <a:cubicBezTo>
                  <a:pt x="1026716" y="3946490"/>
                  <a:pt x="1038257" y="3956439"/>
                  <a:pt x="1051389" y="3967979"/>
                </a:cubicBezTo>
                <a:cubicBezTo>
                  <a:pt x="1062532" y="3954449"/>
                  <a:pt x="1072481" y="3942510"/>
                  <a:pt x="1082827" y="3930174"/>
                </a:cubicBezTo>
                <a:cubicBezTo>
                  <a:pt x="1069695" y="3918633"/>
                  <a:pt x="1058552" y="3909082"/>
                  <a:pt x="1046216" y="3898337"/>
                </a:cubicBezTo>
                <a:close/>
                <a:moveTo>
                  <a:pt x="1145306" y="3890378"/>
                </a:moveTo>
                <a:cubicBezTo>
                  <a:pt x="1134163" y="3903511"/>
                  <a:pt x="1124612" y="3915449"/>
                  <a:pt x="1113868" y="3928184"/>
                </a:cubicBezTo>
                <a:cubicBezTo>
                  <a:pt x="1127398" y="3938929"/>
                  <a:pt x="1138938" y="3948081"/>
                  <a:pt x="1151673" y="3958428"/>
                </a:cubicBezTo>
                <a:cubicBezTo>
                  <a:pt x="1162020" y="3944898"/>
                  <a:pt x="1171173" y="3933357"/>
                  <a:pt x="1181519" y="3920225"/>
                </a:cubicBezTo>
                <a:cubicBezTo>
                  <a:pt x="1169183" y="3909878"/>
                  <a:pt x="1157642" y="3900725"/>
                  <a:pt x="1145306" y="3890378"/>
                </a:cubicBezTo>
                <a:close/>
                <a:moveTo>
                  <a:pt x="3438902" y="3889384"/>
                </a:moveTo>
                <a:cubicBezTo>
                  <a:pt x="3429948" y="3889881"/>
                  <a:pt x="3420198" y="3896348"/>
                  <a:pt x="3408856" y="3908684"/>
                </a:cubicBezTo>
                <a:cubicBezTo>
                  <a:pt x="3415622" y="3916643"/>
                  <a:pt x="3422785" y="3925000"/>
                  <a:pt x="3429948" y="3934153"/>
                </a:cubicBezTo>
                <a:cubicBezTo>
                  <a:pt x="3438305" y="3926990"/>
                  <a:pt x="3445070" y="3921419"/>
                  <a:pt x="3452233" y="3915449"/>
                </a:cubicBezTo>
                <a:cubicBezTo>
                  <a:pt x="3456213" y="3912266"/>
                  <a:pt x="3460590" y="3909082"/>
                  <a:pt x="3464172" y="3905899"/>
                </a:cubicBezTo>
                <a:cubicBezTo>
                  <a:pt x="3456014" y="3894358"/>
                  <a:pt x="3447856" y="3888886"/>
                  <a:pt x="3438902" y="3889384"/>
                </a:cubicBezTo>
                <a:close/>
                <a:moveTo>
                  <a:pt x="2833418" y="3888389"/>
                </a:moveTo>
                <a:cubicBezTo>
                  <a:pt x="2821479" y="3893164"/>
                  <a:pt x="2811133" y="3897541"/>
                  <a:pt x="2799592" y="3902317"/>
                </a:cubicBezTo>
                <a:cubicBezTo>
                  <a:pt x="2804367" y="3914654"/>
                  <a:pt x="2808347" y="3925000"/>
                  <a:pt x="2813520" y="3936541"/>
                </a:cubicBezTo>
                <a:cubicBezTo>
                  <a:pt x="2825061" y="3931765"/>
                  <a:pt x="2835408" y="3927388"/>
                  <a:pt x="2848142" y="3922215"/>
                </a:cubicBezTo>
                <a:cubicBezTo>
                  <a:pt x="2842969" y="3910276"/>
                  <a:pt x="2838591" y="3899929"/>
                  <a:pt x="2833418" y="3888389"/>
                </a:cubicBezTo>
                <a:close/>
                <a:moveTo>
                  <a:pt x="2694135" y="3878440"/>
                </a:moveTo>
                <a:cubicBezTo>
                  <a:pt x="2682196" y="3882419"/>
                  <a:pt x="2672645" y="3885603"/>
                  <a:pt x="2661503" y="3889185"/>
                </a:cubicBezTo>
                <a:cubicBezTo>
                  <a:pt x="2665482" y="3902317"/>
                  <a:pt x="2669064" y="3913460"/>
                  <a:pt x="2672645" y="3925398"/>
                </a:cubicBezTo>
                <a:cubicBezTo>
                  <a:pt x="2684186" y="3922215"/>
                  <a:pt x="2694135" y="3919031"/>
                  <a:pt x="2707267" y="3915449"/>
                </a:cubicBezTo>
                <a:cubicBezTo>
                  <a:pt x="2702492" y="3901521"/>
                  <a:pt x="2698512" y="3890378"/>
                  <a:pt x="2694135" y="3878440"/>
                </a:cubicBezTo>
                <a:close/>
                <a:moveTo>
                  <a:pt x="1749397" y="3877644"/>
                </a:moveTo>
                <a:cubicBezTo>
                  <a:pt x="1743428" y="3892766"/>
                  <a:pt x="1738652" y="3905500"/>
                  <a:pt x="1733081" y="3919827"/>
                </a:cubicBezTo>
                <a:cubicBezTo>
                  <a:pt x="1754172" y="3927388"/>
                  <a:pt x="1774468" y="3934949"/>
                  <a:pt x="1796355" y="3942908"/>
                </a:cubicBezTo>
                <a:cubicBezTo>
                  <a:pt x="1801528" y="3927786"/>
                  <a:pt x="1805906" y="3914654"/>
                  <a:pt x="1810681" y="3900327"/>
                </a:cubicBezTo>
                <a:cubicBezTo>
                  <a:pt x="1789590" y="3892368"/>
                  <a:pt x="1770488" y="3885603"/>
                  <a:pt x="1749397" y="3877644"/>
                </a:cubicBezTo>
                <a:close/>
                <a:moveTo>
                  <a:pt x="1241610" y="3876848"/>
                </a:moveTo>
                <a:cubicBezTo>
                  <a:pt x="1231263" y="3889981"/>
                  <a:pt x="1222110" y="3901521"/>
                  <a:pt x="1211366" y="3915449"/>
                </a:cubicBezTo>
                <a:cubicBezTo>
                  <a:pt x="1224896" y="3925398"/>
                  <a:pt x="1236437" y="3934153"/>
                  <a:pt x="1248773" y="3943306"/>
                </a:cubicBezTo>
                <a:cubicBezTo>
                  <a:pt x="1258722" y="3929378"/>
                  <a:pt x="1267477" y="3916643"/>
                  <a:pt x="1277028" y="3903511"/>
                </a:cubicBezTo>
                <a:cubicBezTo>
                  <a:pt x="1264293" y="3893960"/>
                  <a:pt x="1253549" y="3885603"/>
                  <a:pt x="1241610" y="3876848"/>
                </a:cubicBezTo>
                <a:close/>
                <a:moveTo>
                  <a:pt x="2872815" y="3870879"/>
                </a:moveTo>
                <a:cubicBezTo>
                  <a:pt x="2860877" y="3876052"/>
                  <a:pt x="2850530" y="3880828"/>
                  <a:pt x="2839387" y="3885603"/>
                </a:cubicBezTo>
                <a:cubicBezTo>
                  <a:pt x="2844561" y="3897940"/>
                  <a:pt x="2848938" y="3907888"/>
                  <a:pt x="2854111" y="3920225"/>
                </a:cubicBezTo>
                <a:cubicBezTo>
                  <a:pt x="2866846" y="3914255"/>
                  <a:pt x="2877192" y="3909480"/>
                  <a:pt x="2888335" y="3904307"/>
                </a:cubicBezTo>
                <a:cubicBezTo>
                  <a:pt x="2882764" y="3891970"/>
                  <a:pt x="2877988" y="3882021"/>
                  <a:pt x="2872815" y="3870879"/>
                </a:cubicBezTo>
                <a:close/>
                <a:moveTo>
                  <a:pt x="3182024" y="3868093"/>
                </a:moveTo>
                <a:cubicBezTo>
                  <a:pt x="3172871" y="3874460"/>
                  <a:pt x="3165310" y="3879634"/>
                  <a:pt x="3156953" y="3885603"/>
                </a:cubicBezTo>
                <a:cubicBezTo>
                  <a:pt x="3164116" y="3896348"/>
                  <a:pt x="3170483" y="3905899"/>
                  <a:pt x="3177248" y="3915847"/>
                </a:cubicBezTo>
                <a:cubicBezTo>
                  <a:pt x="3186799" y="3909082"/>
                  <a:pt x="3193962" y="3903909"/>
                  <a:pt x="3203115" y="3897541"/>
                </a:cubicBezTo>
                <a:cubicBezTo>
                  <a:pt x="3195156" y="3886399"/>
                  <a:pt x="3188789" y="3877644"/>
                  <a:pt x="3182024" y="3868093"/>
                </a:cubicBezTo>
                <a:close/>
                <a:moveTo>
                  <a:pt x="2734328" y="3865307"/>
                </a:moveTo>
                <a:cubicBezTo>
                  <a:pt x="2722389" y="3869685"/>
                  <a:pt x="2712838" y="3872869"/>
                  <a:pt x="2701696" y="3876848"/>
                </a:cubicBezTo>
                <a:cubicBezTo>
                  <a:pt x="2705675" y="3889185"/>
                  <a:pt x="2709257" y="3900327"/>
                  <a:pt x="2713236" y="3913062"/>
                </a:cubicBezTo>
                <a:cubicBezTo>
                  <a:pt x="2724777" y="3909082"/>
                  <a:pt x="2735124" y="3905500"/>
                  <a:pt x="2747460" y="3901521"/>
                </a:cubicBezTo>
                <a:cubicBezTo>
                  <a:pt x="2742287" y="3887991"/>
                  <a:pt x="2738307" y="3876848"/>
                  <a:pt x="2734328" y="3865307"/>
                </a:cubicBezTo>
                <a:close/>
                <a:moveTo>
                  <a:pt x="997268" y="3852573"/>
                </a:moveTo>
                <a:cubicBezTo>
                  <a:pt x="984533" y="3863716"/>
                  <a:pt x="972993" y="3873664"/>
                  <a:pt x="960258" y="3884807"/>
                </a:cubicBezTo>
                <a:cubicBezTo>
                  <a:pt x="973390" y="3897144"/>
                  <a:pt x="984533" y="3907888"/>
                  <a:pt x="996870" y="3919429"/>
                </a:cubicBezTo>
                <a:cubicBezTo>
                  <a:pt x="1008410" y="3907092"/>
                  <a:pt x="1018757" y="3896348"/>
                  <a:pt x="1030298" y="3883613"/>
                </a:cubicBezTo>
                <a:cubicBezTo>
                  <a:pt x="1017563" y="3871675"/>
                  <a:pt x="1006818" y="3861328"/>
                  <a:pt x="997268" y="3852573"/>
                </a:cubicBezTo>
                <a:close/>
                <a:moveTo>
                  <a:pt x="3121933" y="3850981"/>
                </a:moveTo>
                <a:cubicBezTo>
                  <a:pt x="3112382" y="3857348"/>
                  <a:pt x="3104821" y="3862124"/>
                  <a:pt x="3096862" y="3867695"/>
                </a:cubicBezTo>
                <a:cubicBezTo>
                  <a:pt x="3103627" y="3878440"/>
                  <a:pt x="3109199" y="3887593"/>
                  <a:pt x="3115964" y="3897940"/>
                </a:cubicBezTo>
                <a:cubicBezTo>
                  <a:pt x="3125117" y="3891970"/>
                  <a:pt x="3132678" y="3887195"/>
                  <a:pt x="3141433" y="3881623"/>
                </a:cubicBezTo>
                <a:cubicBezTo>
                  <a:pt x="3134667" y="3871675"/>
                  <a:pt x="3128698" y="3862124"/>
                  <a:pt x="3121933" y="3850981"/>
                </a:cubicBezTo>
                <a:close/>
                <a:moveTo>
                  <a:pt x="2772531" y="3850583"/>
                </a:moveTo>
                <a:cubicBezTo>
                  <a:pt x="2760593" y="3855359"/>
                  <a:pt x="2751042" y="3858940"/>
                  <a:pt x="2739899" y="3863318"/>
                </a:cubicBezTo>
                <a:cubicBezTo>
                  <a:pt x="2744675" y="3876052"/>
                  <a:pt x="2748654" y="3887195"/>
                  <a:pt x="2753032" y="3899531"/>
                </a:cubicBezTo>
                <a:cubicBezTo>
                  <a:pt x="2765368" y="3894756"/>
                  <a:pt x="2775317" y="3890776"/>
                  <a:pt x="2786459" y="3886399"/>
                </a:cubicBezTo>
                <a:cubicBezTo>
                  <a:pt x="2782082" y="3874062"/>
                  <a:pt x="2777704" y="3863318"/>
                  <a:pt x="2772531" y="3850583"/>
                </a:cubicBezTo>
                <a:close/>
                <a:moveTo>
                  <a:pt x="3039159" y="3848593"/>
                </a:moveTo>
                <a:cubicBezTo>
                  <a:pt x="3029608" y="3854563"/>
                  <a:pt x="3022047" y="3858940"/>
                  <a:pt x="3014088" y="3863318"/>
                </a:cubicBezTo>
                <a:cubicBezTo>
                  <a:pt x="3020853" y="3874858"/>
                  <a:pt x="3026027" y="3884409"/>
                  <a:pt x="3031996" y="3894358"/>
                </a:cubicBezTo>
                <a:cubicBezTo>
                  <a:pt x="3041149" y="3889185"/>
                  <a:pt x="3048312" y="3885205"/>
                  <a:pt x="3057863" y="3879634"/>
                </a:cubicBezTo>
                <a:cubicBezTo>
                  <a:pt x="3051097" y="3868491"/>
                  <a:pt x="3045526" y="3858940"/>
                  <a:pt x="3039159" y="3848593"/>
                </a:cubicBezTo>
                <a:close/>
                <a:moveTo>
                  <a:pt x="1093970" y="3846206"/>
                </a:moveTo>
                <a:cubicBezTo>
                  <a:pt x="1082827" y="3858542"/>
                  <a:pt x="1072481" y="3869685"/>
                  <a:pt x="1061338" y="3882419"/>
                </a:cubicBezTo>
                <a:cubicBezTo>
                  <a:pt x="1074072" y="3893164"/>
                  <a:pt x="1085215" y="3903113"/>
                  <a:pt x="1097551" y="3913858"/>
                </a:cubicBezTo>
                <a:cubicBezTo>
                  <a:pt x="1108694" y="3901123"/>
                  <a:pt x="1118643" y="3889185"/>
                  <a:pt x="1129388" y="3876848"/>
                </a:cubicBezTo>
                <a:cubicBezTo>
                  <a:pt x="1117051" y="3866103"/>
                  <a:pt x="1106306" y="3856552"/>
                  <a:pt x="1093970" y="3846206"/>
                </a:cubicBezTo>
                <a:close/>
                <a:moveTo>
                  <a:pt x="1662245" y="3840237"/>
                </a:moveTo>
                <a:cubicBezTo>
                  <a:pt x="1655480" y="3854165"/>
                  <a:pt x="1649511" y="3866899"/>
                  <a:pt x="1643144" y="3880828"/>
                </a:cubicBezTo>
                <a:cubicBezTo>
                  <a:pt x="1665429" y="3890776"/>
                  <a:pt x="1684929" y="3899133"/>
                  <a:pt x="1705224" y="3908286"/>
                </a:cubicBezTo>
                <a:cubicBezTo>
                  <a:pt x="1711193" y="3893562"/>
                  <a:pt x="1716367" y="3881623"/>
                  <a:pt x="1722336" y="3866899"/>
                </a:cubicBezTo>
                <a:cubicBezTo>
                  <a:pt x="1701643" y="3857746"/>
                  <a:pt x="1682541" y="3849389"/>
                  <a:pt x="1662245" y="3840237"/>
                </a:cubicBezTo>
                <a:close/>
                <a:moveTo>
                  <a:pt x="1190274" y="3836257"/>
                </a:moveTo>
                <a:cubicBezTo>
                  <a:pt x="1179530" y="3849389"/>
                  <a:pt x="1169581" y="3860930"/>
                  <a:pt x="1159234" y="3873664"/>
                </a:cubicBezTo>
                <a:cubicBezTo>
                  <a:pt x="1171969" y="3883613"/>
                  <a:pt x="1183509" y="3892766"/>
                  <a:pt x="1195448" y="3902317"/>
                </a:cubicBezTo>
                <a:cubicBezTo>
                  <a:pt x="1206192" y="3888787"/>
                  <a:pt x="1215345" y="3876848"/>
                  <a:pt x="1225692" y="3864114"/>
                </a:cubicBezTo>
                <a:cubicBezTo>
                  <a:pt x="1212958" y="3854165"/>
                  <a:pt x="1201815" y="3845410"/>
                  <a:pt x="1190274" y="3836257"/>
                </a:cubicBezTo>
                <a:close/>
                <a:moveTo>
                  <a:pt x="2810337" y="3835859"/>
                </a:moveTo>
                <a:cubicBezTo>
                  <a:pt x="2799194" y="3840237"/>
                  <a:pt x="2790041" y="3844216"/>
                  <a:pt x="2778500" y="3848992"/>
                </a:cubicBezTo>
                <a:cubicBezTo>
                  <a:pt x="2783674" y="3861726"/>
                  <a:pt x="2788051" y="3872471"/>
                  <a:pt x="2792827" y="3884807"/>
                </a:cubicBezTo>
                <a:cubicBezTo>
                  <a:pt x="2804367" y="3879634"/>
                  <a:pt x="2814714" y="3875256"/>
                  <a:pt x="2826255" y="3870481"/>
                </a:cubicBezTo>
                <a:cubicBezTo>
                  <a:pt x="2820683" y="3858144"/>
                  <a:pt x="2815908" y="3847002"/>
                  <a:pt x="2810337" y="3835859"/>
                </a:cubicBezTo>
                <a:close/>
                <a:moveTo>
                  <a:pt x="3191574" y="3828298"/>
                </a:moveTo>
                <a:cubicBezTo>
                  <a:pt x="3190779" y="3829492"/>
                  <a:pt x="3189585" y="3830686"/>
                  <a:pt x="3188789" y="3831879"/>
                </a:cubicBezTo>
                <a:cubicBezTo>
                  <a:pt x="3221421" y="3877246"/>
                  <a:pt x="3253655" y="3922613"/>
                  <a:pt x="3287481" y="3969571"/>
                </a:cubicBezTo>
                <a:cubicBezTo>
                  <a:pt x="3306185" y="3955643"/>
                  <a:pt x="3323297" y="3942908"/>
                  <a:pt x="3340806" y="3929378"/>
                </a:cubicBezTo>
                <a:cubicBezTo>
                  <a:pt x="3318521" y="3895154"/>
                  <a:pt x="3297032" y="3863716"/>
                  <a:pt x="3254053" y="3854961"/>
                </a:cubicBezTo>
                <a:cubicBezTo>
                  <a:pt x="3236941" y="3851777"/>
                  <a:pt x="3221421" y="3841032"/>
                  <a:pt x="3205105" y="3833471"/>
                </a:cubicBezTo>
                <a:cubicBezTo>
                  <a:pt x="3200728" y="3831482"/>
                  <a:pt x="3195952" y="3829890"/>
                  <a:pt x="3191574" y="3828298"/>
                </a:cubicBezTo>
                <a:close/>
                <a:moveTo>
                  <a:pt x="1284987" y="3820737"/>
                </a:moveTo>
                <a:cubicBezTo>
                  <a:pt x="1274242" y="3834665"/>
                  <a:pt x="1265089" y="3846206"/>
                  <a:pt x="1255140" y="3859338"/>
                </a:cubicBezTo>
                <a:cubicBezTo>
                  <a:pt x="1267875" y="3868491"/>
                  <a:pt x="1279018" y="3876848"/>
                  <a:pt x="1290956" y="3885603"/>
                </a:cubicBezTo>
                <a:cubicBezTo>
                  <a:pt x="1300905" y="3872073"/>
                  <a:pt x="1309660" y="3860134"/>
                  <a:pt x="1319609" y="3846604"/>
                </a:cubicBezTo>
                <a:cubicBezTo>
                  <a:pt x="1307272" y="3837451"/>
                  <a:pt x="1296527" y="3829492"/>
                  <a:pt x="1284987" y="3820737"/>
                </a:cubicBezTo>
                <a:close/>
                <a:moveTo>
                  <a:pt x="2848938" y="3818747"/>
                </a:moveTo>
                <a:cubicBezTo>
                  <a:pt x="2837795" y="3823522"/>
                  <a:pt x="2827847" y="3827900"/>
                  <a:pt x="2816704" y="3833073"/>
                </a:cubicBezTo>
                <a:cubicBezTo>
                  <a:pt x="2822275" y="3845410"/>
                  <a:pt x="2827051" y="3856155"/>
                  <a:pt x="2832224" y="3868491"/>
                </a:cubicBezTo>
                <a:cubicBezTo>
                  <a:pt x="2843367" y="3863716"/>
                  <a:pt x="2853315" y="3858940"/>
                  <a:pt x="2864856" y="3853369"/>
                </a:cubicBezTo>
                <a:cubicBezTo>
                  <a:pt x="2859285" y="3841430"/>
                  <a:pt x="2854509" y="3831084"/>
                  <a:pt x="2848938" y="3818747"/>
                </a:cubicBezTo>
                <a:close/>
                <a:moveTo>
                  <a:pt x="1048205" y="3802829"/>
                </a:moveTo>
                <a:cubicBezTo>
                  <a:pt x="1034675" y="3813972"/>
                  <a:pt x="1023134" y="3823522"/>
                  <a:pt x="1010400" y="3834665"/>
                </a:cubicBezTo>
                <a:cubicBezTo>
                  <a:pt x="1022737" y="3845808"/>
                  <a:pt x="1033481" y="3856155"/>
                  <a:pt x="1045420" y="3867695"/>
                </a:cubicBezTo>
                <a:cubicBezTo>
                  <a:pt x="1056960" y="3854961"/>
                  <a:pt x="1067307" y="3843818"/>
                  <a:pt x="1078450" y="3831482"/>
                </a:cubicBezTo>
                <a:cubicBezTo>
                  <a:pt x="1066113" y="3819941"/>
                  <a:pt x="1055766" y="3809992"/>
                  <a:pt x="1048205" y="3802829"/>
                </a:cubicBezTo>
                <a:close/>
                <a:moveTo>
                  <a:pt x="3237339" y="3794870"/>
                </a:moveTo>
                <a:cubicBezTo>
                  <a:pt x="3227390" y="3802431"/>
                  <a:pt x="3219033" y="3808798"/>
                  <a:pt x="3208289" y="3817553"/>
                </a:cubicBezTo>
                <a:cubicBezTo>
                  <a:pt x="3230972" y="3827502"/>
                  <a:pt x="3250472" y="3835859"/>
                  <a:pt x="3269573" y="3844216"/>
                </a:cubicBezTo>
                <a:cubicBezTo>
                  <a:pt x="3270767" y="3843420"/>
                  <a:pt x="3271961" y="3842226"/>
                  <a:pt x="3273155" y="3841032"/>
                </a:cubicBezTo>
                <a:cubicBezTo>
                  <a:pt x="3261614" y="3825910"/>
                  <a:pt x="3250073" y="3811186"/>
                  <a:pt x="3237339" y="3794870"/>
                </a:cubicBezTo>
                <a:close/>
                <a:moveTo>
                  <a:pt x="1141326" y="3792880"/>
                </a:moveTo>
                <a:cubicBezTo>
                  <a:pt x="1129786" y="3805615"/>
                  <a:pt x="1119837" y="3816757"/>
                  <a:pt x="1108694" y="3829492"/>
                </a:cubicBezTo>
                <a:cubicBezTo>
                  <a:pt x="1121031" y="3839838"/>
                  <a:pt x="1132173" y="3849389"/>
                  <a:pt x="1143714" y="3859736"/>
                </a:cubicBezTo>
                <a:cubicBezTo>
                  <a:pt x="1154857" y="3846604"/>
                  <a:pt x="1164805" y="3835461"/>
                  <a:pt x="1175550" y="3822727"/>
                </a:cubicBezTo>
                <a:cubicBezTo>
                  <a:pt x="1164009" y="3812778"/>
                  <a:pt x="1154061" y="3804023"/>
                  <a:pt x="1141326" y="3792880"/>
                </a:cubicBezTo>
                <a:close/>
                <a:moveTo>
                  <a:pt x="3128698" y="3790890"/>
                </a:moveTo>
                <a:cubicBezTo>
                  <a:pt x="3119943" y="3797258"/>
                  <a:pt x="3112780" y="3802431"/>
                  <a:pt x="3105219" y="3808002"/>
                </a:cubicBezTo>
                <a:cubicBezTo>
                  <a:pt x="3112780" y="3819145"/>
                  <a:pt x="3119147" y="3827900"/>
                  <a:pt x="3125515" y="3837451"/>
                </a:cubicBezTo>
                <a:cubicBezTo>
                  <a:pt x="3134667" y="3831084"/>
                  <a:pt x="3141830" y="3826308"/>
                  <a:pt x="3150188" y="3820737"/>
                </a:cubicBezTo>
                <a:cubicBezTo>
                  <a:pt x="3142626" y="3810390"/>
                  <a:pt x="3135861" y="3800839"/>
                  <a:pt x="3128698" y="3790890"/>
                </a:cubicBezTo>
                <a:close/>
                <a:moveTo>
                  <a:pt x="1236437" y="3781340"/>
                </a:moveTo>
                <a:cubicBezTo>
                  <a:pt x="1225692" y="3794472"/>
                  <a:pt x="1216141" y="3806411"/>
                  <a:pt x="1205396" y="3819145"/>
                </a:cubicBezTo>
                <a:cubicBezTo>
                  <a:pt x="1216937" y="3829094"/>
                  <a:pt x="1227284" y="3837053"/>
                  <a:pt x="1239620" y="3847002"/>
                </a:cubicBezTo>
                <a:cubicBezTo>
                  <a:pt x="1250365" y="3833471"/>
                  <a:pt x="1259518" y="3821931"/>
                  <a:pt x="1269865" y="3808798"/>
                </a:cubicBezTo>
                <a:cubicBezTo>
                  <a:pt x="1258722" y="3799645"/>
                  <a:pt x="1247977" y="3790890"/>
                  <a:pt x="1236437" y="3781340"/>
                </a:cubicBezTo>
                <a:close/>
                <a:moveTo>
                  <a:pt x="2919376" y="3776166"/>
                </a:moveTo>
                <a:cubicBezTo>
                  <a:pt x="2902661" y="3784921"/>
                  <a:pt x="2887937" y="3792482"/>
                  <a:pt x="2872019" y="3800839"/>
                </a:cubicBezTo>
                <a:cubicBezTo>
                  <a:pt x="2888335" y="3834665"/>
                  <a:pt x="2903855" y="3867297"/>
                  <a:pt x="2920171" y="3901123"/>
                </a:cubicBezTo>
                <a:cubicBezTo>
                  <a:pt x="2938079" y="3891970"/>
                  <a:pt x="2954395" y="3883613"/>
                  <a:pt x="2971507" y="3874858"/>
                </a:cubicBezTo>
                <a:cubicBezTo>
                  <a:pt x="2953599" y="3841032"/>
                  <a:pt x="2936885" y="3808798"/>
                  <a:pt x="2919376" y="3776166"/>
                </a:cubicBezTo>
                <a:close/>
                <a:moveTo>
                  <a:pt x="3070199" y="3772983"/>
                </a:moveTo>
                <a:cubicBezTo>
                  <a:pt x="3061444" y="3778952"/>
                  <a:pt x="3054679" y="3783329"/>
                  <a:pt x="3046720" y="3788503"/>
                </a:cubicBezTo>
                <a:cubicBezTo>
                  <a:pt x="3053485" y="3798849"/>
                  <a:pt x="3059057" y="3808400"/>
                  <a:pt x="3065822" y="3819145"/>
                </a:cubicBezTo>
                <a:cubicBezTo>
                  <a:pt x="3074577" y="3813176"/>
                  <a:pt x="3082138" y="3808400"/>
                  <a:pt x="3090097" y="3803227"/>
                </a:cubicBezTo>
                <a:cubicBezTo>
                  <a:pt x="3082934" y="3792482"/>
                  <a:pt x="3076964" y="3783329"/>
                  <a:pt x="3070199" y="3772983"/>
                </a:cubicBezTo>
                <a:close/>
                <a:moveTo>
                  <a:pt x="1328364" y="3764626"/>
                </a:moveTo>
                <a:cubicBezTo>
                  <a:pt x="1317619" y="3778554"/>
                  <a:pt x="1308466" y="3790094"/>
                  <a:pt x="1298517" y="3803227"/>
                </a:cubicBezTo>
                <a:cubicBezTo>
                  <a:pt x="1310456" y="3812380"/>
                  <a:pt x="1321200" y="3820339"/>
                  <a:pt x="1332741" y="3828696"/>
                </a:cubicBezTo>
                <a:cubicBezTo>
                  <a:pt x="1343088" y="3814767"/>
                  <a:pt x="1351843" y="3802431"/>
                  <a:pt x="1360996" y="3789697"/>
                </a:cubicBezTo>
                <a:cubicBezTo>
                  <a:pt x="1349853" y="3780942"/>
                  <a:pt x="1339904" y="3773381"/>
                  <a:pt x="1328364" y="3764626"/>
                </a:cubicBezTo>
                <a:close/>
                <a:moveTo>
                  <a:pt x="3011302" y="3758656"/>
                </a:moveTo>
                <a:cubicBezTo>
                  <a:pt x="3002945" y="3763830"/>
                  <a:pt x="2996180" y="3767809"/>
                  <a:pt x="2987823" y="3772983"/>
                </a:cubicBezTo>
                <a:cubicBezTo>
                  <a:pt x="2994986" y="3784921"/>
                  <a:pt x="3000956" y="3794074"/>
                  <a:pt x="3006925" y="3804023"/>
                </a:cubicBezTo>
                <a:cubicBezTo>
                  <a:pt x="3015680" y="3798452"/>
                  <a:pt x="3022843" y="3794074"/>
                  <a:pt x="3030404" y="3789299"/>
                </a:cubicBezTo>
                <a:cubicBezTo>
                  <a:pt x="3023241" y="3778156"/>
                  <a:pt x="3017670" y="3769003"/>
                  <a:pt x="3011302" y="3758656"/>
                </a:cubicBezTo>
                <a:close/>
                <a:moveTo>
                  <a:pt x="3476508" y="3754279"/>
                </a:moveTo>
                <a:cubicBezTo>
                  <a:pt x="3466559" y="3763830"/>
                  <a:pt x="3456611" y="3772983"/>
                  <a:pt x="3445468" y="3783727"/>
                </a:cubicBezTo>
                <a:cubicBezTo>
                  <a:pt x="3453427" y="3791686"/>
                  <a:pt x="3460590" y="3798849"/>
                  <a:pt x="3469345" y="3807604"/>
                </a:cubicBezTo>
                <a:cubicBezTo>
                  <a:pt x="3479692" y="3795666"/>
                  <a:pt x="3488845" y="3785717"/>
                  <a:pt x="3497202" y="3776166"/>
                </a:cubicBezTo>
                <a:cubicBezTo>
                  <a:pt x="3490437" y="3769003"/>
                  <a:pt x="3482875" y="3761044"/>
                  <a:pt x="3476508" y="3754279"/>
                </a:cubicBezTo>
                <a:close/>
                <a:moveTo>
                  <a:pt x="1097153" y="3751891"/>
                </a:moveTo>
                <a:cubicBezTo>
                  <a:pt x="1084419" y="3763034"/>
                  <a:pt x="1073276" y="3773381"/>
                  <a:pt x="1060542" y="3784523"/>
                </a:cubicBezTo>
                <a:cubicBezTo>
                  <a:pt x="1071685" y="3794870"/>
                  <a:pt x="1082429" y="3804819"/>
                  <a:pt x="1093572" y="3815563"/>
                </a:cubicBezTo>
                <a:cubicBezTo>
                  <a:pt x="1105113" y="3803227"/>
                  <a:pt x="1114663" y="3792482"/>
                  <a:pt x="1126602" y="3779748"/>
                </a:cubicBezTo>
                <a:cubicBezTo>
                  <a:pt x="1115061" y="3768605"/>
                  <a:pt x="1104715" y="3759054"/>
                  <a:pt x="1097153" y="3751891"/>
                </a:cubicBezTo>
                <a:close/>
                <a:moveTo>
                  <a:pt x="3299420" y="3746718"/>
                </a:moveTo>
                <a:cubicBezTo>
                  <a:pt x="3287879" y="3756269"/>
                  <a:pt x="3278328" y="3764228"/>
                  <a:pt x="3268777" y="3772585"/>
                </a:cubicBezTo>
                <a:cubicBezTo>
                  <a:pt x="3277134" y="3782931"/>
                  <a:pt x="3283899" y="3791288"/>
                  <a:pt x="3293052" y="3802033"/>
                </a:cubicBezTo>
                <a:cubicBezTo>
                  <a:pt x="3304593" y="3792084"/>
                  <a:pt x="3314144" y="3783727"/>
                  <a:pt x="3324093" y="3774972"/>
                </a:cubicBezTo>
                <a:cubicBezTo>
                  <a:pt x="3314940" y="3764228"/>
                  <a:pt x="3307379" y="3755871"/>
                  <a:pt x="3299420" y="3746718"/>
                </a:cubicBezTo>
                <a:close/>
                <a:moveTo>
                  <a:pt x="1189478" y="3740350"/>
                </a:moveTo>
                <a:cubicBezTo>
                  <a:pt x="1178336" y="3752687"/>
                  <a:pt x="1168387" y="3763830"/>
                  <a:pt x="1156448" y="3776962"/>
                </a:cubicBezTo>
                <a:cubicBezTo>
                  <a:pt x="1169183" y="3787707"/>
                  <a:pt x="1179530" y="3796462"/>
                  <a:pt x="1190672" y="3805615"/>
                </a:cubicBezTo>
                <a:cubicBezTo>
                  <a:pt x="1202213" y="3792084"/>
                  <a:pt x="1211366" y="3780942"/>
                  <a:pt x="1221713" y="3769003"/>
                </a:cubicBezTo>
                <a:cubicBezTo>
                  <a:pt x="1210570" y="3759054"/>
                  <a:pt x="1200621" y="3750299"/>
                  <a:pt x="1189478" y="3740350"/>
                </a:cubicBezTo>
                <a:close/>
                <a:moveTo>
                  <a:pt x="1281405" y="3727218"/>
                </a:moveTo>
                <a:cubicBezTo>
                  <a:pt x="1270263" y="3740749"/>
                  <a:pt x="1260712" y="3752289"/>
                  <a:pt x="1250365" y="3765024"/>
                </a:cubicBezTo>
                <a:cubicBezTo>
                  <a:pt x="1261906" y="3774176"/>
                  <a:pt x="1271854" y="3782135"/>
                  <a:pt x="1283395" y="3791686"/>
                </a:cubicBezTo>
                <a:cubicBezTo>
                  <a:pt x="1293742" y="3778554"/>
                  <a:pt x="1303293" y="3767013"/>
                  <a:pt x="1313639" y="3753085"/>
                </a:cubicBezTo>
                <a:cubicBezTo>
                  <a:pt x="1302099" y="3743932"/>
                  <a:pt x="1292150" y="3735575"/>
                  <a:pt x="1281405" y="3727218"/>
                </a:cubicBezTo>
                <a:close/>
                <a:moveTo>
                  <a:pt x="3161728" y="3709708"/>
                </a:moveTo>
                <a:cubicBezTo>
                  <a:pt x="3147800" y="3720055"/>
                  <a:pt x="3135463" y="3729606"/>
                  <a:pt x="3119147" y="3741942"/>
                </a:cubicBezTo>
                <a:cubicBezTo>
                  <a:pt x="3143025" y="3765819"/>
                  <a:pt x="3164912" y="3787707"/>
                  <a:pt x="3187197" y="3809594"/>
                </a:cubicBezTo>
                <a:cubicBezTo>
                  <a:pt x="3200728" y="3799645"/>
                  <a:pt x="3209482" y="3792880"/>
                  <a:pt x="3219829" y="3784921"/>
                </a:cubicBezTo>
                <a:cubicBezTo>
                  <a:pt x="3200329" y="3759850"/>
                  <a:pt x="3181626" y="3735177"/>
                  <a:pt x="3161728" y="3709708"/>
                </a:cubicBezTo>
                <a:close/>
                <a:moveTo>
                  <a:pt x="3433529" y="3708116"/>
                </a:moveTo>
                <a:cubicBezTo>
                  <a:pt x="3423581" y="3719657"/>
                  <a:pt x="3415224" y="3729208"/>
                  <a:pt x="3405673" y="3739953"/>
                </a:cubicBezTo>
                <a:cubicBezTo>
                  <a:pt x="3413234" y="3747912"/>
                  <a:pt x="3421193" y="3756269"/>
                  <a:pt x="3428356" y="3763830"/>
                </a:cubicBezTo>
                <a:cubicBezTo>
                  <a:pt x="3439897" y="3753483"/>
                  <a:pt x="3449845" y="3744330"/>
                  <a:pt x="3460192" y="3734779"/>
                </a:cubicBezTo>
                <a:cubicBezTo>
                  <a:pt x="3451437" y="3726024"/>
                  <a:pt x="3443876" y="3718463"/>
                  <a:pt x="3433529" y="3708116"/>
                </a:cubicBezTo>
                <a:close/>
                <a:moveTo>
                  <a:pt x="3263206" y="3704535"/>
                </a:moveTo>
                <a:cubicBezTo>
                  <a:pt x="3252859" y="3712892"/>
                  <a:pt x="3243706" y="3720851"/>
                  <a:pt x="3233359" y="3729208"/>
                </a:cubicBezTo>
                <a:cubicBezTo>
                  <a:pt x="3240523" y="3738361"/>
                  <a:pt x="3247288" y="3745922"/>
                  <a:pt x="3254849" y="3754677"/>
                </a:cubicBezTo>
                <a:cubicBezTo>
                  <a:pt x="3265594" y="3745524"/>
                  <a:pt x="3274747" y="3737565"/>
                  <a:pt x="3284695" y="3729208"/>
                </a:cubicBezTo>
                <a:cubicBezTo>
                  <a:pt x="3276736" y="3720453"/>
                  <a:pt x="3270369" y="3712892"/>
                  <a:pt x="3263206" y="3704535"/>
                </a:cubicBezTo>
                <a:close/>
                <a:moveTo>
                  <a:pt x="1146500" y="3700555"/>
                </a:moveTo>
                <a:cubicBezTo>
                  <a:pt x="1133765" y="3711698"/>
                  <a:pt x="1122225" y="3721647"/>
                  <a:pt x="1109888" y="3732789"/>
                </a:cubicBezTo>
                <a:cubicBezTo>
                  <a:pt x="1121429" y="3743534"/>
                  <a:pt x="1131377" y="3753085"/>
                  <a:pt x="1142520" y="3763432"/>
                </a:cubicBezTo>
                <a:cubicBezTo>
                  <a:pt x="1153663" y="3750697"/>
                  <a:pt x="1164009" y="3739157"/>
                  <a:pt x="1171571" y="3731198"/>
                </a:cubicBezTo>
                <a:cubicBezTo>
                  <a:pt x="1161622" y="3719259"/>
                  <a:pt x="1153663" y="3709310"/>
                  <a:pt x="1146500" y="3700555"/>
                </a:cubicBezTo>
                <a:close/>
                <a:moveTo>
                  <a:pt x="1236835" y="3687821"/>
                </a:moveTo>
                <a:cubicBezTo>
                  <a:pt x="1226090" y="3700157"/>
                  <a:pt x="1215743" y="3711698"/>
                  <a:pt x="1204600" y="3724432"/>
                </a:cubicBezTo>
                <a:cubicBezTo>
                  <a:pt x="1215743" y="3734381"/>
                  <a:pt x="1225692" y="3742738"/>
                  <a:pt x="1236437" y="3752289"/>
                </a:cubicBezTo>
                <a:cubicBezTo>
                  <a:pt x="1247579" y="3739157"/>
                  <a:pt x="1257528" y="3727218"/>
                  <a:pt x="1267875" y="3714882"/>
                </a:cubicBezTo>
                <a:cubicBezTo>
                  <a:pt x="1256732" y="3705331"/>
                  <a:pt x="1247579" y="3696974"/>
                  <a:pt x="1236835" y="3687821"/>
                </a:cubicBezTo>
                <a:close/>
                <a:moveTo>
                  <a:pt x="3141433" y="3683045"/>
                </a:moveTo>
                <a:cubicBezTo>
                  <a:pt x="3126708" y="3679066"/>
                  <a:pt x="3119545" y="3694586"/>
                  <a:pt x="3108801" y="3700157"/>
                </a:cubicBezTo>
                <a:cubicBezTo>
                  <a:pt x="3105219" y="3702147"/>
                  <a:pt x="3104025" y="3708116"/>
                  <a:pt x="3102035" y="3712096"/>
                </a:cubicBezTo>
                <a:cubicBezTo>
                  <a:pt x="3104025" y="3713290"/>
                  <a:pt x="3105617" y="3714484"/>
                  <a:pt x="3107607" y="3715678"/>
                </a:cubicBezTo>
                <a:cubicBezTo>
                  <a:pt x="3119147" y="3706923"/>
                  <a:pt x="3131086" y="3698168"/>
                  <a:pt x="3143025" y="3689413"/>
                </a:cubicBezTo>
                <a:cubicBezTo>
                  <a:pt x="3142626" y="3687423"/>
                  <a:pt x="3141830" y="3685035"/>
                  <a:pt x="3141433" y="3683045"/>
                </a:cubicBezTo>
                <a:close/>
                <a:moveTo>
                  <a:pt x="1195050" y="3647628"/>
                </a:moveTo>
                <a:cubicBezTo>
                  <a:pt x="1182315" y="3659964"/>
                  <a:pt x="1171173" y="3669913"/>
                  <a:pt x="1158438" y="3681852"/>
                </a:cubicBezTo>
                <a:cubicBezTo>
                  <a:pt x="1169581" y="3692198"/>
                  <a:pt x="1179530" y="3701351"/>
                  <a:pt x="1190274" y="3711300"/>
                </a:cubicBezTo>
                <a:cubicBezTo>
                  <a:pt x="1201815" y="3698964"/>
                  <a:pt x="1211366" y="3688617"/>
                  <a:pt x="1222110" y="3677076"/>
                </a:cubicBezTo>
                <a:cubicBezTo>
                  <a:pt x="1212560" y="3666729"/>
                  <a:pt x="1203407" y="3656781"/>
                  <a:pt x="1195050" y="3647628"/>
                </a:cubicBezTo>
                <a:close/>
                <a:moveTo>
                  <a:pt x="3344786" y="3613006"/>
                </a:moveTo>
                <a:cubicBezTo>
                  <a:pt x="3334837" y="3622159"/>
                  <a:pt x="3325684" y="3630516"/>
                  <a:pt x="3318123" y="3637679"/>
                </a:cubicBezTo>
                <a:cubicBezTo>
                  <a:pt x="3326480" y="3647230"/>
                  <a:pt x="3334837" y="3655985"/>
                  <a:pt x="3343990" y="3666331"/>
                </a:cubicBezTo>
                <a:cubicBezTo>
                  <a:pt x="3352745" y="3657179"/>
                  <a:pt x="3361102" y="3649220"/>
                  <a:pt x="3369857" y="3640067"/>
                </a:cubicBezTo>
                <a:cubicBezTo>
                  <a:pt x="3359908" y="3629720"/>
                  <a:pt x="3351949" y="3620965"/>
                  <a:pt x="3344786" y="3613006"/>
                </a:cubicBezTo>
                <a:close/>
                <a:moveTo>
                  <a:pt x="947922" y="3587537"/>
                </a:moveTo>
                <a:cubicBezTo>
                  <a:pt x="935983" y="3597088"/>
                  <a:pt x="926034" y="3605047"/>
                  <a:pt x="915289" y="3613802"/>
                </a:cubicBezTo>
                <a:cubicBezTo>
                  <a:pt x="924044" y="3624944"/>
                  <a:pt x="931605" y="3634097"/>
                  <a:pt x="939962" y="3644444"/>
                </a:cubicBezTo>
                <a:cubicBezTo>
                  <a:pt x="950707" y="3635291"/>
                  <a:pt x="960656" y="3626934"/>
                  <a:pt x="972197" y="3617781"/>
                </a:cubicBezTo>
                <a:cubicBezTo>
                  <a:pt x="963840" y="3607435"/>
                  <a:pt x="956676" y="3598282"/>
                  <a:pt x="947922" y="3587537"/>
                </a:cubicBezTo>
                <a:close/>
                <a:moveTo>
                  <a:pt x="3303797" y="3572017"/>
                </a:moveTo>
                <a:cubicBezTo>
                  <a:pt x="3294246" y="3581568"/>
                  <a:pt x="3286287" y="3589527"/>
                  <a:pt x="3277532" y="3598282"/>
                </a:cubicBezTo>
                <a:cubicBezTo>
                  <a:pt x="3285491" y="3606639"/>
                  <a:pt x="3291858" y="3613802"/>
                  <a:pt x="3299021" y="3620965"/>
                </a:cubicBezTo>
                <a:cubicBezTo>
                  <a:pt x="3308572" y="3612210"/>
                  <a:pt x="3316929" y="3603853"/>
                  <a:pt x="3325286" y="3595496"/>
                </a:cubicBezTo>
                <a:cubicBezTo>
                  <a:pt x="3318123" y="3587935"/>
                  <a:pt x="3312154" y="3581170"/>
                  <a:pt x="3303797" y="3572017"/>
                </a:cubicBezTo>
                <a:close/>
                <a:moveTo>
                  <a:pt x="951901" y="3509538"/>
                </a:moveTo>
                <a:cubicBezTo>
                  <a:pt x="939565" y="3518691"/>
                  <a:pt x="929218" y="3526650"/>
                  <a:pt x="918075" y="3535007"/>
                </a:cubicBezTo>
                <a:cubicBezTo>
                  <a:pt x="926432" y="3545752"/>
                  <a:pt x="933197" y="3554905"/>
                  <a:pt x="941156" y="3565252"/>
                </a:cubicBezTo>
                <a:cubicBezTo>
                  <a:pt x="952697" y="3556099"/>
                  <a:pt x="963044" y="3547742"/>
                  <a:pt x="974186" y="3539385"/>
                </a:cubicBezTo>
                <a:cubicBezTo>
                  <a:pt x="966625" y="3529436"/>
                  <a:pt x="960258" y="3520681"/>
                  <a:pt x="951901" y="3509538"/>
                </a:cubicBezTo>
                <a:close/>
                <a:moveTo>
                  <a:pt x="1078848" y="3484070"/>
                </a:moveTo>
                <a:cubicBezTo>
                  <a:pt x="1067705" y="3493222"/>
                  <a:pt x="1057358" y="3501181"/>
                  <a:pt x="1046216" y="3510334"/>
                </a:cubicBezTo>
                <a:cubicBezTo>
                  <a:pt x="1053777" y="3519885"/>
                  <a:pt x="1060542" y="3528640"/>
                  <a:pt x="1068501" y="3538191"/>
                </a:cubicBezTo>
                <a:cubicBezTo>
                  <a:pt x="1079644" y="3528640"/>
                  <a:pt x="1089990" y="3519885"/>
                  <a:pt x="1100337" y="3510732"/>
                </a:cubicBezTo>
                <a:cubicBezTo>
                  <a:pt x="1092776" y="3500784"/>
                  <a:pt x="1086011" y="3492825"/>
                  <a:pt x="1078848" y="3484070"/>
                </a:cubicBezTo>
                <a:close/>
                <a:moveTo>
                  <a:pt x="1236437" y="3478896"/>
                </a:moveTo>
                <a:cubicBezTo>
                  <a:pt x="1234447" y="3481284"/>
                  <a:pt x="1232457" y="3483274"/>
                  <a:pt x="1230467" y="3485263"/>
                </a:cubicBezTo>
                <a:cubicBezTo>
                  <a:pt x="1243202" y="3498794"/>
                  <a:pt x="1255936" y="3511926"/>
                  <a:pt x="1268671" y="3525456"/>
                </a:cubicBezTo>
                <a:cubicBezTo>
                  <a:pt x="1271059" y="3523069"/>
                  <a:pt x="1273446" y="3520681"/>
                  <a:pt x="1275436" y="3518293"/>
                </a:cubicBezTo>
                <a:cubicBezTo>
                  <a:pt x="1262304" y="3505161"/>
                  <a:pt x="1249569" y="3492029"/>
                  <a:pt x="1236437" y="3478896"/>
                </a:cubicBezTo>
                <a:close/>
                <a:moveTo>
                  <a:pt x="957074" y="3412836"/>
                </a:moveTo>
                <a:cubicBezTo>
                  <a:pt x="944340" y="3421591"/>
                  <a:pt x="933993" y="3428754"/>
                  <a:pt x="922453" y="3436713"/>
                </a:cubicBezTo>
                <a:cubicBezTo>
                  <a:pt x="930014" y="3447856"/>
                  <a:pt x="935983" y="3456611"/>
                  <a:pt x="943146" y="3466958"/>
                </a:cubicBezTo>
                <a:cubicBezTo>
                  <a:pt x="954687" y="3458601"/>
                  <a:pt x="965431" y="3451040"/>
                  <a:pt x="977370" y="3442682"/>
                </a:cubicBezTo>
                <a:cubicBezTo>
                  <a:pt x="970605" y="3432734"/>
                  <a:pt x="964636" y="3423979"/>
                  <a:pt x="957074" y="3412836"/>
                </a:cubicBezTo>
                <a:close/>
                <a:moveTo>
                  <a:pt x="3465366" y="3410050"/>
                </a:moveTo>
                <a:cubicBezTo>
                  <a:pt x="3430744" y="3452233"/>
                  <a:pt x="3397316" y="3493222"/>
                  <a:pt x="3363092" y="3535405"/>
                </a:cubicBezTo>
                <a:cubicBezTo>
                  <a:pt x="3341205" y="3515906"/>
                  <a:pt x="3320909" y="3498396"/>
                  <a:pt x="3300613" y="3480090"/>
                </a:cubicBezTo>
                <a:cubicBezTo>
                  <a:pt x="3292654" y="3488447"/>
                  <a:pt x="3286685" y="3495610"/>
                  <a:pt x="3278726" y="3503967"/>
                </a:cubicBezTo>
                <a:cubicBezTo>
                  <a:pt x="3393336" y="3612608"/>
                  <a:pt x="3505956" y="3720055"/>
                  <a:pt x="3619373" y="3826706"/>
                </a:cubicBezTo>
                <a:cubicBezTo>
                  <a:pt x="3623352" y="3830288"/>
                  <a:pt x="3633301" y="3831084"/>
                  <a:pt x="3638475" y="3829094"/>
                </a:cubicBezTo>
                <a:cubicBezTo>
                  <a:pt x="3659566" y="3820339"/>
                  <a:pt x="3680260" y="3809992"/>
                  <a:pt x="3701351" y="3800043"/>
                </a:cubicBezTo>
                <a:cubicBezTo>
                  <a:pt x="3700157" y="3798849"/>
                  <a:pt x="3698565" y="3797258"/>
                  <a:pt x="3697372" y="3796064"/>
                </a:cubicBezTo>
                <a:cubicBezTo>
                  <a:pt x="3700555" y="3788901"/>
                  <a:pt x="3702545" y="3781340"/>
                  <a:pt x="3706922" y="3775370"/>
                </a:cubicBezTo>
                <a:cubicBezTo>
                  <a:pt x="3731993" y="3743136"/>
                  <a:pt x="3758258" y="3711698"/>
                  <a:pt x="3785319" y="3678270"/>
                </a:cubicBezTo>
                <a:cubicBezTo>
                  <a:pt x="3778952" y="3674291"/>
                  <a:pt x="3774176" y="3671505"/>
                  <a:pt x="3769799" y="3668719"/>
                </a:cubicBezTo>
                <a:cubicBezTo>
                  <a:pt x="3738758" y="3707320"/>
                  <a:pt x="3708514" y="3743932"/>
                  <a:pt x="3677474" y="3782135"/>
                </a:cubicBezTo>
                <a:cubicBezTo>
                  <a:pt x="3655984" y="3762636"/>
                  <a:pt x="3635689" y="3745126"/>
                  <a:pt x="3615393" y="3727218"/>
                </a:cubicBezTo>
                <a:cubicBezTo>
                  <a:pt x="3644842" y="3691402"/>
                  <a:pt x="3673096" y="3656383"/>
                  <a:pt x="3700555" y="3622159"/>
                </a:cubicBezTo>
                <a:cubicBezTo>
                  <a:pt x="3691402" y="3609026"/>
                  <a:pt x="3686229" y="3613006"/>
                  <a:pt x="3679464" y="3621363"/>
                </a:cubicBezTo>
                <a:cubicBezTo>
                  <a:pt x="3653199" y="3654791"/>
                  <a:pt x="3626138" y="3687423"/>
                  <a:pt x="3598679" y="3721647"/>
                </a:cubicBezTo>
                <a:cubicBezTo>
                  <a:pt x="3575996" y="3701749"/>
                  <a:pt x="3555700" y="3683443"/>
                  <a:pt x="3534211" y="3664740"/>
                </a:cubicBezTo>
                <a:cubicBezTo>
                  <a:pt x="3539782" y="3657576"/>
                  <a:pt x="3544558" y="3652005"/>
                  <a:pt x="3548936" y="3646434"/>
                </a:cubicBezTo>
                <a:cubicBezTo>
                  <a:pt x="3570823" y="3619771"/>
                  <a:pt x="3592710" y="3593108"/>
                  <a:pt x="3613802" y="3566048"/>
                </a:cubicBezTo>
                <a:cubicBezTo>
                  <a:pt x="3616985" y="3562068"/>
                  <a:pt x="3615791" y="3555303"/>
                  <a:pt x="3616587" y="3549732"/>
                </a:cubicBezTo>
                <a:cubicBezTo>
                  <a:pt x="3614598" y="3549732"/>
                  <a:pt x="3612608" y="3549333"/>
                  <a:pt x="3610618" y="3548936"/>
                </a:cubicBezTo>
                <a:cubicBezTo>
                  <a:pt x="3580374" y="3585547"/>
                  <a:pt x="3550129" y="3622159"/>
                  <a:pt x="3519089" y="3659566"/>
                </a:cubicBezTo>
                <a:cubicBezTo>
                  <a:pt x="3496008" y="3638873"/>
                  <a:pt x="3474916" y="3620169"/>
                  <a:pt x="3454621" y="3601863"/>
                </a:cubicBezTo>
                <a:cubicBezTo>
                  <a:pt x="3483273" y="3566048"/>
                  <a:pt x="3510334" y="3532620"/>
                  <a:pt x="3536997" y="3498794"/>
                </a:cubicBezTo>
                <a:cubicBezTo>
                  <a:pt x="3540181" y="3494814"/>
                  <a:pt x="3540578" y="3488447"/>
                  <a:pt x="3542568" y="3483274"/>
                </a:cubicBezTo>
                <a:cubicBezTo>
                  <a:pt x="3540578" y="3482478"/>
                  <a:pt x="3538987" y="3481682"/>
                  <a:pt x="3536997" y="3480886"/>
                </a:cubicBezTo>
                <a:cubicBezTo>
                  <a:pt x="3505161" y="3519487"/>
                  <a:pt x="3473325" y="3558088"/>
                  <a:pt x="3440693" y="3597884"/>
                </a:cubicBezTo>
                <a:cubicBezTo>
                  <a:pt x="3417213" y="3577190"/>
                  <a:pt x="3395724" y="3557691"/>
                  <a:pt x="3373837" y="3538191"/>
                </a:cubicBezTo>
                <a:cubicBezTo>
                  <a:pt x="3392540" y="3515906"/>
                  <a:pt x="3409652" y="3496008"/>
                  <a:pt x="3426366" y="3475315"/>
                </a:cubicBezTo>
                <a:cubicBezTo>
                  <a:pt x="3468151" y="3423183"/>
                  <a:pt x="3468151" y="3423183"/>
                  <a:pt x="3465366" y="3410050"/>
                </a:cubicBezTo>
                <a:close/>
                <a:moveTo>
                  <a:pt x="1053777" y="3369459"/>
                </a:moveTo>
                <a:cubicBezTo>
                  <a:pt x="1042236" y="3377418"/>
                  <a:pt x="1031491" y="3384582"/>
                  <a:pt x="1019155" y="3392938"/>
                </a:cubicBezTo>
                <a:cubicBezTo>
                  <a:pt x="1026716" y="3403285"/>
                  <a:pt x="1032287" y="3411642"/>
                  <a:pt x="1039053" y="3421193"/>
                </a:cubicBezTo>
                <a:cubicBezTo>
                  <a:pt x="1050991" y="3412438"/>
                  <a:pt x="1061736" y="3404877"/>
                  <a:pt x="1072879" y="3396520"/>
                </a:cubicBezTo>
                <a:cubicBezTo>
                  <a:pt x="1066511" y="3387367"/>
                  <a:pt x="1060542" y="3379010"/>
                  <a:pt x="1053777" y="3369459"/>
                </a:cubicBezTo>
                <a:close/>
                <a:moveTo>
                  <a:pt x="3675484" y="3152177"/>
                </a:moveTo>
                <a:cubicBezTo>
                  <a:pt x="3672698" y="3158943"/>
                  <a:pt x="3670311" y="3164116"/>
                  <a:pt x="3667127" y="3170085"/>
                </a:cubicBezTo>
                <a:cubicBezTo>
                  <a:pt x="3675086" y="3173269"/>
                  <a:pt x="3681851" y="3176453"/>
                  <a:pt x="3689412" y="3179636"/>
                </a:cubicBezTo>
                <a:cubicBezTo>
                  <a:pt x="3692596" y="3173269"/>
                  <a:pt x="3694586" y="3168494"/>
                  <a:pt x="3697769" y="3161330"/>
                </a:cubicBezTo>
                <a:cubicBezTo>
                  <a:pt x="3689412" y="3157749"/>
                  <a:pt x="3683045" y="3155361"/>
                  <a:pt x="3675484" y="3152177"/>
                </a:cubicBezTo>
                <a:close/>
                <a:moveTo>
                  <a:pt x="784363" y="3125913"/>
                </a:moveTo>
                <a:cubicBezTo>
                  <a:pt x="781180" y="3135066"/>
                  <a:pt x="777996" y="3139443"/>
                  <a:pt x="779190" y="3141831"/>
                </a:cubicBezTo>
                <a:cubicBezTo>
                  <a:pt x="792720" y="3173269"/>
                  <a:pt x="806649" y="3204707"/>
                  <a:pt x="820577" y="3236146"/>
                </a:cubicBezTo>
                <a:cubicBezTo>
                  <a:pt x="821771" y="3238931"/>
                  <a:pt x="826148" y="3240125"/>
                  <a:pt x="828934" y="3242115"/>
                </a:cubicBezTo>
                <a:cubicBezTo>
                  <a:pt x="829730" y="3238931"/>
                  <a:pt x="832515" y="3234951"/>
                  <a:pt x="831322" y="3232166"/>
                </a:cubicBezTo>
                <a:cubicBezTo>
                  <a:pt x="816995" y="3198738"/>
                  <a:pt x="801873" y="3165310"/>
                  <a:pt x="784363" y="3125913"/>
                </a:cubicBezTo>
                <a:close/>
                <a:moveTo>
                  <a:pt x="3741146" y="3119943"/>
                </a:moveTo>
                <a:cubicBezTo>
                  <a:pt x="3738361" y="3126311"/>
                  <a:pt x="3735973" y="3131484"/>
                  <a:pt x="3732789" y="3138647"/>
                </a:cubicBezTo>
                <a:cubicBezTo>
                  <a:pt x="3741544" y="3142229"/>
                  <a:pt x="3748309" y="3144617"/>
                  <a:pt x="3755871" y="3147800"/>
                </a:cubicBezTo>
                <a:cubicBezTo>
                  <a:pt x="3758258" y="3140637"/>
                  <a:pt x="3760646" y="3135066"/>
                  <a:pt x="3763034" y="3128300"/>
                </a:cubicBezTo>
                <a:cubicBezTo>
                  <a:pt x="3755075" y="3125117"/>
                  <a:pt x="3748707" y="3122729"/>
                  <a:pt x="3741146" y="3119943"/>
                </a:cubicBezTo>
                <a:close/>
                <a:moveTo>
                  <a:pt x="828536" y="3115964"/>
                </a:moveTo>
                <a:cubicBezTo>
                  <a:pt x="825352" y="3116760"/>
                  <a:pt x="822567" y="3117556"/>
                  <a:pt x="819781" y="3118352"/>
                </a:cubicBezTo>
                <a:cubicBezTo>
                  <a:pt x="825750" y="3150188"/>
                  <a:pt x="843260" y="3178044"/>
                  <a:pt x="855597" y="3207891"/>
                </a:cubicBezTo>
                <a:cubicBezTo>
                  <a:pt x="857984" y="3213860"/>
                  <a:pt x="863158" y="3218636"/>
                  <a:pt x="867137" y="3224207"/>
                </a:cubicBezTo>
                <a:cubicBezTo>
                  <a:pt x="869525" y="3223013"/>
                  <a:pt x="871515" y="3221421"/>
                  <a:pt x="873505" y="3219829"/>
                </a:cubicBezTo>
                <a:cubicBezTo>
                  <a:pt x="858780" y="3185207"/>
                  <a:pt x="843658" y="3150586"/>
                  <a:pt x="828536" y="3115964"/>
                </a:cubicBezTo>
                <a:close/>
                <a:moveTo>
                  <a:pt x="3607335" y="3108154"/>
                </a:moveTo>
                <a:cubicBezTo>
                  <a:pt x="3602460" y="3108005"/>
                  <a:pt x="3598481" y="3111786"/>
                  <a:pt x="3595894" y="3123923"/>
                </a:cubicBezTo>
                <a:cubicBezTo>
                  <a:pt x="3603057" y="3127107"/>
                  <a:pt x="3609424" y="3129892"/>
                  <a:pt x="3617383" y="3133076"/>
                </a:cubicBezTo>
                <a:cubicBezTo>
                  <a:pt x="3619771" y="3126709"/>
                  <a:pt x="3622159" y="3121535"/>
                  <a:pt x="3624148" y="3115964"/>
                </a:cubicBezTo>
                <a:cubicBezTo>
                  <a:pt x="3617980" y="3112383"/>
                  <a:pt x="3612210" y="3108304"/>
                  <a:pt x="3607335" y="3108154"/>
                </a:cubicBezTo>
                <a:close/>
                <a:moveTo>
                  <a:pt x="903351" y="3093679"/>
                </a:moveTo>
                <a:cubicBezTo>
                  <a:pt x="901361" y="3094474"/>
                  <a:pt x="899371" y="3095668"/>
                  <a:pt x="897382" y="3096464"/>
                </a:cubicBezTo>
                <a:cubicBezTo>
                  <a:pt x="927228" y="3157749"/>
                  <a:pt x="956676" y="3218636"/>
                  <a:pt x="986523" y="3279920"/>
                </a:cubicBezTo>
                <a:cubicBezTo>
                  <a:pt x="988513" y="3278726"/>
                  <a:pt x="990502" y="3277930"/>
                  <a:pt x="992492" y="3277135"/>
                </a:cubicBezTo>
                <a:cubicBezTo>
                  <a:pt x="962646" y="3215850"/>
                  <a:pt x="933197" y="3154963"/>
                  <a:pt x="903351" y="3093679"/>
                </a:cubicBezTo>
                <a:close/>
                <a:moveTo>
                  <a:pt x="3796461" y="3085322"/>
                </a:moveTo>
                <a:cubicBezTo>
                  <a:pt x="3794074" y="3093281"/>
                  <a:pt x="3792084" y="3099250"/>
                  <a:pt x="3790094" y="3106015"/>
                </a:cubicBezTo>
                <a:cubicBezTo>
                  <a:pt x="3798849" y="3108801"/>
                  <a:pt x="3804819" y="3110791"/>
                  <a:pt x="3812379" y="3113576"/>
                </a:cubicBezTo>
                <a:cubicBezTo>
                  <a:pt x="3814767" y="3106811"/>
                  <a:pt x="3816757" y="3100842"/>
                  <a:pt x="3819543" y="3093679"/>
                </a:cubicBezTo>
                <a:cubicBezTo>
                  <a:pt x="3811584" y="3090893"/>
                  <a:pt x="3805216" y="3088505"/>
                  <a:pt x="3796461" y="3085322"/>
                </a:cubicBezTo>
                <a:close/>
                <a:moveTo>
                  <a:pt x="975778" y="3063036"/>
                </a:moveTo>
                <a:cubicBezTo>
                  <a:pt x="973390" y="3064230"/>
                  <a:pt x="971401" y="3065026"/>
                  <a:pt x="969013" y="3066220"/>
                </a:cubicBezTo>
                <a:cubicBezTo>
                  <a:pt x="991696" y="3115566"/>
                  <a:pt x="1013982" y="3164514"/>
                  <a:pt x="1037063" y="3215054"/>
                </a:cubicBezTo>
                <a:cubicBezTo>
                  <a:pt x="1030298" y="3218636"/>
                  <a:pt x="1023532" y="3222217"/>
                  <a:pt x="1013584" y="3227788"/>
                </a:cubicBezTo>
                <a:cubicBezTo>
                  <a:pt x="989706" y="3176453"/>
                  <a:pt x="966227" y="3126311"/>
                  <a:pt x="942748" y="3076169"/>
                </a:cubicBezTo>
                <a:cubicBezTo>
                  <a:pt x="940758" y="3077363"/>
                  <a:pt x="938371" y="3078159"/>
                  <a:pt x="936381" y="3079352"/>
                </a:cubicBezTo>
                <a:cubicBezTo>
                  <a:pt x="958666" y="3142627"/>
                  <a:pt x="989706" y="3201524"/>
                  <a:pt x="1023134" y="3261216"/>
                </a:cubicBezTo>
                <a:cubicBezTo>
                  <a:pt x="1037461" y="3252461"/>
                  <a:pt x="1049797" y="3245298"/>
                  <a:pt x="1060940" y="3238533"/>
                </a:cubicBezTo>
                <a:cubicBezTo>
                  <a:pt x="1031889" y="3178442"/>
                  <a:pt x="1004033" y="3120739"/>
                  <a:pt x="975778" y="3063036"/>
                </a:cubicBezTo>
                <a:close/>
                <a:moveTo>
                  <a:pt x="734221" y="3062240"/>
                </a:moveTo>
                <a:cubicBezTo>
                  <a:pt x="726262" y="3064628"/>
                  <a:pt x="720293" y="3066618"/>
                  <a:pt x="711538" y="3069801"/>
                </a:cubicBezTo>
                <a:cubicBezTo>
                  <a:pt x="714722" y="3077363"/>
                  <a:pt x="716711" y="3083332"/>
                  <a:pt x="719497" y="3089699"/>
                </a:cubicBezTo>
                <a:cubicBezTo>
                  <a:pt x="727854" y="3086515"/>
                  <a:pt x="734221" y="3084128"/>
                  <a:pt x="742180" y="3081342"/>
                </a:cubicBezTo>
                <a:cubicBezTo>
                  <a:pt x="739395" y="3074179"/>
                  <a:pt x="737007" y="3068608"/>
                  <a:pt x="734221" y="3062240"/>
                </a:cubicBezTo>
                <a:close/>
                <a:moveTo>
                  <a:pt x="3673842" y="3042592"/>
                </a:moveTo>
                <a:cubicBezTo>
                  <a:pt x="3668918" y="3042841"/>
                  <a:pt x="3665336" y="3046920"/>
                  <a:pt x="3663943" y="3059057"/>
                </a:cubicBezTo>
                <a:cubicBezTo>
                  <a:pt x="3671107" y="3061842"/>
                  <a:pt x="3677474" y="3064230"/>
                  <a:pt x="3685831" y="3067414"/>
                </a:cubicBezTo>
                <a:cubicBezTo>
                  <a:pt x="3687821" y="3060649"/>
                  <a:pt x="3689810" y="3055077"/>
                  <a:pt x="3691800" y="3049108"/>
                </a:cubicBezTo>
                <a:cubicBezTo>
                  <a:pt x="3685035" y="3045925"/>
                  <a:pt x="3678767" y="3042343"/>
                  <a:pt x="3673842" y="3042592"/>
                </a:cubicBezTo>
                <a:close/>
                <a:moveTo>
                  <a:pt x="862760" y="3018466"/>
                </a:moveTo>
                <a:cubicBezTo>
                  <a:pt x="854005" y="3021649"/>
                  <a:pt x="847638" y="3024037"/>
                  <a:pt x="840077" y="3027221"/>
                </a:cubicBezTo>
                <a:cubicBezTo>
                  <a:pt x="842862" y="3033986"/>
                  <a:pt x="845250" y="3039159"/>
                  <a:pt x="847638" y="3045129"/>
                </a:cubicBezTo>
                <a:cubicBezTo>
                  <a:pt x="855597" y="3041945"/>
                  <a:pt x="861964" y="3039557"/>
                  <a:pt x="869525" y="3036374"/>
                </a:cubicBezTo>
                <a:cubicBezTo>
                  <a:pt x="867137" y="3030404"/>
                  <a:pt x="865545" y="3025629"/>
                  <a:pt x="862760" y="3018466"/>
                </a:cubicBezTo>
                <a:close/>
                <a:moveTo>
                  <a:pt x="755711" y="2994986"/>
                </a:moveTo>
                <a:cubicBezTo>
                  <a:pt x="747354" y="2997772"/>
                  <a:pt x="740589" y="2999762"/>
                  <a:pt x="732630" y="3002548"/>
                </a:cubicBezTo>
                <a:cubicBezTo>
                  <a:pt x="735415" y="3009711"/>
                  <a:pt x="737405" y="3015282"/>
                  <a:pt x="739793" y="3022047"/>
                </a:cubicBezTo>
                <a:cubicBezTo>
                  <a:pt x="748150" y="3019262"/>
                  <a:pt x="754915" y="3016874"/>
                  <a:pt x="761680" y="3014884"/>
                </a:cubicBezTo>
                <a:cubicBezTo>
                  <a:pt x="759690" y="3008119"/>
                  <a:pt x="758098" y="3002946"/>
                  <a:pt x="755711" y="2994986"/>
                </a:cubicBezTo>
                <a:close/>
                <a:moveTo>
                  <a:pt x="936182" y="2987376"/>
                </a:moveTo>
                <a:cubicBezTo>
                  <a:pt x="932800" y="2986331"/>
                  <a:pt x="927228" y="2989216"/>
                  <a:pt x="916085" y="2994986"/>
                </a:cubicBezTo>
                <a:cubicBezTo>
                  <a:pt x="918075" y="2999762"/>
                  <a:pt x="920065" y="3004935"/>
                  <a:pt x="922453" y="3010905"/>
                </a:cubicBezTo>
                <a:cubicBezTo>
                  <a:pt x="930412" y="3008119"/>
                  <a:pt x="936779" y="3005731"/>
                  <a:pt x="943146" y="3003344"/>
                </a:cubicBezTo>
                <a:cubicBezTo>
                  <a:pt x="940759" y="2993395"/>
                  <a:pt x="939565" y="2988421"/>
                  <a:pt x="936182" y="2987376"/>
                </a:cubicBezTo>
                <a:close/>
                <a:moveTo>
                  <a:pt x="695620" y="2958375"/>
                </a:moveTo>
                <a:cubicBezTo>
                  <a:pt x="687263" y="2961161"/>
                  <a:pt x="680498" y="2963150"/>
                  <a:pt x="672937" y="2965538"/>
                </a:cubicBezTo>
                <a:cubicBezTo>
                  <a:pt x="675324" y="2972701"/>
                  <a:pt x="676916" y="2978272"/>
                  <a:pt x="679304" y="2985834"/>
                </a:cubicBezTo>
                <a:cubicBezTo>
                  <a:pt x="688059" y="2983048"/>
                  <a:pt x="694824" y="2981058"/>
                  <a:pt x="702783" y="2978272"/>
                </a:cubicBezTo>
                <a:cubicBezTo>
                  <a:pt x="699997" y="2971109"/>
                  <a:pt x="698008" y="2965140"/>
                  <a:pt x="695620" y="2958375"/>
                </a:cubicBezTo>
                <a:close/>
                <a:moveTo>
                  <a:pt x="787149" y="2935294"/>
                </a:moveTo>
                <a:cubicBezTo>
                  <a:pt x="780384" y="2937283"/>
                  <a:pt x="773619" y="2938875"/>
                  <a:pt x="766058" y="2941263"/>
                </a:cubicBezTo>
                <a:cubicBezTo>
                  <a:pt x="768047" y="2948028"/>
                  <a:pt x="769639" y="2953202"/>
                  <a:pt x="771231" y="2960365"/>
                </a:cubicBezTo>
                <a:cubicBezTo>
                  <a:pt x="787547" y="2957181"/>
                  <a:pt x="801077" y="2955191"/>
                  <a:pt x="787149" y="2935294"/>
                </a:cubicBezTo>
                <a:close/>
                <a:moveTo>
                  <a:pt x="875096" y="2926141"/>
                </a:moveTo>
                <a:cubicBezTo>
                  <a:pt x="867137" y="2928528"/>
                  <a:pt x="860372" y="2930518"/>
                  <a:pt x="852811" y="2932508"/>
                </a:cubicBezTo>
                <a:cubicBezTo>
                  <a:pt x="854005" y="2938477"/>
                  <a:pt x="855199" y="2943253"/>
                  <a:pt x="856791" y="2950814"/>
                </a:cubicBezTo>
                <a:cubicBezTo>
                  <a:pt x="865545" y="2948426"/>
                  <a:pt x="872311" y="2946436"/>
                  <a:pt x="880270" y="2944447"/>
                </a:cubicBezTo>
                <a:cubicBezTo>
                  <a:pt x="878678" y="2937682"/>
                  <a:pt x="877086" y="2932508"/>
                  <a:pt x="875096" y="2926141"/>
                </a:cubicBezTo>
                <a:close/>
                <a:moveTo>
                  <a:pt x="3823920" y="2903060"/>
                </a:moveTo>
                <a:cubicBezTo>
                  <a:pt x="3813175" y="2943253"/>
                  <a:pt x="3803227" y="2980660"/>
                  <a:pt x="3792084" y="3022047"/>
                </a:cubicBezTo>
                <a:cubicBezTo>
                  <a:pt x="3812379" y="3010905"/>
                  <a:pt x="3836655" y="2916192"/>
                  <a:pt x="3823920" y="2903060"/>
                </a:cubicBezTo>
                <a:close/>
                <a:moveTo>
                  <a:pt x="3792880" y="2894305"/>
                </a:moveTo>
                <a:cubicBezTo>
                  <a:pt x="3784921" y="2896692"/>
                  <a:pt x="3780145" y="2897090"/>
                  <a:pt x="3779748" y="2898682"/>
                </a:cubicBezTo>
                <a:cubicBezTo>
                  <a:pt x="3769799" y="2933304"/>
                  <a:pt x="3760646" y="2967528"/>
                  <a:pt x="3751493" y="3002150"/>
                </a:cubicBezTo>
                <a:cubicBezTo>
                  <a:pt x="3751095" y="3004537"/>
                  <a:pt x="3753881" y="3007721"/>
                  <a:pt x="3755075" y="3010507"/>
                </a:cubicBezTo>
                <a:cubicBezTo>
                  <a:pt x="3757462" y="3009711"/>
                  <a:pt x="3759850" y="3008517"/>
                  <a:pt x="3762238" y="3007721"/>
                </a:cubicBezTo>
                <a:cubicBezTo>
                  <a:pt x="3772186" y="2971109"/>
                  <a:pt x="3782135" y="2934498"/>
                  <a:pt x="3792880" y="2894305"/>
                </a:cubicBezTo>
                <a:close/>
                <a:moveTo>
                  <a:pt x="3723238" y="2776909"/>
                </a:moveTo>
                <a:cubicBezTo>
                  <a:pt x="3708116" y="2842969"/>
                  <a:pt x="3692994" y="2909029"/>
                  <a:pt x="3677872" y="2975089"/>
                </a:cubicBezTo>
                <a:cubicBezTo>
                  <a:pt x="3679862" y="2975487"/>
                  <a:pt x="3682249" y="2976283"/>
                  <a:pt x="3684239" y="2976681"/>
                </a:cubicBezTo>
                <a:cubicBezTo>
                  <a:pt x="3699759" y="2910621"/>
                  <a:pt x="3714881" y="2844959"/>
                  <a:pt x="3730004" y="2778899"/>
                </a:cubicBezTo>
                <a:cubicBezTo>
                  <a:pt x="3727616" y="2778103"/>
                  <a:pt x="3725626" y="2777307"/>
                  <a:pt x="3723238" y="2776909"/>
                </a:cubicBezTo>
                <a:close/>
                <a:moveTo>
                  <a:pt x="3684239" y="2770144"/>
                </a:moveTo>
                <a:cubicBezTo>
                  <a:pt x="3669515" y="2834612"/>
                  <a:pt x="3654791" y="2899080"/>
                  <a:pt x="3639270" y="2966334"/>
                </a:cubicBezTo>
                <a:cubicBezTo>
                  <a:pt x="3657576" y="2940865"/>
                  <a:pt x="3691402" y="2788051"/>
                  <a:pt x="3684239" y="2770144"/>
                </a:cubicBezTo>
                <a:close/>
                <a:moveTo>
                  <a:pt x="3803227" y="2767358"/>
                </a:moveTo>
                <a:cubicBezTo>
                  <a:pt x="3796860" y="2804368"/>
                  <a:pt x="3790492" y="2841377"/>
                  <a:pt x="3785319" y="2872019"/>
                </a:cubicBezTo>
                <a:cubicBezTo>
                  <a:pt x="3804420" y="2875999"/>
                  <a:pt x="3819145" y="2879183"/>
                  <a:pt x="3833869" y="2882366"/>
                </a:cubicBezTo>
                <a:cubicBezTo>
                  <a:pt x="3833471" y="2883560"/>
                  <a:pt x="3833073" y="2884356"/>
                  <a:pt x="3832675" y="2885152"/>
                </a:cubicBezTo>
                <a:cubicBezTo>
                  <a:pt x="3845012" y="2885152"/>
                  <a:pt x="3856950" y="2885152"/>
                  <a:pt x="3872868" y="2885152"/>
                </a:cubicBezTo>
                <a:cubicBezTo>
                  <a:pt x="3859736" y="2936090"/>
                  <a:pt x="3847797" y="2983446"/>
                  <a:pt x="3835461" y="3030802"/>
                </a:cubicBezTo>
                <a:cubicBezTo>
                  <a:pt x="3852971" y="3036374"/>
                  <a:pt x="3869287" y="3041945"/>
                  <a:pt x="3886001" y="3047516"/>
                </a:cubicBezTo>
                <a:cubicBezTo>
                  <a:pt x="3881225" y="3062638"/>
                  <a:pt x="3877246" y="3076169"/>
                  <a:pt x="3872868" y="3090495"/>
                </a:cubicBezTo>
                <a:cubicBezTo>
                  <a:pt x="3886797" y="3095668"/>
                  <a:pt x="3898735" y="3100444"/>
                  <a:pt x="3913062" y="3106015"/>
                </a:cubicBezTo>
                <a:cubicBezTo>
                  <a:pt x="3894756" y="3152576"/>
                  <a:pt x="3877246" y="3197146"/>
                  <a:pt x="3859338" y="3242513"/>
                </a:cubicBezTo>
                <a:cubicBezTo>
                  <a:pt x="3844216" y="3236146"/>
                  <a:pt x="3832277" y="3231370"/>
                  <a:pt x="3819941" y="3226197"/>
                </a:cubicBezTo>
                <a:cubicBezTo>
                  <a:pt x="3812379" y="3242115"/>
                  <a:pt x="3805614" y="3256441"/>
                  <a:pt x="3798053" y="3271961"/>
                </a:cubicBezTo>
                <a:cubicBezTo>
                  <a:pt x="3706922" y="3228584"/>
                  <a:pt x="3617383" y="3186003"/>
                  <a:pt x="3526252" y="3142627"/>
                </a:cubicBezTo>
                <a:cubicBezTo>
                  <a:pt x="3520283" y="3154963"/>
                  <a:pt x="3515110" y="3165708"/>
                  <a:pt x="3509140" y="3178044"/>
                </a:cubicBezTo>
                <a:cubicBezTo>
                  <a:pt x="3533813" y="3191177"/>
                  <a:pt x="3557292" y="3203115"/>
                  <a:pt x="3582761" y="3216646"/>
                </a:cubicBezTo>
                <a:cubicBezTo>
                  <a:pt x="3554905" y="3264798"/>
                  <a:pt x="3527844" y="3310960"/>
                  <a:pt x="3501181" y="3357123"/>
                </a:cubicBezTo>
                <a:cubicBezTo>
                  <a:pt x="3503171" y="3358715"/>
                  <a:pt x="3505559" y="3359908"/>
                  <a:pt x="3507548" y="3361102"/>
                </a:cubicBezTo>
                <a:cubicBezTo>
                  <a:pt x="3538589" y="3319317"/>
                  <a:pt x="3562466" y="3272359"/>
                  <a:pt x="3588731" y="3225799"/>
                </a:cubicBezTo>
                <a:cubicBezTo>
                  <a:pt x="3615393" y="3239727"/>
                  <a:pt x="3641260" y="3252859"/>
                  <a:pt x="3668321" y="3267186"/>
                </a:cubicBezTo>
                <a:cubicBezTo>
                  <a:pt x="3642454" y="3312552"/>
                  <a:pt x="3617383" y="3355929"/>
                  <a:pt x="3592312" y="3399306"/>
                </a:cubicBezTo>
                <a:cubicBezTo>
                  <a:pt x="3593506" y="3400897"/>
                  <a:pt x="3595098" y="3402489"/>
                  <a:pt x="3596292" y="3404081"/>
                </a:cubicBezTo>
                <a:cubicBezTo>
                  <a:pt x="3600669" y="3400500"/>
                  <a:pt x="3606240" y="3397714"/>
                  <a:pt x="3609026" y="3392938"/>
                </a:cubicBezTo>
                <a:cubicBezTo>
                  <a:pt x="3631709" y="3355133"/>
                  <a:pt x="3653995" y="3317328"/>
                  <a:pt x="3677076" y="3278328"/>
                </a:cubicBezTo>
                <a:cubicBezTo>
                  <a:pt x="3702943" y="3291859"/>
                  <a:pt x="3727616" y="3304991"/>
                  <a:pt x="3754279" y="3318919"/>
                </a:cubicBezTo>
                <a:cubicBezTo>
                  <a:pt x="3730799" y="3358715"/>
                  <a:pt x="3709310" y="3395724"/>
                  <a:pt x="3687423" y="3432734"/>
                </a:cubicBezTo>
                <a:cubicBezTo>
                  <a:pt x="3683443" y="3439897"/>
                  <a:pt x="3675882" y="3447856"/>
                  <a:pt x="3693790" y="3451437"/>
                </a:cubicBezTo>
                <a:cubicBezTo>
                  <a:pt x="3716871" y="3412040"/>
                  <a:pt x="3739952" y="3372245"/>
                  <a:pt x="3764227" y="3330858"/>
                </a:cubicBezTo>
                <a:cubicBezTo>
                  <a:pt x="3788900" y="3343990"/>
                  <a:pt x="3813175" y="3356725"/>
                  <a:pt x="3839440" y="3370653"/>
                </a:cubicBezTo>
                <a:cubicBezTo>
                  <a:pt x="3814767" y="3413234"/>
                  <a:pt x="3791288" y="3453825"/>
                  <a:pt x="3767411" y="3495212"/>
                </a:cubicBezTo>
                <a:cubicBezTo>
                  <a:pt x="3770993" y="3497600"/>
                  <a:pt x="3774574" y="3500385"/>
                  <a:pt x="3780543" y="3504763"/>
                </a:cubicBezTo>
                <a:cubicBezTo>
                  <a:pt x="3804819" y="3463376"/>
                  <a:pt x="3827900" y="3423979"/>
                  <a:pt x="3851379" y="3384183"/>
                </a:cubicBezTo>
                <a:cubicBezTo>
                  <a:pt x="3875654" y="3397316"/>
                  <a:pt x="3899133" y="3409652"/>
                  <a:pt x="3924602" y="3423183"/>
                </a:cubicBezTo>
                <a:cubicBezTo>
                  <a:pt x="3899531" y="3466958"/>
                  <a:pt x="3874858" y="3509140"/>
                  <a:pt x="3849787" y="3552517"/>
                </a:cubicBezTo>
                <a:cubicBezTo>
                  <a:pt x="3854563" y="3555701"/>
                  <a:pt x="3858940" y="3558487"/>
                  <a:pt x="3864909" y="3562466"/>
                </a:cubicBezTo>
                <a:cubicBezTo>
                  <a:pt x="3889582" y="3520681"/>
                  <a:pt x="3913459" y="3480488"/>
                  <a:pt x="3937734" y="3438305"/>
                </a:cubicBezTo>
                <a:cubicBezTo>
                  <a:pt x="3956438" y="3448254"/>
                  <a:pt x="3974346" y="3457407"/>
                  <a:pt x="3992254" y="3466560"/>
                </a:cubicBezTo>
                <a:cubicBezTo>
                  <a:pt x="4111640" y="3201524"/>
                  <a:pt x="4029661" y="2884754"/>
                  <a:pt x="3803227" y="2767358"/>
                </a:cubicBezTo>
                <a:close/>
                <a:moveTo>
                  <a:pt x="3645638" y="2764970"/>
                </a:moveTo>
                <a:cubicBezTo>
                  <a:pt x="3631311" y="2827847"/>
                  <a:pt x="3616985" y="2889927"/>
                  <a:pt x="3602659" y="2952406"/>
                </a:cubicBezTo>
                <a:cubicBezTo>
                  <a:pt x="3622954" y="2914998"/>
                  <a:pt x="3651209" y="2783674"/>
                  <a:pt x="3645638" y="2764970"/>
                </a:cubicBezTo>
                <a:close/>
                <a:moveTo>
                  <a:pt x="805057" y="2683390"/>
                </a:moveTo>
                <a:cubicBezTo>
                  <a:pt x="802669" y="2683788"/>
                  <a:pt x="800281" y="2683788"/>
                  <a:pt x="798292" y="2684186"/>
                </a:cubicBezTo>
                <a:cubicBezTo>
                  <a:pt x="809036" y="2751042"/>
                  <a:pt x="820179" y="2818296"/>
                  <a:pt x="830924" y="2885152"/>
                </a:cubicBezTo>
                <a:cubicBezTo>
                  <a:pt x="832913" y="2884754"/>
                  <a:pt x="835301" y="2884356"/>
                  <a:pt x="837291" y="2883958"/>
                </a:cubicBezTo>
                <a:cubicBezTo>
                  <a:pt x="826546" y="2817102"/>
                  <a:pt x="815802" y="2750246"/>
                  <a:pt x="805057" y="2683390"/>
                </a:cubicBezTo>
                <a:close/>
                <a:moveTo>
                  <a:pt x="844454" y="2679808"/>
                </a:moveTo>
                <a:cubicBezTo>
                  <a:pt x="845250" y="2746665"/>
                  <a:pt x="855199" y="2811929"/>
                  <a:pt x="875892" y="2875203"/>
                </a:cubicBezTo>
                <a:cubicBezTo>
                  <a:pt x="865545" y="2810337"/>
                  <a:pt x="854801" y="2745073"/>
                  <a:pt x="844454" y="2679808"/>
                </a:cubicBezTo>
                <a:close/>
                <a:moveTo>
                  <a:pt x="883055" y="2676227"/>
                </a:moveTo>
                <a:cubicBezTo>
                  <a:pt x="877086" y="2709655"/>
                  <a:pt x="901361" y="2850132"/>
                  <a:pt x="913698" y="2866448"/>
                </a:cubicBezTo>
                <a:cubicBezTo>
                  <a:pt x="903351" y="2802776"/>
                  <a:pt x="893402" y="2739501"/>
                  <a:pt x="883055" y="2676227"/>
                </a:cubicBezTo>
                <a:close/>
                <a:moveTo>
                  <a:pt x="3626138" y="2225745"/>
                </a:moveTo>
                <a:cubicBezTo>
                  <a:pt x="3636485" y="2289418"/>
                  <a:pt x="3646434" y="2352692"/>
                  <a:pt x="3656780" y="2415966"/>
                </a:cubicBezTo>
                <a:cubicBezTo>
                  <a:pt x="3662750" y="2383334"/>
                  <a:pt x="3638475" y="2242061"/>
                  <a:pt x="3626138" y="2225745"/>
                </a:cubicBezTo>
                <a:close/>
                <a:moveTo>
                  <a:pt x="3671107" y="2215797"/>
                </a:moveTo>
                <a:cubicBezTo>
                  <a:pt x="3668719" y="2216194"/>
                  <a:pt x="3666331" y="2216593"/>
                  <a:pt x="3663943" y="2216990"/>
                </a:cubicBezTo>
                <a:cubicBezTo>
                  <a:pt x="3674290" y="2282255"/>
                  <a:pt x="3685035" y="2347121"/>
                  <a:pt x="3695382" y="2412385"/>
                </a:cubicBezTo>
                <a:cubicBezTo>
                  <a:pt x="3697769" y="2411987"/>
                  <a:pt x="3700157" y="2411589"/>
                  <a:pt x="3702545" y="2411191"/>
                </a:cubicBezTo>
                <a:cubicBezTo>
                  <a:pt x="3692198" y="2345927"/>
                  <a:pt x="3681453" y="2281061"/>
                  <a:pt x="3671107" y="2215797"/>
                </a:cubicBezTo>
                <a:close/>
                <a:moveTo>
                  <a:pt x="3709310" y="2207838"/>
                </a:moveTo>
                <a:cubicBezTo>
                  <a:pt x="3706922" y="2208235"/>
                  <a:pt x="3704932" y="2208235"/>
                  <a:pt x="3702545" y="2208634"/>
                </a:cubicBezTo>
                <a:cubicBezTo>
                  <a:pt x="3713290" y="2275489"/>
                  <a:pt x="3724034" y="2342345"/>
                  <a:pt x="3734779" y="2409201"/>
                </a:cubicBezTo>
                <a:cubicBezTo>
                  <a:pt x="3737167" y="2408803"/>
                  <a:pt x="3739554" y="2408405"/>
                  <a:pt x="3741544" y="2408007"/>
                </a:cubicBezTo>
                <a:cubicBezTo>
                  <a:pt x="3730799" y="2341151"/>
                  <a:pt x="3720055" y="2274693"/>
                  <a:pt x="3709310" y="2207838"/>
                </a:cubicBezTo>
                <a:close/>
                <a:moveTo>
                  <a:pt x="3682647" y="2141380"/>
                </a:moveTo>
                <a:cubicBezTo>
                  <a:pt x="3673892" y="2144165"/>
                  <a:pt x="3667127" y="2146155"/>
                  <a:pt x="3657576" y="2148941"/>
                </a:cubicBezTo>
                <a:cubicBezTo>
                  <a:pt x="3662352" y="2155706"/>
                  <a:pt x="3664739" y="2162869"/>
                  <a:pt x="3669117" y="2164063"/>
                </a:cubicBezTo>
                <a:cubicBezTo>
                  <a:pt x="3674290" y="2165655"/>
                  <a:pt x="3680657" y="2161675"/>
                  <a:pt x="3687821" y="2159685"/>
                </a:cubicBezTo>
                <a:cubicBezTo>
                  <a:pt x="3686229" y="2153318"/>
                  <a:pt x="3684637" y="2148543"/>
                  <a:pt x="3682647" y="2141380"/>
                </a:cubicBezTo>
                <a:close/>
                <a:moveTo>
                  <a:pt x="930412" y="2138594"/>
                </a:moveTo>
                <a:cubicBezTo>
                  <a:pt x="916085" y="2201072"/>
                  <a:pt x="901759" y="2263551"/>
                  <a:pt x="887433" y="2326029"/>
                </a:cubicBezTo>
                <a:cubicBezTo>
                  <a:pt x="889821" y="2326029"/>
                  <a:pt x="891810" y="2326427"/>
                  <a:pt x="894198" y="2326825"/>
                </a:cubicBezTo>
                <a:cubicBezTo>
                  <a:pt x="908524" y="2264745"/>
                  <a:pt x="922851" y="2202266"/>
                  <a:pt x="936779" y="2140186"/>
                </a:cubicBezTo>
                <a:cubicBezTo>
                  <a:pt x="934789" y="2139390"/>
                  <a:pt x="932401" y="2138992"/>
                  <a:pt x="930412" y="2138594"/>
                </a:cubicBezTo>
                <a:close/>
                <a:moveTo>
                  <a:pt x="3768207" y="2131033"/>
                </a:moveTo>
                <a:cubicBezTo>
                  <a:pt x="3759850" y="2133819"/>
                  <a:pt x="3753085" y="2135808"/>
                  <a:pt x="3744728" y="2138594"/>
                </a:cubicBezTo>
                <a:cubicBezTo>
                  <a:pt x="3747116" y="2145359"/>
                  <a:pt x="3749105" y="2151328"/>
                  <a:pt x="3751493" y="2157696"/>
                </a:cubicBezTo>
                <a:cubicBezTo>
                  <a:pt x="3760248" y="2154910"/>
                  <a:pt x="3766615" y="2152920"/>
                  <a:pt x="3773778" y="2150532"/>
                </a:cubicBezTo>
                <a:cubicBezTo>
                  <a:pt x="3771789" y="2143767"/>
                  <a:pt x="3770595" y="2138992"/>
                  <a:pt x="3768207" y="2131033"/>
                </a:cubicBezTo>
                <a:close/>
                <a:moveTo>
                  <a:pt x="899769" y="2128645"/>
                </a:moveTo>
                <a:cubicBezTo>
                  <a:pt x="875494" y="2191124"/>
                  <a:pt x="859974" y="2255194"/>
                  <a:pt x="855597" y="2322050"/>
                </a:cubicBezTo>
                <a:cubicBezTo>
                  <a:pt x="870321" y="2257979"/>
                  <a:pt x="885045" y="2193511"/>
                  <a:pt x="899769" y="2128645"/>
                </a:cubicBezTo>
                <a:close/>
                <a:moveTo>
                  <a:pt x="855199" y="2115911"/>
                </a:moveTo>
                <a:cubicBezTo>
                  <a:pt x="840077" y="2181971"/>
                  <a:pt x="824954" y="2247633"/>
                  <a:pt x="809832" y="2313693"/>
                </a:cubicBezTo>
                <a:cubicBezTo>
                  <a:pt x="812220" y="2314091"/>
                  <a:pt x="814210" y="2314489"/>
                  <a:pt x="816199" y="2315285"/>
                </a:cubicBezTo>
                <a:cubicBezTo>
                  <a:pt x="831322" y="2249623"/>
                  <a:pt x="846444" y="2183563"/>
                  <a:pt x="861566" y="2117502"/>
                </a:cubicBezTo>
                <a:cubicBezTo>
                  <a:pt x="859576" y="2117105"/>
                  <a:pt x="857188" y="2116309"/>
                  <a:pt x="855199" y="2115911"/>
                </a:cubicBezTo>
                <a:close/>
                <a:moveTo>
                  <a:pt x="3860532" y="2106758"/>
                </a:moveTo>
                <a:cubicBezTo>
                  <a:pt x="3852971" y="2108747"/>
                  <a:pt x="3846205" y="2110737"/>
                  <a:pt x="3837451" y="2113125"/>
                </a:cubicBezTo>
                <a:cubicBezTo>
                  <a:pt x="3839838" y="2121084"/>
                  <a:pt x="3841430" y="2126257"/>
                  <a:pt x="3843818" y="2133420"/>
                </a:cubicBezTo>
                <a:cubicBezTo>
                  <a:pt x="3852175" y="2131033"/>
                  <a:pt x="3858940" y="2129043"/>
                  <a:pt x="3867297" y="2126655"/>
                </a:cubicBezTo>
                <a:cubicBezTo>
                  <a:pt x="3864511" y="2119094"/>
                  <a:pt x="3862919" y="2113523"/>
                  <a:pt x="3860532" y="2106758"/>
                </a:cubicBezTo>
                <a:close/>
                <a:moveTo>
                  <a:pt x="3617383" y="2080891"/>
                </a:moveTo>
                <a:cubicBezTo>
                  <a:pt x="3609822" y="2084075"/>
                  <a:pt x="3603455" y="2086462"/>
                  <a:pt x="3591516" y="2090840"/>
                </a:cubicBezTo>
                <a:cubicBezTo>
                  <a:pt x="3598679" y="2096809"/>
                  <a:pt x="3602659" y="2102778"/>
                  <a:pt x="3607832" y="2103574"/>
                </a:cubicBezTo>
                <a:cubicBezTo>
                  <a:pt x="3612210" y="2104370"/>
                  <a:pt x="3618179" y="2099993"/>
                  <a:pt x="3624148" y="2097605"/>
                </a:cubicBezTo>
                <a:cubicBezTo>
                  <a:pt x="3621761" y="2091238"/>
                  <a:pt x="3619771" y="2086462"/>
                  <a:pt x="3617383" y="2080891"/>
                </a:cubicBezTo>
                <a:close/>
                <a:moveTo>
                  <a:pt x="778394" y="2080493"/>
                </a:moveTo>
                <a:cubicBezTo>
                  <a:pt x="767649" y="2121482"/>
                  <a:pt x="757700" y="2158094"/>
                  <a:pt x="747354" y="2197491"/>
                </a:cubicBezTo>
                <a:cubicBezTo>
                  <a:pt x="759292" y="2192317"/>
                  <a:pt x="788343" y="2110339"/>
                  <a:pt x="787945" y="2091635"/>
                </a:cubicBezTo>
                <a:cubicBezTo>
                  <a:pt x="787945" y="2089248"/>
                  <a:pt x="783567" y="2086462"/>
                  <a:pt x="778394" y="2080493"/>
                </a:cubicBezTo>
                <a:close/>
                <a:moveTo>
                  <a:pt x="737405" y="2071340"/>
                </a:moveTo>
                <a:cubicBezTo>
                  <a:pt x="724273" y="2104768"/>
                  <a:pt x="716314" y="2140186"/>
                  <a:pt x="707559" y="2175205"/>
                </a:cubicBezTo>
                <a:cubicBezTo>
                  <a:pt x="706763" y="2178787"/>
                  <a:pt x="709946" y="2183563"/>
                  <a:pt x="711140" y="2187940"/>
                </a:cubicBezTo>
                <a:cubicBezTo>
                  <a:pt x="712732" y="2187542"/>
                  <a:pt x="714722" y="2187542"/>
                  <a:pt x="716314" y="2187144"/>
                </a:cubicBezTo>
                <a:cubicBezTo>
                  <a:pt x="726660" y="2149339"/>
                  <a:pt x="736609" y="2111931"/>
                  <a:pt x="746956" y="2074126"/>
                </a:cubicBezTo>
                <a:cubicBezTo>
                  <a:pt x="743772" y="2072932"/>
                  <a:pt x="740589" y="2072136"/>
                  <a:pt x="737405" y="2071340"/>
                </a:cubicBezTo>
                <a:close/>
                <a:moveTo>
                  <a:pt x="3800441" y="2070146"/>
                </a:moveTo>
                <a:cubicBezTo>
                  <a:pt x="3791686" y="2072932"/>
                  <a:pt x="3784921" y="2074921"/>
                  <a:pt x="3776962" y="2077309"/>
                </a:cubicBezTo>
                <a:cubicBezTo>
                  <a:pt x="3779748" y="2084870"/>
                  <a:pt x="3781737" y="2090442"/>
                  <a:pt x="3784125" y="2097207"/>
                </a:cubicBezTo>
                <a:cubicBezTo>
                  <a:pt x="3792084" y="2094421"/>
                  <a:pt x="3798849" y="2092034"/>
                  <a:pt x="3806410" y="2089646"/>
                </a:cubicBezTo>
                <a:cubicBezTo>
                  <a:pt x="3804420" y="2083279"/>
                  <a:pt x="3802829" y="2077707"/>
                  <a:pt x="3800441" y="2070146"/>
                </a:cubicBezTo>
                <a:close/>
                <a:moveTo>
                  <a:pt x="3692994" y="2047065"/>
                </a:moveTo>
                <a:cubicBezTo>
                  <a:pt x="3685035" y="2050249"/>
                  <a:pt x="3678668" y="2052636"/>
                  <a:pt x="3671107" y="2055422"/>
                </a:cubicBezTo>
                <a:cubicBezTo>
                  <a:pt x="3673096" y="2061789"/>
                  <a:pt x="3675086" y="2066962"/>
                  <a:pt x="3677474" y="2073728"/>
                </a:cubicBezTo>
                <a:cubicBezTo>
                  <a:pt x="3685035" y="2070942"/>
                  <a:pt x="3691402" y="2068952"/>
                  <a:pt x="3700555" y="2065769"/>
                </a:cubicBezTo>
                <a:cubicBezTo>
                  <a:pt x="3697372" y="2058208"/>
                  <a:pt x="3695382" y="2053034"/>
                  <a:pt x="3692994" y="2047065"/>
                </a:cubicBezTo>
                <a:close/>
                <a:moveTo>
                  <a:pt x="854005" y="2025178"/>
                </a:moveTo>
                <a:cubicBezTo>
                  <a:pt x="851617" y="2031943"/>
                  <a:pt x="850025" y="2037116"/>
                  <a:pt x="847638" y="2043881"/>
                </a:cubicBezTo>
                <a:cubicBezTo>
                  <a:pt x="855597" y="2046667"/>
                  <a:pt x="862760" y="2048657"/>
                  <a:pt x="870321" y="2051442"/>
                </a:cubicBezTo>
                <a:cubicBezTo>
                  <a:pt x="872709" y="2044279"/>
                  <a:pt x="874300" y="2039504"/>
                  <a:pt x="876688" y="2033137"/>
                </a:cubicBezTo>
                <a:cubicBezTo>
                  <a:pt x="867933" y="2029953"/>
                  <a:pt x="861566" y="2027963"/>
                  <a:pt x="854005" y="2025178"/>
                </a:cubicBezTo>
                <a:close/>
                <a:moveTo>
                  <a:pt x="3819941" y="2002494"/>
                </a:moveTo>
                <a:cubicBezTo>
                  <a:pt x="3812379" y="2005280"/>
                  <a:pt x="3806012" y="2007668"/>
                  <a:pt x="3797655" y="2010851"/>
                </a:cubicBezTo>
                <a:cubicBezTo>
                  <a:pt x="3800839" y="2018412"/>
                  <a:pt x="3803227" y="2023984"/>
                  <a:pt x="3806410" y="2030749"/>
                </a:cubicBezTo>
                <a:cubicBezTo>
                  <a:pt x="3814369" y="2027565"/>
                  <a:pt x="3820737" y="2025178"/>
                  <a:pt x="3828298" y="2021994"/>
                </a:cubicBezTo>
                <a:cubicBezTo>
                  <a:pt x="3825114" y="2014433"/>
                  <a:pt x="3822726" y="2008862"/>
                  <a:pt x="3819941" y="2002494"/>
                </a:cubicBezTo>
                <a:close/>
                <a:moveTo>
                  <a:pt x="727058" y="1979015"/>
                </a:moveTo>
                <a:cubicBezTo>
                  <a:pt x="724670" y="1986576"/>
                  <a:pt x="722681" y="1992545"/>
                  <a:pt x="720691" y="1999311"/>
                </a:cubicBezTo>
                <a:cubicBezTo>
                  <a:pt x="729048" y="2002096"/>
                  <a:pt x="735415" y="2004086"/>
                  <a:pt x="742976" y="2006474"/>
                </a:cubicBezTo>
                <a:cubicBezTo>
                  <a:pt x="745762" y="1999311"/>
                  <a:pt x="747752" y="1993739"/>
                  <a:pt x="750537" y="1986576"/>
                </a:cubicBezTo>
                <a:cubicBezTo>
                  <a:pt x="741384" y="1983791"/>
                  <a:pt x="734619" y="1981403"/>
                  <a:pt x="727058" y="1979015"/>
                </a:cubicBezTo>
                <a:close/>
                <a:moveTo>
                  <a:pt x="922851" y="1959118"/>
                </a:moveTo>
                <a:cubicBezTo>
                  <a:pt x="920463" y="1965087"/>
                  <a:pt x="918075" y="1970260"/>
                  <a:pt x="916085" y="1975036"/>
                </a:cubicBezTo>
                <a:cubicBezTo>
                  <a:pt x="936779" y="1988566"/>
                  <a:pt x="936779" y="1988566"/>
                  <a:pt x="943146" y="1968270"/>
                </a:cubicBezTo>
                <a:cubicBezTo>
                  <a:pt x="937177" y="1965485"/>
                  <a:pt x="930810" y="1962699"/>
                  <a:pt x="922851" y="1959118"/>
                </a:cubicBezTo>
                <a:close/>
                <a:moveTo>
                  <a:pt x="784363" y="1944393"/>
                </a:moveTo>
                <a:cubicBezTo>
                  <a:pt x="781578" y="1951954"/>
                  <a:pt x="779190" y="1957128"/>
                  <a:pt x="776802" y="1963893"/>
                </a:cubicBezTo>
                <a:cubicBezTo>
                  <a:pt x="784363" y="1966679"/>
                  <a:pt x="791526" y="1969464"/>
                  <a:pt x="799087" y="1972648"/>
                </a:cubicBezTo>
                <a:cubicBezTo>
                  <a:pt x="801873" y="1965485"/>
                  <a:pt x="803863" y="1959913"/>
                  <a:pt x="806649" y="1953546"/>
                </a:cubicBezTo>
                <a:cubicBezTo>
                  <a:pt x="798690" y="1950363"/>
                  <a:pt x="791924" y="1947577"/>
                  <a:pt x="784363" y="1944393"/>
                </a:cubicBezTo>
                <a:close/>
                <a:moveTo>
                  <a:pt x="850423" y="1912159"/>
                </a:moveTo>
                <a:cubicBezTo>
                  <a:pt x="847240" y="1918924"/>
                  <a:pt x="845250" y="1923700"/>
                  <a:pt x="842066" y="1930863"/>
                </a:cubicBezTo>
                <a:cubicBezTo>
                  <a:pt x="850821" y="1934444"/>
                  <a:pt x="857586" y="1936832"/>
                  <a:pt x="865148" y="1939618"/>
                </a:cubicBezTo>
                <a:cubicBezTo>
                  <a:pt x="867933" y="1932455"/>
                  <a:pt x="869923" y="1927679"/>
                  <a:pt x="872311" y="1921710"/>
                </a:cubicBezTo>
                <a:cubicBezTo>
                  <a:pt x="864750" y="1918526"/>
                  <a:pt x="857984" y="1915343"/>
                  <a:pt x="850423" y="1912159"/>
                </a:cubicBezTo>
                <a:close/>
                <a:moveTo>
                  <a:pt x="3665933" y="1871568"/>
                </a:moveTo>
                <a:cubicBezTo>
                  <a:pt x="3681453" y="1906986"/>
                  <a:pt x="3696576" y="1941608"/>
                  <a:pt x="3711698" y="1976229"/>
                </a:cubicBezTo>
                <a:cubicBezTo>
                  <a:pt x="3714086" y="1976229"/>
                  <a:pt x="3716075" y="1975832"/>
                  <a:pt x="3718463" y="1975434"/>
                </a:cubicBezTo>
                <a:cubicBezTo>
                  <a:pt x="3718065" y="1970260"/>
                  <a:pt x="3718861" y="1964689"/>
                  <a:pt x="3717269" y="1959913"/>
                </a:cubicBezTo>
                <a:cubicBezTo>
                  <a:pt x="3689412" y="1886690"/>
                  <a:pt x="3680657" y="1871170"/>
                  <a:pt x="3665933" y="1871568"/>
                </a:cubicBezTo>
                <a:close/>
                <a:moveTo>
                  <a:pt x="3709708" y="1850875"/>
                </a:moveTo>
                <a:cubicBezTo>
                  <a:pt x="3708912" y="1853660"/>
                  <a:pt x="3707320" y="1857242"/>
                  <a:pt x="3708514" y="1859630"/>
                </a:cubicBezTo>
                <a:cubicBezTo>
                  <a:pt x="3723238" y="1893455"/>
                  <a:pt x="3738361" y="1926883"/>
                  <a:pt x="3754676" y="1963495"/>
                </a:cubicBezTo>
                <a:cubicBezTo>
                  <a:pt x="3758656" y="1958322"/>
                  <a:pt x="3762238" y="1955934"/>
                  <a:pt x="3761840" y="1954740"/>
                </a:cubicBezTo>
                <a:cubicBezTo>
                  <a:pt x="3747513" y="1920516"/>
                  <a:pt x="3733187" y="1886690"/>
                  <a:pt x="3718065" y="1852864"/>
                </a:cubicBezTo>
                <a:cubicBezTo>
                  <a:pt x="3717269" y="1851273"/>
                  <a:pt x="3712494" y="1851671"/>
                  <a:pt x="3709708" y="1850875"/>
                </a:cubicBezTo>
                <a:close/>
                <a:moveTo>
                  <a:pt x="3516701" y="1831375"/>
                </a:moveTo>
                <a:cubicBezTo>
                  <a:pt x="3502375" y="1839732"/>
                  <a:pt x="3490038" y="1846895"/>
                  <a:pt x="3478896" y="1853660"/>
                </a:cubicBezTo>
                <a:cubicBezTo>
                  <a:pt x="3507946" y="1912955"/>
                  <a:pt x="3535803" y="1971056"/>
                  <a:pt x="3564058" y="2028759"/>
                </a:cubicBezTo>
                <a:cubicBezTo>
                  <a:pt x="3566445" y="2027565"/>
                  <a:pt x="3568435" y="2026769"/>
                  <a:pt x="3570823" y="2025576"/>
                </a:cubicBezTo>
                <a:cubicBezTo>
                  <a:pt x="3548140" y="1976229"/>
                  <a:pt x="3525456" y="1926883"/>
                  <a:pt x="3502375" y="1877139"/>
                </a:cubicBezTo>
                <a:cubicBezTo>
                  <a:pt x="3510334" y="1872762"/>
                  <a:pt x="3517099" y="1869578"/>
                  <a:pt x="3525854" y="1864803"/>
                </a:cubicBezTo>
                <a:cubicBezTo>
                  <a:pt x="3550129" y="1916537"/>
                  <a:pt x="3573608" y="1966281"/>
                  <a:pt x="3597088" y="2016025"/>
                </a:cubicBezTo>
                <a:cubicBezTo>
                  <a:pt x="3599475" y="2014831"/>
                  <a:pt x="3601465" y="2014035"/>
                  <a:pt x="3603455" y="2012841"/>
                </a:cubicBezTo>
                <a:cubicBezTo>
                  <a:pt x="3581170" y="1949965"/>
                  <a:pt x="3550527" y="1890670"/>
                  <a:pt x="3516701" y="1831375"/>
                </a:cubicBezTo>
                <a:close/>
                <a:moveTo>
                  <a:pt x="3553711" y="1812671"/>
                </a:moveTo>
                <a:cubicBezTo>
                  <a:pt x="3551721" y="1813865"/>
                  <a:pt x="3549731" y="1814661"/>
                  <a:pt x="3547344" y="1815457"/>
                </a:cubicBezTo>
                <a:cubicBezTo>
                  <a:pt x="3577190" y="1876741"/>
                  <a:pt x="3606639" y="1938026"/>
                  <a:pt x="3636485" y="1999311"/>
                </a:cubicBezTo>
                <a:cubicBezTo>
                  <a:pt x="3638475" y="1998515"/>
                  <a:pt x="3640464" y="1997321"/>
                  <a:pt x="3642454" y="1996525"/>
                </a:cubicBezTo>
                <a:cubicBezTo>
                  <a:pt x="3613006" y="1935240"/>
                  <a:pt x="3583159" y="1873956"/>
                  <a:pt x="3553711" y="1812671"/>
                </a:cubicBezTo>
                <a:close/>
                <a:moveTo>
                  <a:pt x="3500783" y="1671000"/>
                </a:moveTo>
                <a:cubicBezTo>
                  <a:pt x="3488845" y="1679357"/>
                  <a:pt x="3478498" y="1686918"/>
                  <a:pt x="3466559" y="1695275"/>
                </a:cubicBezTo>
                <a:cubicBezTo>
                  <a:pt x="3474120" y="1705622"/>
                  <a:pt x="3480090" y="1713979"/>
                  <a:pt x="3486457" y="1722734"/>
                </a:cubicBezTo>
                <a:cubicBezTo>
                  <a:pt x="3498793" y="1714377"/>
                  <a:pt x="3509538" y="1707214"/>
                  <a:pt x="3520681" y="1699255"/>
                </a:cubicBezTo>
                <a:cubicBezTo>
                  <a:pt x="3513518" y="1688908"/>
                  <a:pt x="3507548" y="1680551"/>
                  <a:pt x="3500783" y="1671000"/>
                </a:cubicBezTo>
                <a:close/>
                <a:moveTo>
                  <a:pt x="3596690" y="1625236"/>
                </a:moveTo>
                <a:cubicBezTo>
                  <a:pt x="3584353" y="1633991"/>
                  <a:pt x="3574006" y="1641154"/>
                  <a:pt x="3562864" y="1649511"/>
                </a:cubicBezTo>
                <a:cubicBezTo>
                  <a:pt x="3570027" y="1659858"/>
                  <a:pt x="3576394" y="1669011"/>
                  <a:pt x="3583159" y="1678959"/>
                </a:cubicBezTo>
                <a:cubicBezTo>
                  <a:pt x="3595098" y="1671000"/>
                  <a:pt x="3605843" y="1663837"/>
                  <a:pt x="3617781" y="1655878"/>
                </a:cubicBezTo>
                <a:cubicBezTo>
                  <a:pt x="3610220" y="1645133"/>
                  <a:pt x="3603853" y="1635583"/>
                  <a:pt x="3596690" y="1625236"/>
                </a:cubicBezTo>
                <a:close/>
                <a:moveTo>
                  <a:pt x="3271165" y="1567135"/>
                </a:moveTo>
                <a:cubicBezTo>
                  <a:pt x="3268777" y="1569125"/>
                  <a:pt x="3266390" y="1571512"/>
                  <a:pt x="3264400" y="1573502"/>
                </a:cubicBezTo>
                <a:cubicBezTo>
                  <a:pt x="3277134" y="1586634"/>
                  <a:pt x="3289869" y="1599767"/>
                  <a:pt x="3302603" y="1612899"/>
                </a:cubicBezTo>
                <a:cubicBezTo>
                  <a:pt x="3304991" y="1610910"/>
                  <a:pt x="3306981" y="1608920"/>
                  <a:pt x="3308970" y="1606930"/>
                </a:cubicBezTo>
                <a:cubicBezTo>
                  <a:pt x="3296236" y="1593798"/>
                  <a:pt x="3283899" y="1580267"/>
                  <a:pt x="3271165" y="1567135"/>
                </a:cubicBezTo>
                <a:close/>
                <a:moveTo>
                  <a:pt x="3471335" y="1554002"/>
                </a:moveTo>
                <a:cubicBezTo>
                  <a:pt x="3459794" y="1563951"/>
                  <a:pt x="3449845" y="1571910"/>
                  <a:pt x="3439101" y="1581063"/>
                </a:cubicBezTo>
                <a:cubicBezTo>
                  <a:pt x="3446662" y="1590216"/>
                  <a:pt x="3453029" y="1598175"/>
                  <a:pt x="3460988" y="1608124"/>
                </a:cubicBezTo>
                <a:cubicBezTo>
                  <a:pt x="3472927" y="1598573"/>
                  <a:pt x="3482875" y="1590216"/>
                  <a:pt x="3493620" y="1581461"/>
                </a:cubicBezTo>
                <a:cubicBezTo>
                  <a:pt x="3485661" y="1571512"/>
                  <a:pt x="3478896" y="1563155"/>
                  <a:pt x="3471335" y="1554002"/>
                </a:cubicBezTo>
                <a:close/>
                <a:moveTo>
                  <a:pt x="674926" y="1529329"/>
                </a:moveTo>
                <a:cubicBezTo>
                  <a:pt x="650253" y="1571114"/>
                  <a:pt x="625978" y="1611706"/>
                  <a:pt x="601703" y="1653093"/>
                </a:cubicBezTo>
                <a:cubicBezTo>
                  <a:pt x="583000" y="1643144"/>
                  <a:pt x="565490" y="1633991"/>
                  <a:pt x="546388" y="1624042"/>
                </a:cubicBezTo>
                <a:cubicBezTo>
                  <a:pt x="542806" y="1632001"/>
                  <a:pt x="539623" y="1638368"/>
                  <a:pt x="537235" y="1645133"/>
                </a:cubicBezTo>
                <a:cubicBezTo>
                  <a:pt x="497440" y="1749795"/>
                  <a:pt x="481920" y="1857640"/>
                  <a:pt x="499430" y="1969066"/>
                </a:cubicBezTo>
                <a:cubicBezTo>
                  <a:pt x="521715" y="2113125"/>
                  <a:pt x="589765" y="2229725"/>
                  <a:pt x="711936" y="2311703"/>
                </a:cubicBezTo>
                <a:cubicBezTo>
                  <a:pt x="719099" y="2316876"/>
                  <a:pt x="727058" y="2320856"/>
                  <a:pt x="735813" y="2326029"/>
                </a:cubicBezTo>
                <a:cubicBezTo>
                  <a:pt x="742976" y="2286632"/>
                  <a:pt x="749343" y="2250020"/>
                  <a:pt x="756507" y="2208634"/>
                </a:cubicBezTo>
                <a:cubicBezTo>
                  <a:pt x="735017" y="2222164"/>
                  <a:pt x="719895" y="2220970"/>
                  <a:pt x="710344" y="2205848"/>
                </a:cubicBezTo>
                <a:cubicBezTo>
                  <a:pt x="696018" y="2205848"/>
                  <a:pt x="683284" y="2205848"/>
                  <a:pt x="667365" y="2205848"/>
                </a:cubicBezTo>
                <a:cubicBezTo>
                  <a:pt x="680498" y="2154910"/>
                  <a:pt x="692436" y="2108350"/>
                  <a:pt x="704773" y="2060595"/>
                </a:cubicBezTo>
                <a:cubicBezTo>
                  <a:pt x="687661" y="2054626"/>
                  <a:pt x="671345" y="2049055"/>
                  <a:pt x="654233" y="2043483"/>
                </a:cubicBezTo>
                <a:cubicBezTo>
                  <a:pt x="659008" y="2027963"/>
                  <a:pt x="662988" y="2014433"/>
                  <a:pt x="667365" y="2000107"/>
                </a:cubicBezTo>
                <a:cubicBezTo>
                  <a:pt x="653437" y="1994933"/>
                  <a:pt x="641896" y="1990954"/>
                  <a:pt x="627172" y="1985382"/>
                </a:cubicBezTo>
                <a:cubicBezTo>
                  <a:pt x="645080" y="1938822"/>
                  <a:pt x="662590" y="1893853"/>
                  <a:pt x="680498" y="1848487"/>
                </a:cubicBezTo>
                <a:cubicBezTo>
                  <a:pt x="695620" y="1854854"/>
                  <a:pt x="707161" y="1859630"/>
                  <a:pt x="719497" y="1864803"/>
                </a:cubicBezTo>
                <a:cubicBezTo>
                  <a:pt x="727058" y="1849681"/>
                  <a:pt x="734221" y="1834956"/>
                  <a:pt x="741782" y="1819436"/>
                </a:cubicBezTo>
                <a:cubicBezTo>
                  <a:pt x="833311" y="1863211"/>
                  <a:pt x="922851" y="1905394"/>
                  <a:pt x="1012788" y="1948373"/>
                </a:cubicBezTo>
                <a:cubicBezTo>
                  <a:pt x="1018757" y="1935638"/>
                  <a:pt x="1024328" y="1924496"/>
                  <a:pt x="1029900" y="1912557"/>
                </a:cubicBezTo>
                <a:cubicBezTo>
                  <a:pt x="1004829" y="1899425"/>
                  <a:pt x="981747" y="1887486"/>
                  <a:pt x="956278" y="1874354"/>
                </a:cubicBezTo>
                <a:cubicBezTo>
                  <a:pt x="984533" y="1825804"/>
                  <a:pt x="1011196" y="1779641"/>
                  <a:pt x="1037859" y="1733479"/>
                </a:cubicBezTo>
                <a:cubicBezTo>
                  <a:pt x="1035471" y="1732285"/>
                  <a:pt x="1033481" y="1730693"/>
                  <a:pt x="1031094" y="1729499"/>
                </a:cubicBezTo>
                <a:cubicBezTo>
                  <a:pt x="1000849" y="1772080"/>
                  <a:pt x="976176" y="1818641"/>
                  <a:pt x="950309" y="1865201"/>
                </a:cubicBezTo>
                <a:cubicBezTo>
                  <a:pt x="922851" y="1851273"/>
                  <a:pt x="897382" y="1837742"/>
                  <a:pt x="870321" y="1823814"/>
                </a:cubicBezTo>
                <a:cubicBezTo>
                  <a:pt x="896586" y="1778049"/>
                  <a:pt x="921657" y="1734673"/>
                  <a:pt x="946728" y="1691296"/>
                </a:cubicBezTo>
                <a:cubicBezTo>
                  <a:pt x="945136" y="1689704"/>
                  <a:pt x="943942" y="1688112"/>
                  <a:pt x="942350" y="1686520"/>
                </a:cubicBezTo>
                <a:cubicBezTo>
                  <a:pt x="938371" y="1690102"/>
                  <a:pt x="933197" y="1692490"/>
                  <a:pt x="930412" y="1696867"/>
                </a:cubicBezTo>
                <a:cubicBezTo>
                  <a:pt x="907330" y="1735071"/>
                  <a:pt x="885045" y="1773274"/>
                  <a:pt x="861566" y="1812671"/>
                </a:cubicBezTo>
                <a:cubicBezTo>
                  <a:pt x="836893" y="1799937"/>
                  <a:pt x="811822" y="1786804"/>
                  <a:pt x="785955" y="1773274"/>
                </a:cubicBezTo>
                <a:cubicBezTo>
                  <a:pt x="789935" y="1765713"/>
                  <a:pt x="792720" y="1759744"/>
                  <a:pt x="795904" y="1754172"/>
                </a:cubicBezTo>
                <a:cubicBezTo>
                  <a:pt x="814608" y="1721142"/>
                  <a:pt x="834107" y="1688908"/>
                  <a:pt x="852413" y="1655878"/>
                </a:cubicBezTo>
                <a:cubicBezTo>
                  <a:pt x="854403" y="1652297"/>
                  <a:pt x="852413" y="1646327"/>
                  <a:pt x="852413" y="1641552"/>
                </a:cubicBezTo>
                <a:cubicBezTo>
                  <a:pt x="848434" y="1643940"/>
                  <a:pt x="844056" y="1645531"/>
                  <a:pt x="840872" y="1648715"/>
                </a:cubicBezTo>
                <a:cubicBezTo>
                  <a:pt x="837689" y="1651899"/>
                  <a:pt x="835699" y="1656276"/>
                  <a:pt x="833311" y="1660256"/>
                </a:cubicBezTo>
                <a:cubicBezTo>
                  <a:pt x="814210" y="1692888"/>
                  <a:pt x="794710" y="1726316"/>
                  <a:pt x="774812" y="1760142"/>
                </a:cubicBezTo>
                <a:cubicBezTo>
                  <a:pt x="749343" y="1747009"/>
                  <a:pt x="725068" y="1733877"/>
                  <a:pt x="699202" y="1720346"/>
                </a:cubicBezTo>
                <a:cubicBezTo>
                  <a:pt x="722681" y="1680949"/>
                  <a:pt x="744170" y="1643940"/>
                  <a:pt x="766058" y="1606930"/>
                </a:cubicBezTo>
                <a:cubicBezTo>
                  <a:pt x="772823" y="1595389"/>
                  <a:pt x="772425" y="1595389"/>
                  <a:pt x="756905" y="1589420"/>
                </a:cubicBezTo>
                <a:cubicBezTo>
                  <a:pt x="733823" y="1628419"/>
                  <a:pt x="711140" y="1667419"/>
                  <a:pt x="687661" y="1707214"/>
                </a:cubicBezTo>
                <a:cubicBezTo>
                  <a:pt x="662988" y="1694082"/>
                  <a:pt x="639907" y="1681745"/>
                  <a:pt x="614836" y="1668215"/>
                </a:cubicBezTo>
                <a:cubicBezTo>
                  <a:pt x="640305" y="1624440"/>
                  <a:pt x="664978" y="1582257"/>
                  <a:pt x="689651" y="1539278"/>
                </a:cubicBezTo>
                <a:cubicBezTo>
                  <a:pt x="684875" y="1536095"/>
                  <a:pt x="680896" y="1533309"/>
                  <a:pt x="674926" y="1529329"/>
                </a:cubicBezTo>
                <a:close/>
                <a:moveTo>
                  <a:pt x="3598679" y="1527340"/>
                </a:moveTo>
                <a:cubicBezTo>
                  <a:pt x="3586741" y="1536493"/>
                  <a:pt x="3576394" y="1544452"/>
                  <a:pt x="3566047" y="1552809"/>
                </a:cubicBezTo>
                <a:cubicBezTo>
                  <a:pt x="3574006" y="1563553"/>
                  <a:pt x="3580772" y="1572308"/>
                  <a:pt x="3588731" y="1583053"/>
                </a:cubicBezTo>
                <a:cubicBezTo>
                  <a:pt x="3601067" y="1573900"/>
                  <a:pt x="3611016" y="1565941"/>
                  <a:pt x="3622159" y="1557584"/>
                </a:cubicBezTo>
                <a:cubicBezTo>
                  <a:pt x="3613404" y="1546441"/>
                  <a:pt x="3606240" y="1537288"/>
                  <a:pt x="3598679" y="1527340"/>
                </a:cubicBezTo>
                <a:close/>
                <a:moveTo>
                  <a:pt x="1238426" y="1470433"/>
                </a:moveTo>
                <a:cubicBezTo>
                  <a:pt x="1230865" y="1479187"/>
                  <a:pt x="1222906" y="1487942"/>
                  <a:pt x="1213355" y="1498289"/>
                </a:cubicBezTo>
                <a:cubicBezTo>
                  <a:pt x="1220519" y="1504258"/>
                  <a:pt x="1227682" y="1510228"/>
                  <a:pt x="1236437" y="1517391"/>
                </a:cubicBezTo>
                <a:cubicBezTo>
                  <a:pt x="1243600" y="1509432"/>
                  <a:pt x="1251559" y="1500279"/>
                  <a:pt x="1260712" y="1489932"/>
                </a:cubicBezTo>
                <a:cubicBezTo>
                  <a:pt x="1254742" y="1484361"/>
                  <a:pt x="1247579" y="1478392"/>
                  <a:pt x="1238426" y="1470433"/>
                </a:cubicBezTo>
                <a:close/>
                <a:moveTo>
                  <a:pt x="3599873" y="1447749"/>
                </a:moveTo>
                <a:cubicBezTo>
                  <a:pt x="3588731" y="1457300"/>
                  <a:pt x="3578782" y="1465657"/>
                  <a:pt x="3567639" y="1474412"/>
                </a:cubicBezTo>
                <a:cubicBezTo>
                  <a:pt x="3576394" y="1485157"/>
                  <a:pt x="3583557" y="1493912"/>
                  <a:pt x="3591914" y="1504258"/>
                </a:cubicBezTo>
                <a:cubicBezTo>
                  <a:pt x="3603057" y="1495504"/>
                  <a:pt x="3613404" y="1487146"/>
                  <a:pt x="3624546" y="1478392"/>
                </a:cubicBezTo>
                <a:cubicBezTo>
                  <a:pt x="3615791" y="1468045"/>
                  <a:pt x="3608230" y="1458494"/>
                  <a:pt x="3599873" y="1447749"/>
                </a:cubicBezTo>
                <a:close/>
                <a:moveTo>
                  <a:pt x="1199029" y="1428648"/>
                </a:moveTo>
                <a:cubicBezTo>
                  <a:pt x="1188682" y="1437402"/>
                  <a:pt x="1179132" y="1444964"/>
                  <a:pt x="1171173" y="1451331"/>
                </a:cubicBezTo>
                <a:cubicBezTo>
                  <a:pt x="1180723" y="1462076"/>
                  <a:pt x="1188285" y="1470830"/>
                  <a:pt x="1195050" y="1478392"/>
                </a:cubicBezTo>
                <a:cubicBezTo>
                  <a:pt x="1204998" y="1469239"/>
                  <a:pt x="1213753" y="1461280"/>
                  <a:pt x="1224100" y="1451729"/>
                </a:cubicBezTo>
                <a:cubicBezTo>
                  <a:pt x="1214947" y="1443372"/>
                  <a:pt x="1206590" y="1435413"/>
                  <a:pt x="1199029" y="1428648"/>
                </a:cubicBezTo>
                <a:close/>
                <a:moveTo>
                  <a:pt x="2320068" y="1391331"/>
                </a:moveTo>
                <a:cubicBezTo>
                  <a:pt x="2169068" y="1386651"/>
                  <a:pt x="2013438" y="1410939"/>
                  <a:pt x="1854058" y="1462871"/>
                </a:cubicBezTo>
                <a:cubicBezTo>
                  <a:pt x="1550421" y="1561962"/>
                  <a:pt x="1331149" y="1763723"/>
                  <a:pt x="1206192" y="2059799"/>
                </a:cubicBezTo>
                <a:cubicBezTo>
                  <a:pt x="1102725" y="2304540"/>
                  <a:pt x="1082827" y="2558433"/>
                  <a:pt x="1138541" y="2818296"/>
                </a:cubicBezTo>
                <a:cubicBezTo>
                  <a:pt x="1189876" y="3056669"/>
                  <a:pt x="1301303" y="3261614"/>
                  <a:pt x="1487544" y="3421591"/>
                </a:cubicBezTo>
                <a:cubicBezTo>
                  <a:pt x="1709999" y="3613006"/>
                  <a:pt x="1972648" y="3695382"/>
                  <a:pt x="2232510" y="3699760"/>
                </a:cubicBezTo>
                <a:cubicBezTo>
                  <a:pt x="2379753" y="3699361"/>
                  <a:pt x="2495159" y="3685035"/>
                  <a:pt x="2608177" y="3651607"/>
                </a:cubicBezTo>
                <a:cubicBezTo>
                  <a:pt x="2922957" y="3559680"/>
                  <a:pt x="3164912" y="3375827"/>
                  <a:pt x="3310164" y="3078159"/>
                </a:cubicBezTo>
                <a:cubicBezTo>
                  <a:pt x="3434325" y="2823867"/>
                  <a:pt x="3461784" y="2556046"/>
                  <a:pt x="3402091" y="2279469"/>
                </a:cubicBezTo>
                <a:cubicBezTo>
                  <a:pt x="3348765" y="2031943"/>
                  <a:pt x="3232166" y="1819436"/>
                  <a:pt x="3032394" y="1662245"/>
                </a:cubicBezTo>
                <a:cubicBezTo>
                  <a:pt x="2810536" y="1487395"/>
                  <a:pt x="2571734" y="1399131"/>
                  <a:pt x="2320068" y="1391331"/>
                </a:cubicBezTo>
                <a:close/>
                <a:moveTo>
                  <a:pt x="3350357" y="1378904"/>
                </a:moveTo>
                <a:cubicBezTo>
                  <a:pt x="3337225" y="1393628"/>
                  <a:pt x="3327276" y="1405168"/>
                  <a:pt x="3316531" y="1417107"/>
                </a:cubicBezTo>
                <a:cubicBezTo>
                  <a:pt x="3327674" y="1427454"/>
                  <a:pt x="3336429" y="1435811"/>
                  <a:pt x="3345184" y="1443770"/>
                </a:cubicBezTo>
                <a:cubicBezTo>
                  <a:pt x="3357520" y="1432229"/>
                  <a:pt x="3368663" y="1422280"/>
                  <a:pt x="3379806" y="1411138"/>
                </a:cubicBezTo>
                <a:cubicBezTo>
                  <a:pt x="3369857" y="1399995"/>
                  <a:pt x="3361102" y="1390444"/>
                  <a:pt x="3350357" y="1378904"/>
                </a:cubicBezTo>
                <a:close/>
                <a:moveTo>
                  <a:pt x="1431831" y="1376914"/>
                </a:moveTo>
                <a:cubicBezTo>
                  <a:pt x="1422280" y="1384077"/>
                  <a:pt x="1411933" y="1391240"/>
                  <a:pt x="1402383" y="1399199"/>
                </a:cubicBezTo>
                <a:cubicBezTo>
                  <a:pt x="1399995" y="1401189"/>
                  <a:pt x="1399597" y="1405566"/>
                  <a:pt x="1398403" y="1408352"/>
                </a:cubicBezTo>
                <a:cubicBezTo>
                  <a:pt x="1401985" y="1408352"/>
                  <a:pt x="1406760" y="1409148"/>
                  <a:pt x="1409546" y="1407556"/>
                </a:cubicBezTo>
                <a:cubicBezTo>
                  <a:pt x="1417903" y="1402383"/>
                  <a:pt x="1425862" y="1396413"/>
                  <a:pt x="1433025" y="1390046"/>
                </a:cubicBezTo>
                <a:cubicBezTo>
                  <a:pt x="1435413" y="1387658"/>
                  <a:pt x="1435811" y="1383281"/>
                  <a:pt x="1437402" y="1379699"/>
                </a:cubicBezTo>
                <a:cubicBezTo>
                  <a:pt x="1435811" y="1378904"/>
                  <a:pt x="1433821" y="1377710"/>
                  <a:pt x="1431831" y="1376914"/>
                </a:cubicBezTo>
                <a:close/>
                <a:moveTo>
                  <a:pt x="3303399" y="1340302"/>
                </a:moveTo>
                <a:cubicBezTo>
                  <a:pt x="3292257" y="1353435"/>
                  <a:pt x="3282308" y="1364975"/>
                  <a:pt x="3271961" y="1377312"/>
                </a:cubicBezTo>
                <a:cubicBezTo>
                  <a:pt x="3282706" y="1386863"/>
                  <a:pt x="3292654" y="1395220"/>
                  <a:pt x="3303001" y="1404373"/>
                </a:cubicBezTo>
                <a:cubicBezTo>
                  <a:pt x="3314144" y="1391638"/>
                  <a:pt x="3324491" y="1380495"/>
                  <a:pt x="3335633" y="1368557"/>
                </a:cubicBezTo>
                <a:cubicBezTo>
                  <a:pt x="3324093" y="1358608"/>
                  <a:pt x="3314144" y="1349455"/>
                  <a:pt x="3303399" y="1340302"/>
                </a:cubicBezTo>
                <a:close/>
                <a:moveTo>
                  <a:pt x="1285385" y="1337517"/>
                </a:moveTo>
                <a:cubicBezTo>
                  <a:pt x="1274640" y="1346272"/>
                  <a:pt x="1265487" y="1354231"/>
                  <a:pt x="1255538" y="1362986"/>
                </a:cubicBezTo>
                <a:cubicBezTo>
                  <a:pt x="1263099" y="1371740"/>
                  <a:pt x="1269467" y="1379301"/>
                  <a:pt x="1277426" y="1388454"/>
                </a:cubicBezTo>
                <a:cubicBezTo>
                  <a:pt x="1288170" y="1378904"/>
                  <a:pt x="1297323" y="1370945"/>
                  <a:pt x="1306476" y="1362588"/>
                </a:cubicBezTo>
                <a:cubicBezTo>
                  <a:pt x="1298517" y="1353435"/>
                  <a:pt x="1292548" y="1345874"/>
                  <a:pt x="1285385" y="1337517"/>
                </a:cubicBezTo>
                <a:close/>
                <a:moveTo>
                  <a:pt x="1111082" y="1327966"/>
                </a:moveTo>
                <a:cubicBezTo>
                  <a:pt x="1099541" y="1338312"/>
                  <a:pt x="1089990" y="1347465"/>
                  <a:pt x="1082031" y="1355027"/>
                </a:cubicBezTo>
                <a:cubicBezTo>
                  <a:pt x="1090388" y="1364975"/>
                  <a:pt x="1097551" y="1373332"/>
                  <a:pt x="1106306" y="1384077"/>
                </a:cubicBezTo>
                <a:cubicBezTo>
                  <a:pt x="1116255" y="1372934"/>
                  <a:pt x="1124612" y="1362986"/>
                  <a:pt x="1134163" y="1352241"/>
                </a:cubicBezTo>
                <a:cubicBezTo>
                  <a:pt x="1127000" y="1344680"/>
                  <a:pt x="1119041" y="1336323"/>
                  <a:pt x="1111082" y="1327966"/>
                </a:cubicBezTo>
                <a:close/>
                <a:moveTo>
                  <a:pt x="3398908" y="1327568"/>
                </a:moveTo>
                <a:cubicBezTo>
                  <a:pt x="3386571" y="1341098"/>
                  <a:pt x="3376224" y="1352241"/>
                  <a:pt x="3364684" y="1364577"/>
                </a:cubicBezTo>
                <a:cubicBezTo>
                  <a:pt x="3375826" y="1375322"/>
                  <a:pt x="3385775" y="1384475"/>
                  <a:pt x="3393734" y="1392036"/>
                </a:cubicBezTo>
                <a:cubicBezTo>
                  <a:pt x="3406071" y="1380097"/>
                  <a:pt x="3416815" y="1369751"/>
                  <a:pt x="3426764" y="1360200"/>
                </a:cubicBezTo>
                <a:cubicBezTo>
                  <a:pt x="3418009" y="1349853"/>
                  <a:pt x="3408856" y="1339506"/>
                  <a:pt x="3398908" y="1327568"/>
                </a:cubicBezTo>
                <a:close/>
                <a:moveTo>
                  <a:pt x="3256043" y="1300905"/>
                </a:moveTo>
                <a:cubicBezTo>
                  <a:pt x="3244900" y="1314833"/>
                  <a:pt x="3235747" y="1326374"/>
                  <a:pt x="3225798" y="1338710"/>
                </a:cubicBezTo>
                <a:cubicBezTo>
                  <a:pt x="3236941" y="1347863"/>
                  <a:pt x="3246890" y="1355822"/>
                  <a:pt x="3258032" y="1364975"/>
                </a:cubicBezTo>
                <a:cubicBezTo>
                  <a:pt x="3269175" y="1351445"/>
                  <a:pt x="3278726" y="1339904"/>
                  <a:pt x="3289471" y="1327170"/>
                </a:cubicBezTo>
                <a:cubicBezTo>
                  <a:pt x="3277532" y="1318017"/>
                  <a:pt x="3267185" y="1309660"/>
                  <a:pt x="3256043" y="1300905"/>
                </a:cubicBezTo>
                <a:close/>
                <a:moveTo>
                  <a:pt x="1247181" y="1289762"/>
                </a:moveTo>
                <a:cubicBezTo>
                  <a:pt x="1235641" y="1299711"/>
                  <a:pt x="1226090" y="1308068"/>
                  <a:pt x="1215743" y="1316823"/>
                </a:cubicBezTo>
                <a:cubicBezTo>
                  <a:pt x="1224498" y="1326772"/>
                  <a:pt x="1231661" y="1335129"/>
                  <a:pt x="1240416" y="1345078"/>
                </a:cubicBezTo>
                <a:cubicBezTo>
                  <a:pt x="1251559" y="1335527"/>
                  <a:pt x="1260712" y="1327568"/>
                  <a:pt x="1271059" y="1319211"/>
                </a:cubicBezTo>
                <a:cubicBezTo>
                  <a:pt x="1262702" y="1308864"/>
                  <a:pt x="1255538" y="1300109"/>
                  <a:pt x="1247181" y="1289762"/>
                </a:cubicBezTo>
                <a:close/>
                <a:moveTo>
                  <a:pt x="1533309" y="1288171"/>
                </a:moveTo>
                <a:cubicBezTo>
                  <a:pt x="1524952" y="1293344"/>
                  <a:pt x="1518187" y="1297323"/>
                  <a:pt x="1509432" y="1302497"/>
                </a:cubicBezTo>
                <a:cubicBezTo>
                  <a:pt x="1516197" y="1313639"/>
                  <a:pt x="1522166" y="1323190"/>
                  <a:pt x="1528533" y="1333537"/>
                </a:cubicBezTo>
                <a:cubicBezTo>
                  <a:pt x="1536890" y="1327966"/>
                  <a:pt x="1543656" y="1323588"/>
                  <a:pt x="1551615" y="1318813"/>
                </a:cubicBezTo>
                <a:cubicBezTo>
                  <a:pt x="1544849" y="1307670"/>
                  <a:pt x="1539278" y="1298119"/>
                  <a:pt x="1533309" y="1288171"/>
                </a:cubicBezTo>
                <a:close/>
                <a:moveTo>
                  <a:pt x="3349960" y="1285783"/>
                </a:moveTo>
                <a:cubicBezTo>
                  <a:pt x="3338817" y="1298517"/>
                  <a:pt x="3328868" y="1310456"/>
                  <a:pt x="3318123" y="1323190"/>
                </a:cubicBezTo>
                <a:cubicBezTo>
                  <a:pt x="3329664" y="1333139"/>
                  <a:pt x="3340011" y="1341894"/>
                  <a:pt x="3350755" y="1351047"/>
                </a:cubicBezTo>
                <a:cubicBezTo>
                  <a:pt x="3362296" y="1338312"/>
                  <a:pt x="3372245" y="1327170"/>
                  <a:pt x="3382990" y="1315231"/>
                </a:cubicBezTo>
                <a:cubicBezTo>
                  <a:pt x="3371449" y="1305283"/>
                  <a:pt x="3361500" y="1296130"/>
                  <a:pt x="3349960" y="1285783"/>
                </a:cubicBezTo>
                <a:close/>
                <a:moveTo>
                  <a:pt x="1071685" y="1285783"/>
                </a:moveTo>
                <a:cubicBezTo>
                  <a:pt x="1060542" y="1297323"/>
                  <a:pt x="1050991" y="1306874"/>
                  <a:pt x="1042634" y="1315231"/>
                </a:cubicBezTo>
                <a:cubicBezTo>
                  <a:pt x="1049797" y="1322792"/>
                  <a:pt x="1057358" y="1330751"/>
                  <a:pt x="1064521" y="1338710"/>
                </a:cubicBezTo>
                <a:cubicBezTo>
                  <a:pt x="1074072" y="1329557"/>
                  <a:pt x="1083623" y="1320803"/>
                  <a:pt x="1094766" y="1310058"/>
                </a:cubicBezTo>
                <a:cubicBezTo>
                  <a:pt x="1086011" y="1300507"/>
                  <a:pt x="1078848" y="1293344"/>
                  <a:pt x="1071685" y="1285783"/>
                </a:cubicBezTo>
                <a:close/>
                <a:moveTo>
                  <a:pt x="1352639" y="1282599"/>
                </a:moveTo>
                <a:cubicBezTo>
                  <a:pt x="1339506" y="1292548"/>
                  <a:pt x="1330751" y="1299313"/>
                  <a:pt x="1320007" y="1307272"/>
                </a:cubicBezTo>
                <a:cubicBezTo>
                  <a:pt x="1339904" y="1332741"/>
                  <a:pt x="1358608" y="1357016"/>
                  <a:pt x="1378108" y="1382485"/>
                </a:cubicBezTo>
                <a:cubicBezTo>
                  <a:pt x="1392036" y="1372536"/>
                  <a:pt x="1403974" y="1363383"/>
                  <a:pt x="1421086" y="1350649"/>
                </a:cubicBezTo>
                <a:cubicBezTo>
                  <a:pt x="1396413" y="1326374"/>
                  <a:pt x="1374526" y="1304487"/>
                  <a:pt x="1352639" y="1282599"/>
                </a:cubicBezTo>
                <a:close/>
                <a:moveTo>
                  <a:pt x="3446264" y="1276630"/>
                </a:moveTo>
                <a:cubicBezTo>
                  <a:pt x="3434325" y="1289364"/>
                  <a:pt x="3424376" y="1300109"/>
                  <a:pt x="3414428" y="1310854"/>
                </a:cubicBezTo>
                <a:cubicBezTo>
                  <a:pt x="3424774" y="1322394"/>
                  <a:pt x="3434325" y="1332741"/>
                  <a:pt x="3442284" y="1341496"/>
                </a:cubicBezTo>
                <a:cubicBezTo>
                  <a:pt x="3455815" y="1329557"/>
                  <a:pt x="3466957" y="1319609"/>
                  <a:pt x="3479692" y="1308466"/>
                </a:cubicBezTo>
                <a:cubicBezTo>
                  <a:pt x="3468151" y="1297721"/>
                  <a:pt x="3457407" y="1287375"/>
                  <a:pt x="3446264" y="1276630"/>
                </a:cubicBezTo>
                <a:close/>
                <a:moveTo>
                  <a:pt x="1473616" y="1273446"/>
                </a:moveTo>
                <a:cubicBezTo>
                  <a:pt x="1464463" y="1279416"/>
                  <a:pt x="1457300" y="1284191"/>
                  <a:pt x="1449341" y="1289364"/>
                </a:cubicBezTo>
                <a:cubicBezTo>
                  <a:pt x="1456902" y="1300109"/>
                  <a:pt x="1462871" y="1309262"/>
                  <a:pt x="1469637" y="1319211"/>
                </a:cubicBezTo>
                <a:cubicBezTo>
                  <a:pt x="1478789" y="1313242"/>
                  <a:pt x="1485555" y="1308864"/>
                  <a:pt x="1493116" y="1303691"/>
                </a:cubicBezTo>
                <a:cubicBezTo>
                  <a:pt x="1486351" y="1293344"/>
                  <a:pt x="1480779" y="1284191"/>
                  <a:pt x="1473616" y="1273446"/>
                </a:cubicBezTo>
                <a:close/>
                <a:moveTo>
                  <a:pt x="907579" y="1265239"/>
                </a:moveTo>
                <a:cubicBezTo>
                  <a:pt x="892507" y="1263597"/>
                  <a:pt x="876091" y="1273248"/>
                  <a:pt x="843260" y="1292548"/>
                </a:cubicBezTo>
                <a:cubicBezTo>
                  <a:pt x="842066" y="1292946"/>
                  <a:pt x="840872" y="1294140"/>
                  <a:pt x="840077" y="1294936"/>
                </a:cubicBezTo>
                <a:cubicBezTo>
                  <a:pt x="840872" y="1303293"/>
                  <a:pt x="839679" y="1310854"/>
                  <a:pt x="835301" y="1316425"/>
                </a:cubicBezTo>
                <a:cubicBezTo>
                  <a:pt x="810628" y="1347465"/>
                  <a:pt x="785557" y="1378506"/>
                  <a:pt x="760884" y="1409546"/>
                </a:cubicBezTo>
                <a:cubicBezTo>
                  <a:pt x="759690" y="1411138"/>
                  <a:pt x="759292" y="1413127"/>
                  <a:pt x="758098" y="1416311"/>
                </a:cubicBezTo>
                <a:cubicBezTo>
                  <a:pt x="762874" y="1419097"/>
                  <a:pt x="767649" y="1421882"/>
                  <a:pt x="771629" y="1424270"/>
                </a:cubicBezTo>
                <a:cubicBezTo>
                  <a:pt x="803067" y="1385669"/>
                  <a:pt x="832913" y="1349057"/>
                  <a:pt x="863954" y="1311252"/>
                </a:cubicBezTo>
                <a:cubicBezTo>
                  <a:pt x="885841" y="1330751"/>
                  <a:pt x="906137" y="1348261"/>
                  <a:pt x="926034" y="1365771"/>
                </a:cubicBezTo>
                <a:cubicBezTo>
                  <a:pt x="896586" y="1402383"/>
                  <a:pt x="868729" y="1437005"/>
                  <a:pt x="840475" y="1472024"/>
                </a:cubicBezTo>
                <a:cubicBezTo>
                  <a:pt x="842066" y="1474412"/>
                  <a:pt x="843658" y="1476800"/>
                  <a:pt x="845250" y="1479187"/>
                </a:cubicBezTo>
                <a:cubicBezTo>
                  <a:pt x="850821" y="1476402"/>
                  <a:pt x="858382" y="1475208"/>
                  <a:pt x="861964" y="1470830"/>
                </a:cubicBezTo>
                <a:cubicBezTo>
                  <a:pt x="889025" y="1438198"/>
                  <a:pt x="915289" y="1405168"/>
                  <a:pt x="942748" y="1371342"/>
                </a:cubicBezTo>
                <a:cubicBezTo>
                  <a:pt x="965431" y="1391240"/>
                  <a:pt x="985727" y="1409546"/>
                  <a:pt x="1006420" y="1427852"/>
                </a:cubicBezTo>
                <a:cubicBezTo>
                  <a:pt x="978962" y="1461678"/>
                  <a:pt x="953493" y="1493514"/>
                  <a:pt x="927626" y="1525350"/>
                </a:cubicBezTo>
                <a:cubicBezTo>
                  <a:pt x="921657" y="1532115"/>
                  <a:pt x="915687" y="1539278"/>
                  <a:pt x="930014" y="1543656"/>
                </a:cubicBezTo>
                <a:cubicBezTo>
                  <a:pt x="960258" y="1507044"/>
                  <a:pt x="990502" y="1470433"/>
                  <a:pt x="1021543" y="1433025"/>
                </a:cubicBezTo>
                <a:cubicBezTo>
                  <a:pt x="1044624" y="1453719"/>
                  <a:pt x="1064919" y="1472024"/>
                  <a:pt x="1086409" y="1491126"/>
                </a:cubicBezTo>
                <a:cubicBezTo>
                  <a:pt x="1081235" y="1497493"/>
                  <a:pt x="1076858" y="1502269"/>
                  <a:pt x="1072879" y="1507442"/>
                </a:cubicBezTo>
                <a:cubicBezTo>
                  <a:pt x="1049399" y="1536493"/>
                  <a:pt x="1025920" y="1565145"/>
                  <a:pt x="1002839" y="1594196"/>
                </a:cubicBezTo>
                <a:cubicBezTo>
                  <a:pt x="999655" y="1598175"/>
                  <a:pt x="999257" y="1604144"/>
                  <a:pt x="997666" y="1609318"/>
                </a:cubicBezTo>
                <a:cubicBezTo>
                  <a:pt x="999655" y="1610114"/>
                  <a:pt x="1001247" y="1610512"/>
                  <a:pt x="1003237" y="1611308"/>
                </a:cubicBezTo>
                <a:cubicBezTo>
                  <a:pt x="1034675" y="1572706"/>
                  <a:pt x="1066511" y="1534105"/>
                  <a:pt x="1099143" y="1494708"/>
                </a:cubicBezTo>
                <a:cubicBezTo>
                  <a:pt x="1122622" y="1515799"/>
                  <a:pt x="1143714" y="1534503"/>
                  <a:pt x="1165999" y="1554798"/>
                </a:cubicBezTo>
                <a:cubicBezTo>
                  <a:pt x="1152469" y="1570716"/>
                  <a:pt x="1140928" y="1583849"/>
                  <a:pt x="1129388" y="1597777"/>
                </a:cubicBezTo>
                <a:cubicBezTo>
                  <a:pt x="1118245" y="1610910"/>
                  <a:pt x="1107102" y="1623644"/>
                  <a:pt x="1097153" y="1637970"/>
                </a:cubicBezTo>
                <a:cubicBezTo>
                  <a:pt x="1088001" y="1651103"/>
                  <a:pt x="1073276" y="1661847"/>
                  <a:pt x="1075266" y="1681347"/>
                </a:cubicBezTo>
                <a:cubicBezTo>
                  <a:pt x="1108694" y="1640358"/>
                  <a:pt x="1142520" y="1598971"/>
                  <a:pt x="1178336" y="1557982"/>
                </a:cubicBezTo>
                <a:cubicBezTo>
                  <a:pt x="1200223" y="1577482"/>
                  <a:pt x="1219723" y="1594991"/>
                  <a:pt x="1240416" y="1613695"/>
                </a:cubicBezTo>
                <a:cubicBezTo>
                  <a:pt x="1248773" y="1604940"/>
                  <a:pt x="1255538" y="1597379"/>
                  <a:pt x="1263099" y="1589022"/>
                </a:cubicBezTo>
                <a:cubicBezTo>
                  <a:pt x="1255936" y="1582655"/>
                  <a:pt x="1250365" y="1577880"/>
                  <a:pt x="1245192" y="1572706"/>
                </a:cubicBezTo>
                <a:cubicBezTo>
                  <a:pt x="1151275" y="1483565"/>
                  <a:pt x="1057358" y="1394822"/>
                  <a:pt x="963840" y="1305680"/>
                </a:cubicBezTo>
                <a:cubicBezTo>
                  <a:pt x="936381" y="1279814"/>
                  <a:pt x="922652" y="1266880"/>
                  <a:pt x="907579" y="1265239"/>
                </a:cubicBezTo>
                <a:close/>
                <a:moveTo>
                  <a:pt x="3207493" y="1263100"/>
                </a:moveTo>
                <a:cubicBezTo>
                  <a:pt x="3197146" y="1277426"/>
                  <a:pt x="3187993" y="1290160"/>
                  <a:pt x="3178840" y="1302497"/>
                </a:cubicBezTo>
                <a:cubicBezTo>
                  <a:pt x="3191177" y="1312048"/>
                  <a:pt x="3200728" y="1319211"/>
                  <a:pt x="3211472" y="1327170"/>
                </a:cubicBezTo>
                <a:cubicBezTo>
                  <a:pt x="3221421" y="1314037"/>
                  <a:pt x="3230972" y="1302099"/>
                  <a:pt x="3241318" y="1288568"/>
                </a:cubicBezTo>
                <a:cubicBezTo>
                  <a:pt x="3229778" y="1279813"/>
                  <a:pt x="3219431" y="1271854"/>
                  <a:pt x="3207493" y="1263100"/>
                </a:cubicBezTo>
                <a:close/>
                <a:moveTo>
                  <a:pt x="1414719" y="1254345"/>
                </a:moveTo>
                <a:cubicBezTo>
                  <a:pt x="1405566" y="1260712"/>
                  <a:pt x="1398403" y="1265487"/>
                  <a:pt x="1389648" y="1271457"/>
                </a:cubicBezTo>
                <a:cubicBezTo>
                  <a:pt x="1397607" y="1281803"/>
                  <a:pt x="1404372" y="1291354"/>
                  <a:pt x="1411138" y="1300905"/>
                </a:cubicBezTo>
                <a:cubicBezTo>
                  <a:pt x="1419893" y="1294538"/>
                  <a:pt x="1427056" y="1289762"/>
                  <a:pt x="1434617" y="1284589"/>
                </a:cubicBezTo>
                <a:cubicBezTo>
                  <a:pt x="1427852" y="1273844"/>
                  <a:pt x="1421484" y="1264691"/>
                  <a:pt x="1414719" y="1254345"/>
                </a:cubicBezTo>
                <a:close/>
                <a:moveTo>
                  <a:pt x="1269467" y="1247977"/>
                </a:moveTo>
                <a:cubicBezTo>
                  <a:pt x="1268671" y="1249171"/>
                  <a:pt x="1267875" y="1250763"/>
                  <a:pt x="1267079" y="1251957"/>
                </a:cubicBezTo>
                <a:cubicBezTo>
                  <a:pt x="1278620" y="1266681"/>
                  <a:pt x="1289762" y="1281007"/>
                  <a:pt x="1302497" y="1297323"/>
                </a:cubicBezTo>
                <a:cubicBezTo>
                  <a:pt x="1312843" y="1289762"/>
                  <a:pt x="1320803" y="1283395"/>
                  <a:pt x="1331945" y="1274640"/>
                </a:cubicBezTo>
                <a:cubicBezTo>
                  <a:pt x="1308864" y="1264691"/>
                  <a:pt x="1288966" y="1256334"/>
                  <a:pt x="1269467" y="1247977"/>
                </a:cubicBezTo>
                <a:close/>
                <a:moveTo>
                  <a:pt x="3300216" y="1244794"/>
                </a:moveTo>
                <a:cubicBezTo>
                  <a:pt x="3289471" y="1258722"/>
                  <a:pt x="3280318" y="1270263"/>
                  <a:pt x="3269971" y="1283395"/>
                </a:cubicBezTo>
                <a:cubicBezTo>
                  <a:pt x="3281512" y="1292946"/>
                  <a:pt x="3292257" y="1301303"/>
                  <a:pt x="3303399" y="1310456"/>
                </a:cubicBezTo>
                <a:cubicBezTo>
                  <a:pt x="3314144" y="1297721"/>
                  <a:pt x="3323695" y="1286181"/>
                  <a:pt x="3334439" y="1273446"/>
                </a:cubicBezTo>
                <a:cubicBezTo>
                  <a:pt x="3323297" y="1263895"/>
                  <a:pt x="3312950" y="1255141"/>
                  <a:pt x="3300216" y="1244794"/>
                </a:cubicBezTo>
                <a:close/>
                <a:moveTo>
                  <a:pt x="3396122" y="1232457"/>
                </a:moveTo>
                <a:cubicBezTo>
                  <a:pt x="3384979" y="1245192"/>
                  <a:pt x="3375826" y="1256334"/>
                  <a:pt x="3364286" y="1269467"/>
                </a:cubicBezTo>
                <a:cubicBezTo>
                  <a:pt x="3376622" y="1280211"/>
                  <a:pt x="3387367" y="1289364"/>
                  <a:pt x="3398509" y="1299313"/>
                </a:cubicBezTo>
                <a:cubicBezTo>
                  <a:pt x="3410846" y="1285385"/>
                  <a:pt x="3420397" y="1274640"/>
                  <a:pt x="3431142" y="1262702"/>
                </a:cubicBezTo>
                <a:cubicBezTo>
                  <a:pt x="3418805" y="1251957"/>
                  <a:pt x="3407663" y="1242406"/>
                  <a:pt x="3396122" y="1232457"/>
                </a:cubicBezTo>
                <a:close/>
                <a:moveTo>
                  <a:pt x="3494814" y="1224100"/>
                </a:moveTo>
                <a:cubicBezTo>
                  <a:pt x="3482477" y="1237631"/>
                  <a:pt x="3472131" y="1248375"/>
                  <a:pt x="3460988" y="1260712"/>
                </a:cubicBezTo>
                <a:cubicBezTo>
                  <a:pt x="3472927" y="1271854"/>
                  <a:pt x="3483671" y="1282201"/>
                  <a:pt x="3493620" y="1291354"/>
                </a:cubicBezTo>
                <a:cubicBezTo>
                  <a:pt x="3506355" y="1279813"/>
                  <a:pt x="3517497" y="1269865"/>
                  <a:pt x="3528242" y="1259916"/>
                </a:cubicBezTo>
                <a:cubicBezTo>
                  <a:pt x="3516701" y="1247579"/>
                  <a:pt x="3506752" y="1236835"/>
                  <a:pt x="3494814" y="1224100"/>
                </a:cubicBezTo>
                <a:close/>
                <a:moveTo>
                  <a:pt x="1707612" y="1223304"/>
                </a:moveTo>
                <a:cubicBezTo>
                  <a:pt x="1695673" y="1228876"/>
                  <a:pt x="1685724" y="1233253"/>
                  <a:pt x="1674582" y="1238427"/>
                </a:cubicBezTo>
                <a:cubicBezTo>
                  <a:pt x="1680153" y="1250763"/>
                  <a:pt x="1685326" y="1261508"/>
                  <a:pt x="1690500" y="1273048"/>
                </a:cubicBezTo>
                <a:cubicBezTo>
                  <a:pt x="1702040" y="1267875"/>
                  <a:pt x="1711989" y="1263498"/>
                  <a:pt x="1722734" y="1258722"/>
                </a:cubicBezTo>
                <a:cubicBezTo>
                  <a:pt x="1717561" y="1245988"/>
                  <a:pt x="1713183" y="1236039"/>
                  <a:pt x="1707612" y="1223304"/>
                </a:cubicBezTo>
                <a:close/>
                <a:moveTo>
                  <a:pt x="1747009" y="1207386"/>
                </a:moveTo>
                <a:cubicBezTo>
                  <a:pt x="1735070" y="1212162"/>
                  <a:pt x="1725122" y="1216539"/>
                  <a:pt x="1713979" y="1221315"/>
                </a:cubicBezTo>
                <a:cubicBezTo>
                  <a:pt x="1718754" y="1233651"/>
                  <a:pt x="1723132" y="1244396"/>
                  <a:pt x="1728703" y="1257130"/>
                </a:cubicBezTo>
                <a:cubicBezTo>
                  <a:pt x="1740642" y="1251957"/>
                  <a:pt x="1750193" y="1247977"/>
                  <a:pt x="1761335" y="1243202"/>
                </a:cubicBezTo>
                <a:cubicBezTo>
                  <a:pt x="1756560" y="1230865"/>
                  <a:pt x="1751784" y="1219723"/>
                  <a:pt x="1747009" y="1207386"/>
                </a:cubicBezTo>
                <a:close/>
                <a:moveTo>
                  <a:pt x="3249278" y="1206590"/>
                </a:moveTo>
                <a:cubicBezTo>
                  <a:pt x="3239329" y="1220121"/>
                  <a:pt x="3230972" y="1231661"/>
                  <a:pt x="3220625" y="1245590"/>
                </a:cubicBezTo>
                <a:cubicBezTo>
                  <a:pt x="3232564" y="1254345"/>
                  <a:pt x="3243308" y="1262702"/>
                  <a:pt x="3254849" y="1271457"/>
                </a:cubicBezTo>
                <a:cubicBezTo>
                  <a:pt x="3265196" y="1257926"/>
                  <a:pt x="3274349" y="1245988"/>
                  <a:pt x="3285093" y="1233253"/>
                </a:cubicBezTo>
                <a:cubicBezTo>
                  <a:pt x="3272757" y="1224100"/>
                  <a:pt x="3261216" y="1215743"/>
                  <a:pt x="3249278" y="1206590"/>
                </a:cubicBezTo>
                <a:close/>
                <a:moveTo>
                  <a:pt x="1507840" y="1197438"/>
                </a:moveTo>
                <a:cubicBezTo>
                  <a:pt x="1498687" y="1202611"/>
                  <a:pt x="1491524" y="1206590"/>
                  <a:pt x="1481973" y="1212162"/>
                </a:cubicBezTo>
                <a:cubicBezTo>
                  <a:pt x="1488738" y="1223702"/>
                  <a:pt x="1494310" y="1232855"/>
                  <a:pt x="1500677" y="1243600"/>
                </a:cubicBezTo>
                <a:cubicBezTo>
                  <a:pt x="1510228" y="1238029"/>
                  <a:pt x="1517789" y="1233253"/>
                  <a:pt x="1525748" y="1228478"/>
                </a:cubicBezTo>
                <a:cubicBezTo>
                  <a:pt x="1519380" y="1216937"/>
                  <a:pt x="1513809" y="1207386"/>
                  <a:pt x="1507840" y="1197438"/>
                </a:cubicBezTo>
                <a:close/>
                <a:moveTo>
                  <a:pt x="1423872" y="1194254"/>
                </a:moveTo>
                <a:cubicBezTo>
                  <a:pt x="1414321" y="1200223"/>
                  <a:pt x="1407556" y="1204601"/>
                  <a:pt x="1398005" y="1210570"/>
                </a:cubicBezTo>
                <a:cubicBezTo>
                  <a:pt x="1405566" y="1221713"/>
                  <a:pt x="1411933" y="1230865"/>
                  <a:pt x="1418699" y="1240814"/>
                </a:cubicBezTo>
                <a:cubicBezTo>
                  <a:pt x="1428250" y="1234447"/>
                  <a:pt x="1435811" y="1229672"/>
                  <a:pt x="1443770" y="1224100"/>
                </a:cubicBezTo>
                <a:cubicBezTo>
                  <a:pt x="1436209" y="1212958"/>
                  <a:pt x="1430239" y="1204203"/>
                  <a:pt x="1423872" y="1194254"/>
                </a:cubicBezTo>
                <a:close/>
                <a:moveTo>
                  <a:pt x="1786804" y="1192264"/>
                </a:moveTo>
                <a:cubicBezTo>
                  <a:pt x="1774468" y="1197438"/>
                  <a:pt x="1764121" y="1201417"/>
                  <a:pt x="1753376" y="1205795"/>
                </a:cubicBezTo>
                <a:cubicBezTo>
                  <a:pt x="1758152" y="1218131"/>
                  <a:pt x="1762131" y="1228876"/>
                  <a:pt x="1767305" y="1241212"/>
                </a:cubicBezTo>
                <a:cubicBezTo>
                  <a:pt x="1778447" y="1236835"/>
                  <a:pt x="1788794" y="1232855"/>
                  <a:pt x="1799937" y="1228478"/>
                </a:cubicBezTo>
                <a:cubicBezTo>
                  <a:pt x="1795161" y="1215743"/>
                  <a:pt x="1791182" y="1204601"/>
                  <a:pt x="1786804" y="1192264"/>
                </a:cubicBezTo>
                <a:close/>
                <a:moveTo>
                  <a:pt x="1619664" y="1191070"/>
                </a:moveTo>
                <a:cubicBezTo>
                  <a:pt x="1602155" y="1200223"/>
                  <a:pt x="1585839" y="1208580"/>
                  <a:pt x="1568727" y="1217335"/>
                </a:cubicBezTo>
                <a:cubicBezTo>
                  <a:pt x="1586236" y="1250763"/>
                  <a:pt x="1602950" y="1282201"/>
                  <a:pt x="1620858" y="1316027"/>
                </a:cubicBezTo>
                <a:cubicBezTo>
                  <a:pt x="1637572" y="1306874"/>
                  <a:pt x="1652296" y="1299313"/>
                  <a:pt x="1667817" y="1290956"/>
                </a:cubicBezTo>
                <a:cubicBezTo>
                  <a:pt x="1651103" y="1256732"/>
                  <a:pt x="1635980" y="1224498"/>
                  <a:pt x="1619664" y="1191070"/>
                </a:cubicBezTo>
                <a:close/>
                <a:moveTo>
                  <a:pt x="3344388" y="1189478"/>
                </a:moveTo>
                <a:cubicBezTo>
                  <a:pt x="3333643" y="1203009"/>
                  <a:pt x="3324491" y="1214549"/>
                  <a:pt x="3314144" y="1227682"/>
                </a:cubicBezTo>
                <a:cubicBezTo>
                  <a:pt x="3326082" y="1237233"/>
                  <a:pt x="3337225" y="1246386"/>
                  <a:pt x="3349164" y="1255936"/>
                </a:cubicBezTo>
                <a:cubicBezTo>
                  <a:pt x="3359908" y="1243202"/>
                  <a:pt x="3369459" y="1231661"/>
                  <a:pt x="3380602" y="1218529"/>
                </a:cubicBezTo>
                <a:cubicBezTo>
                  <a:pt x="3367469" y="1208182"/>
                  <a:pt x="3356327" y="1199427"/>
                  <a:pt x="3344388" y="1189478"/>
                </a:cubicBezTo>
                <a:close/>
                <a:moveTo>
                  <a:pt x="2835010" y="1183509"/>
                </a:moveTo>
                <a:cubicBezTo>
                  <a:pt x="2829040" y="1197835"/>
                  <a:pt x="2823469" y="1211366"/>
                  <a:pt x="2817500" y="1225692"/>
                </a:cubicBezTo>
                <a:cubicBezTo>
                  <a:pt x="2838989" y="1234845"/>
                  <a:pt x="2857693" y="1243202"/>
                  <a:pt x="2877591" y="1251957"/>
                </a:cubicBezTo>
                <a:cubicBezTo>
                  <a:pt x="2884356" y="1237631"/>
                  <a:pt x="2890325" y="1225294"/>
                  <a:pt x="2896692" y="1211366"/>
                </a:cubicBezTo>
                <a:cubicBezTo>
                  <a:pt x="2875601" y="1201815"/>
                  <a:pt x="2856499" y="1193060"/>
                  <a:pt x="2835010" y="1183509"/>
                </a:cubicBezTo>
                <a:close/>
                <a:moveTo>
                  <a:pt x="1826997" y="1179132"/>
                </a:moveTo>
                <a:cubicBezTo>
                  <a:pt x="1815059" y="1183509"/>
                  <a:pt x="1804314" y="1187091"/>
                  <a:pt x="1792774" y="1191070"/>
                </a:cubicBezTo>
                <a:cubicBezTo>
                  <a:pt x="1797151" y="1203805"/>
                  <a:pt x="1801528" y="1214947"/>
                  <a:pt x="1806304" y="1226886"/>
                </a:cubicBezTo>
                <a:cubicBezTo>
                  <a:pt x="1818242" y="1222508"/>
                  <a:pt x="1828191" y="1219325"/>
                  <a:pt x="1838936" y="1215345"/>
                </a:cubicBezTo>
                <a:cubicBezTo>
                  <a:pt x="1834956" y="1202611"/>
                  <a:pt x="1830977" y="1191468"/>
                  <a:pt x="1826997" y="1179132"/>
                </a:cubicBezTo>
                <a:close/>
                <a:moveTo>
                  <a:pt x="3442284" y="1178336"/>
                </a:moveTo>
                <a:cubicBezTo>
                  <a:pt x="3430744" y="1191468"/>
                  <a:pt x="3421193" y="1203009"/>
                  <a:pt x="3410448" y="1215345"/>
                </a:cubicBezTo>
                <a:cubicBezTo>
                  <a:pt x="3422785" y="1226090"/>
                  <a:pt x="3433927" y="1235641"/>
                  <a:pt x="3445468" y="1246386"/>
                </a:cubicBezTo>
                <a:cubicBezTo>
                  <a:pt x="3457008" y="1234049"/>
                  <a:pt x="3466957" y="1222906"/>
                  <a:pt x="3478100" y="1210570"/>
                </a:cubicBezTo>
                <a:cubicBezTo>
                  <a:pt x="3466161" y="1199825"/>
                  <a:pt x="3455019" y="1189876"/>
                  <a:pt x="3442284" y="1178336"/>
                </a:cubicBezTo>
                <a:close/>
                <a:moveTo>
                  <a:pt x="1362587" y="1176346"/>
                </a:moveTo>
                <a:cubicBezTo>
                  <a:pt x="1353037" y="1183111"/>
                  <a:pt x="1345476" y="1188683"/>
                  <a:pt x="1336721" y="1194652"/>
                </a:cubicBezTo>
                <a:cubicBezTo>
                  <a:pt x="1344282" y="1205397"/>
                  <a:pt x="1350649" y="1214151"/>
                  <a:pt x="1357414" y="1224100"/>
                </a:cubicBezTo>
                <a:cubicBezTo>
                  <a:pt x="1366567" y="1217733"/>
                  <a:pt x="1374128" y="1212560"/>
                  <a:pt x="1382883" y="1206590"/>
                </a:cubicBezTo>
                <a:cubicBezTo>
                  <a:pt x="1376118" y="1196642"/>
                  <a:pt x="1370149" y="1187489"/>
                  <a:pt x="1362587" y="1176346"/>
                </a:cubicBezTo>
                <a:close/>
                <a:moveTo>
                  <a:pt x="3542568" y="1173162"/>
                </a:moveTo>
                <a:cubicBezTo>
                  <a:pt x="3531028" y="1185897"/>
                  <a:pt x="3521079" y="1196244"/>
                  <a:pt x="3509538" y="1208978"/>
                </a:cubicBezTo>
                <a:cubicBezTo>
                  <a:pt x="3521875" y="1220917"/>
                  <a:pt x="3533415" y="1231263"/>
                  <a:pt x="3541772" y="1239222"/>
                </a:cubicBezTo>
                <a:cubicBezTo>
                  <a:pt x="3555303" y="1228080"/>
                  <a:pt x="3567241" y="1218529"/>
                  <a:pt x="3579976" y="1208182"/>
                </a:cubicBezTo>
                <a:cubicBezTo>
                  <a:pt x="3566445" y="1195448"/>
                  <a:pt x="3554905" y="1184703"/>
                  <a:pt x="3542568" y="1173162"/>
                </a:cubicBezTo>
                <a:close/>
                <a:moveTo>
                  <a:pt x="1685724" y="1172366"/>
                </a:moveTo>
                <a:cubicBezTo>
                  <a:pt x="1672990" y="1177938"/>
                  <a:pt x="1662643" y="1182713"/>
                  <a:pt x="1651501" y="1187887"/>
                </a:cubicBezTo>
                <a:cubicBezTo>
                  <a:pt x="1657072" y="1199427"/>
                  <a:pt x="1661449" y="1208978"/>
                  <a:pt x="1667021" y="1221315"/>
                </a:cubicBezTo>
                <a:cubicBezTo>
                  <a:pt x="1678959" y="1216141"/>
                  <a:pt x="1689306" y="1211366"/>
                  <a:pt x="1700449" y="1206590"/>
                </a:cubicBezTo>
                <a:cubicBezTo>
                  <a:pt x="1695275" y="1194254"/>
                  <a:pt x="1690500" y="1183509"/>
                  <a:pt x="1685724" y="1172366"/>
                </a:cubicBezTo>
                <a:close/>
                <a:moveTo>
                  <a:pt x="1867190" y="1166795"/>
                </a:moveTo>
                <a:cubicBezTo>
                  <a:pt x="1855650" y="1169979"/>
                  <a:pt x="1845303" y="1173162"/>
                  <a:pt x="1832569" y="1176744"/>
                </a:cubicBezTo>
                <a:cubicBezTo>
                  <a:pt x="1837344" y="1190672"/>
                  <a:pt x="1841324" y="1201815"/>
                  <a:pt x="1845701" y="1213356"/>
                </a:cubicBezTo>
                <a:cubicBezTo>
                  <a:pt x="1857640" y="1209376"/>
                  <a:pt x="1867190" y="1206192"/>
                  <a:pt x="1878333" y="1202611"/>
                </a:cubicBezTo>
                <a:cubicBezTo>
                  <a:pt x="1874354" y="1189876"/>
                  <a:pt x="1870772" y="1178734"/>
                  <a:pt x="1867190" y="1166795"/>
                </a:cubicBezTo>
                <a:close/>
                <a:moveTo>
                  <a:pt x="1109888" y="1158438"/>
                </a:moveTo>
                <a:cubicBezTo>
                  <a:pt x="1104317" y="1162816"/>
                  <a:pt x="1099541" y="1166397"/>
                  <a:pt x="1095164" y="1169979"/>
                </a:cubicBezTo>
                <a:cubicBezTo>
                  <a:pt x="1088797" y="1175550"/>
                  <a:pt x="1082429" y="1181121"/>
                  <a:pt x="1076062" y="1186693"/>
                </a:cubicBezTo>
                <a:cubicBezTo>
                  <a:pt x="1091582" y="1209376"/>
                  <a:pt x="1109490" y="1208182"/>
                  <a:pt x="1130582" y="1183111"/>
                </a:cubicBezTo>
                <a:cubicBezTo>
                  <a:pt x="1124214" y="1175152"/>
                  <a:pt x="1117449" y="1167193"/>
                  <a:pt x="1109888" y="1158438"/>
                </a:cubicBezTo>
                <a:close/>
                <a:moveTo>
                  <a:pt x="1726713" y="1155653"/>
                </a:moveTo>
                <a:cubicBezTo>
                  <a:pt x="1714377" y="1160428"/>
                  <a:pt x="1704030" y="1165203"/>
                  <a:pt x="1692092" y="1170377"/>
                </a:cubicBezTo>
                <a:cubicBezTo>
                  <a:pt x="1697265" y="1181917"/>
                  <a:pt x="1701643" y="1192264"/>
                  <a:pt x="1706816" y="1204203"/>
                </a:cubicBezTo>
                <a:cubicBezTo>
                  <a:pt x="1719550" y="1199029"/>
                  <a:pt x="1729499" y="1194652"/>
                  <a:pt x="1740642" y="1190274"/>
                </a:cubicBezTo>
                <a:cubicBezTo>
                  <a:pt x="1735468" y="1177938"/>
                  <a:pt x="1731489" y="1167591"/>
                  <a:pt x="1726713" y="1155653"/>
                </a:cubicBezTo>
                <a:close/>
                <a:moveTo>
                  <a:pt x="2743481" y="1149683"/>
                </a:moveTo>
                <a:cubicBezTo>
                  <a:pt x="2738307" y="1164805"/>
                  <a:pt x="2734328" y="1177540"/>
                  <a:pt x="2729552" y="1192662"/>
                </a:cubicBezTo>
                <a:cubicBezTo>
                  <a:pt x="2750644" y="1200223"/>
                  <a:pt x="2769745" y="1207386"/>
                  <a:pt x="2790837" y="1214947"/>
                </a:cubicBezTo>
                <a:cubicBezTo>
                  <a:pt x="2796408" y="1200223"/>
                  <a:pt x="2801582" y="1187091"/>
                  <a:pt x="2807153" y="1172764"/>
                </a:cubicBezTo>
                <a:cubicBezTo>
                  <a:pt x="2784868" y="1164407"/>
                  <a:pt x="2764572" y="1157244"/>
                  <a:pt x="2743481" y="1149683"/>
                </a:cubicBezTo>
                <a:close/>
                <a:moveTo>
                  <a:pt x="3291062" y="1149285"/>
                </a:moveTo>
                <a:cubicBezTo>
                  <a:pt x="3281114" y="1162816"/>
                  <a:pt x="3271961" y="1175152"/>
                  <a:pt x="3262410" y="1188285"/>
                </a:cubicBezTo>
                <a:cubicBezTo>
                  <a:pt x="3275144" y="1197438"/>
                  <a:pt x="3286287" y="1206192"/>
                  <a:pt x="3298624" y="1215345"/>
                </a:cubicBezTo>
                <a:cubicBezTo>
                  <a:pt x="3308970" y="1201417"/>
                  <a:pt x="3318123" y="1189478"/>
                  <a:pt x="3328072" y="1176346"/>
                </a:cubicBezTo>
                <a:cubicBezTo>
                  <a:pt x="3314542" y="1166397"/>
                  <a:pt x="3303001" y="1158040"/>
                  <a:pt x="3291062" y="1149285"/>
                </a:cubicBezTo>
                <a:close/>
                <a:moveTo>
                  <a:pt x="1767305" y="1139734"/>
                </a:moveTo>
                <a:cubicBezTo>
                  <a:pt x="1754968" y="1144908"/>
                  <a:pt x="1744223" y="1149285"/>
                  <a:pt x="1733081" y="1154061"/>
                </a:cubicBezTo>
                <a:cubicBezTo>
                  <a:pt x="1737856" y="1166397"/>
                  <a:pt x="1741836" y="1176744"/>
                  <a:pt x="1746611" y="1187489"/>
                </a:cubicBezTo>
                <a:cubicBezTo>
                  <a:pt x="1758550" y="1182713"/>
                  <a:pt x="1769294" y="1179132"/>
                  <a:pt x="1780835" y="1174754"/>
                </a:cubicBezTo>
                <a:cubicBezTo>
                  <a:pt x="1776059" y="1162816"/>
                  <a:pt x="1772080" y="1151673"/>
                  <a:pt x="1767305" y="1139734"/>
                </a:cubicBezTo>
                <a:close/>
                <a:moveTo>
                  <a:pt x="3388561" y="1133765"/>
                </a:moveTo>
                <a:cubicBezTo>
                  <a:pt x="3377816" y="1147296"/>
                  <a:pt x="3369061" y="1158438"/>
                  <a:pt x="3358316" y="1171969"/>
                </a:cubicBezTo>
                <a:cubicBezTo>
                  <a:pt x="3371051" y="1182713"/>
                  <a:pt x="3382591" y="1191866"/>
                  <a:pt x="3394530" y="1201815"/>
                </a:cubicBezTo>
                <a:cubicBezTo>
                  <a:pt x="3405275" y="1189080"/>
                  <a:pt x="3415224" y="1177540"/>
                  <a:pt x="3425968" y="1164407"/>
                </a:cubicBezTo>
                <a:cubicBezTo>
                  <a:pt x="3412836" y="1153663"/>
                  <a:pt x="3400897" y="1144112"/>
                  <a:pt x="3388561" y="1133765"/>
                </a:cubicBezTo>
                <a:close/>
                <a:moveTo>
                  <a:pt x="1809487" y="1126204"/>
                </a:moveTo>
                <a:cubicBezTo>
                  <a:pt x="1796753" y="1130582"/>
                  <a:pt x="1786406" y="1134163"/>
                  <a:pt x="1774070" y="1138541"/>
                </a:cubicBezTo>
                <a:cubicBezTo>
                  <a:pt x="1778845" y="1151275"/>
                  <a:pt x="1783223" y="1162020"/>
                  <a:pt x="1787600" y="1173162"/>
                </a:cubicBezTo>
                <a:cubicBezTo>
                  <a:pt x="1799937" y="1168785"/>
                  <a:pt x="1809885" y="1165203"/>
                  <a:pt x="1821028" y="1161224"/>
                </a:cubicBezTo>
                <a:cubicBezTo>
                  <a:pt x="1817049" y="1148887"/>
                  <a:pt x="1813467" y="1138143"/>
                  <a:pt x="1809487" y="1126204"/>
                </a:cubicBezTo>
                <a:close/>
                <a:moveTo>
                  <a:pt x="1492320" y="1125806"/>
                </a:moveTo>
                <a:cubicBezTo>
                  <a:pt x="1482371" y="1131377"/>
                  <a:pt x="1474412" y="1136153"/>
                  <a:pt x="1465657" y="1141724"/>
                </a:cubicBezTo>
                <a:cubicBezTo>
                  <a:pt x="1472422" y="1152867"/>
                  <a:pt x="1477994" y="1162020"/>
                  <a:pt x="1483963" y="1172366"/>
                </a:cubicBezTo>
                <a:cubicBezTo>
                  <a:pt x="1493514" y="1167193"/>
                  <a:pt x="1501473" y="1162816"/>
                  <a:pt x="1510626" y="1157642"/>
                </a:cubicBezTo>
                <a:cubicBezTo>
                  <a:pt x="1503860" y="1146500"/>
                  <a:pt x="1498289" y="1136551"/>
                  <a:pt x="1492320" y="1125806"/>
                </a:cubicBezTo>
                <a:close/>
                <a:moveTo>
                  <a:pt x="3488049" y="1124612"/>
                </a:moveTo>
                <a:cubicBezTo>
                  <a:pt x="3476906" y="1137745"/>
                  <a:pt x="3467355" y="1148887"/>
                  <a:pt x="3456611" y="1161622"/>
                </a:cubicBezTo>
                <a:cubicBezTo>
                  <a:pt x="3469743" y="1173162"/>
                  <a:pt x="3481284" y="1183111"/>
                  <a:pt x="3493620" y="1193856"/>
                </a:cubicBezTo>
                <a:cubicBezTo>
                  <a:pt x="3505161" y="1180723"/>
                  <a:pt x="3515110" y="1169183"/>
                  <a:pt x="3525854" y="1156846"/>
                </a:cubicBezTo>
                <a:cubicBezTo>
                  <a:pt x="3511926" y="1145306"/>
                  <a:pt x="3500385" y="1135357"/>
                  <a:pt x="3488049" y="1124612"/>
                </a:cubicBezTo>
                <a:close/>
                <a:moveTo>
                  <a:pt x="1252355" y="1122622"/>
                </a:moveTo>
                <a:cubicBezTo>
                  <a:pt x="1233651" y="1136551"/>
                  <a:pt x="1216539" y="1149285"/>
                  <a:pt x="1197437" y="1162816"/>
                </a:cubicBezTo>
                <a:cubicBezTo>
                  <a:pt x="1214151" y="1183509"/>
                  <a:pt x="1226090" y="1208182"/>
                  <a:pt x="1245988" y="1219723"/>
                </a:cubicBezTo>
                <a:cubicBezTo>
                  <a:pt x="1277028" y="1238427"/>
                  <a:pt x="1313241" y="1248375"/>
                  <a:pt x="1347465" y="1261906"/>
                </a:cubicBezTo>
                <a:cubicBezTo>
                  <a:pt x="1348659" y="1261508"/>
                  <a:pt x="1349455" y="1260712"/>
                  <a:pt x="1350649" y="1259916"/>
                </a:cubicBezTo>
                <a:cubicBezTo>
                  <a:pt x="1318415" y="1214549"/>
                  <a:pt x="1285783" y="1169581"/>
                  <a:pt x="1252355" y="1122622"/>
                </a:cubicBezTo>
                <a:close/>
                <a:moveTo>
                  <a:pt x="2649962" y="1121429"/>
                </a:moveTo>
                <a:cubicBezTo>
                  <a:pt x="2645982" y="1136949"/>
                  <a:pt x="2642401" y="1150479"/>
                  <a:pt x="2638819" y="1165203"/>
                </a:cubicBezTo>
                <a:cubicBezTo>
                  <a:pt x="2660707" y="1171173"/>
                  <a:pt x="2680206" y="1176744"/>
                  <a:pt x="2701298" y="1182713"/>
                </a:cubicBezTo>
                <a:cubicBezTo>
                  <a:pt x="2706073" y="1167989"/>
                  <a:pt x="2710053" y="1154857"/>
                  <a:pt x="2714828" y="1140132"/>
                </a:cubicBezTo>
                <a:cubicBezTo>
                  <a:pt x="2691747" y="1133367"/>
                  <a:pt x="2671452" y="1127398"/>
                  <a:pt x="2649962" y="1121429"/>
                </a:cubicBezTo>
                <a:close/>
                <a:moveTo>
                  <a:pt x="3591118" y="1119837"/>
                </a:moveTo>
                <a:cubicBezTo>
                  <a:pt x="3578384" y="1133367"/>
                  <a:pt x="3568435" y="1144510"/>
                  <a:pt x="3557292" y="1156448"/>
                </a:cubicBezTo>
                <a:cubicBezTo>
                  <a:pt x="3570425" y="1168785"/>
                  <a:pt x="3582363" y="1179530"/>
                  <a:pt x="3591118" y="1187887"/>
                </a:cubicBezTo>
                <a:cubicBezTo>
                  <a:pt x="3604251" y="1176744"/>
                  <a:pt x="3615393" y="1166795"/>
                  <a:pt x="3624944" y="1158040"/>
                </a:cubicBezTo>
                <a:cubicBezTo>
                  <a:pt x="3613802" y="1145704"/>
                  <a:pt x="3603057" y="1133367"/>
                  <a:pt x="3591118" y="1119837"/>
                </a:cubicBezTo>
                <a:close/>
                <a:moveTo>
                  <a:pt x="1375322" y="1116653"/>
                </a:moveTo>
                <a:cubicBezTo>
                  <a:pt x="1364975" y="1123020"/>
                  <a:pt x="1357016" y="1128592"/>
                  <a:pt x="1348261" y="1134561"/>
                </a:cubicBezTo>
                <a:cubicBezTo>
                  <a:pt x="1355424" y="1145306"/>
                  <a:pt x="1361394" y="1154459"/>
                  <a:pt x="1368159" y="1164407"/>
                </a:cubicBezTo>
                <a:cubicBezTo>
                  <a:pt x="1377710" y="1158438"/>
                  <a:pt x="1385669" y="1153265"/>
                  <a:pt x="1394822" y="1147296"/>
                </a:cubicBezTo>
                <a:cubicBezTo>
                  <a:pt x="1388056" y="1136551"/>
                  <a:pt x="1382087" y="1127000"/>
                  <a:pt x="1375322" y="1116653"/>
                </a:cubicBezTo>
                <a:close/>
                <a:moveTo>
                  <a:pt x="1851272" y="1113072"/>
                </a:moveTo>
                <a:cubicBezTo>
                  <a:pt x="1838538" y="1117051"/>
                  <a:pt x="1827793" y="1120633"/>
                  <a:pt x="1815855" y="1124612"/>
                </a:cubicBezTo>
                <a:cubicBezTo>
                  <a:pt x="1820232" y="1136949"/>
                  <a:pt x="1823416" y="1147296"/>
                  <a:pt x="1827395" y="1159234"/>
                </a:cubicBezTo>
                <a:cubicBezTo>
                  <a:pt x="1839732" y="1155255"/>
                  <a:pt x="1850079" y="1152071"/>
                  <a:pt x="1862017" y="1148489"/>
                </a:cubicBezTo>
                <a:cubicBezTo>
                  <a:pt x="1858038" y="1135755"/>
                  <a:pt x="1854854" y="1125010"/>
                  <a:pt x="1851272" y="1113072"/>
                </a:cubicBezTo>
                <a:close/>
                <a:moveTo>
                  <a:pt x="1071287" y="1112276"/>
                </a:moveTo>
                <a:cubicBezTo>
                  <a:pt x="1058552" y="1123418"/>
                  <a:pt x="1047409" y="1133367"/>
                  <a:pt x="1035471" y="1143714"/>
                </a:cubicBezTo>
                <a:cubicBezTo>
                  <a:pt x="1044226" y="1153663"/>
                  <a:pt x="1051389" y="1161622"/>
                  <a:pt x="1059348" y="1170377"/>
                </a:cubicBezTo>
                <a:cubicBezTo>
                  <a:pt x="1072083" y="1159632"/>
                  <a:pt x="1082827" y="1150081"/>
                  <a:pt x="1094368" y="1140132"/>
                </a:cubicBezTo>
                <a:cubicBezTo>
                  <a:pt x="1086409" y="1130582"/>
                  <a:pt x="1080042" y="1122622"/>
                  <a:pt x="1071287" y="1112276"/>
                </a:cubicBezTo>
                <a:close/>
                <a:moveTo>
                  <a:pt x="1312445" y="1100337"/>
                </a:moveTo>
                <a:cubicBezTo>
                  <a:pt x="1302497" y="1107102"/>
                  <a:pt x="1294538" y="1112276"/>
                  <a:pt x="1284987" y="1119439"/>
                </a:cubicBezTo>
                <a:cubicBezTo>
                  <a:pt x="1292548" y="1130184"/>
                  <a:pt x="1298915" y="1138939"/>
                  <a:pt x="1305680" y="1148887"/>
                </a:cubicBezTo>
                <a:cubicBezTo>
                  <a:pt x="1315629" y="1142122"/>
                  <a:pt x="1323986" y="1136153"/>
                  <a:pt x="1332741" y="1130184"/>
                </a:cubicBezTo>
                <a:cubicBezTo>
                  <a:pt x="1325180" y="1119041"/>
                  <a:pt x="1319211" y="1110286"/>
                  <a:pt x="1312445" y="1100337"/>
                </a:cubicBezTo>
                <a:close/>
                <a:moveTo>
                  <a:pt x="3332847" y="1091582"/>
                </a:moveTo>
                <a:cubicBezTo>
                  <a:pt x="3322899" y="1105511"/>
                  <a:pt x="3313746" y="1118245"/>
                  <a:pt x="3304195" y="1131377"/>
                </a:cubicBezTo>
                <a:cubicBezTo>
                  <a:pt x="3317327" y="1140928"/>
                  <a:pt x="3328868" y="1149683"/>
                  <a:pt x="3341602" y="1159234"/>
                </a:cubicBezTo>
                <a:cubicBezTo>
                  <a:pt x="3351551" y="1146500"/>
                  <a:pt x="3360306" y="1134959"/>
                  <a:pt x="3371449" y="1120633"/>
                </a:cubicBezTo>
                <a:cubicBezTo>
                  <a:pt x="3357919" y="1110286"/>
                  <a:pt x="3345980" y="1101531"/>
                  <a:pt x="3332847" y="1091582"/>
                </a:cubicBezTo>
                <a:close/>
                <a:moveTo>
                  <a:pt x="1440188" y="1078450"/>
                </a:moveTo>
                <a:cubicBezTo>
                  <a:pt x="1430637" y="1083623"/>
                  <a:pt x="1422280" y="1088797"/>
                  <a:pt x="1412331" y="1094766"/>
                </a:cubicBezTo>
                <a:cubicBezTo>
                  <a:pt x="1419495" y="1106704"/>
                  <a:pt x="1425464" y="1115857"/>
                  <a:pt x="1431433" y="1125806"/>
                </a:cubicBezTo>
                <a:cubicBezTo>
                  <a:pt x="1441382" y="1119837"/>
                  <a:pt x="1449341" y="1114663"/>
                  <a:pt x="1458494" y="1109490"/>
                </a:cubicBezTo>
                <a:cubicBezTo>
                  <a:pt x="1451729" y="1098348"/>
                  <a:pt x="1446157" y="1088797"/>
                  <a:pt x="1440188" y="1078450"/>
                </a:cubicBezTo>
                <a:close/>
                <a:moveTo>
                  <a:pt x="3432335" y="1078052"/>
                </a:moveTo>
                <a:cubicBezTo>
                  <a:pt x="3421989" y="1091582"/>
                  <a:pt x="3412438" y="1103919"/>
                  <a:pt x="3402489" y="1116653"/>
                </a:cubicBezTo>
                <a:cubicBezTo>
                  <a:pt x="3415622" y="1127398"/>
                  <a:pt x="3426764" y="1136153"/>
                  <a:pt x="3440294" y="1147296"/>
                </a:cubicBezTo>
                <a:cubicBezTo>
                  <a:pt x="3451039" y="1134163"/>
                  <a:pt x="3460590" y="1122225"/>
                  <a:pt x="3471335" y="1109490"/>
                </a:cubicBezTo>
                <a:cubicBezTo>
                  <a:pt x="3457804" y="1098745"/>
                  <a:pt x="3445866" y="1089195"/>
                  <a:pt x="3432335" y="1078052"/>
                </a:cubicBezTo>
                <a:close/>
                <a:moveTo>
                  <a:pt x="1645929" y="1078052"/>
                </a:moveTo>
                <a:cubicBezTo>
                  <a:pt x="1632399" y="1084419"/>
                  <a:pt x="1621654" y="1089195"/>
                  <a:pt x="1608920" y="1094766"/>
                </a:cubicBezTo>
                <a:cubicBezTo>
                  <a:pt x="1622450" y="1124214"/>
                  <a:pt x="1635185" y="1151673"/>
                  <a:pt x="1648317" y="1180326"/>
                </a:cubicBezTo>
                <a:cubicBezTo>
                  <a:pt x="1660653" y="1174754"/>
                  <a:pt x="1671000" y="1169979"/>
                  <a:pt x="1682939" y="1164407"/>
                </a:cubicBezTo>
                <a:cubicBezTo>
                  <a:pt x="1670204" y="1134561"/>
                  <a:pt x="1658266" y="1106704"/>
                  <a:pt x="1645929" y="1078052"/>
                </a:cubicBezTo>
                <a:close/>
                <a:moveTo>
                  <a:pt x="3534609" y="1071287"/>
                </a:moveTo>
                <a:cubicBezTo>
                  <a:pt x="3523466" y="1084419"/>
                  <a:pt x="3513518" y="1095562"/>
                  <a:pt x="3503171" y="1107898"/>
                </a:cubicBezTo>
                <a:cubicBezTo>
                  <a:pt x="3515905" y="1119041"/>
                  <a:pt x="3527446" y="1129388"/>
                  <a:pt x="3540976" y="1142122"/>
                </a:cubicBezTo>
                <a:cubicBezTo>
                  <a:pt x="3552517" y="1128990"/>
                  <a:pt x="3562864" y="1117449"/>
                  <a:pt x="3573608" y="1105113"/>
                </a:cubicBezTo>
                <a:cubicBezTo>
                  <a:pt x="3559680" y="1092776"/>
                  <a:pt x="3547344" y="1082429"/>
                  <a:pt x="3534609" y="1071287"/>
                </a:cubicBezTo>
                <a:close/>
                <a:moveTo>
                  <a:pt x="3639270" y="1068899"/>
                </a:moveTo>
                <a:cubicBezTo>
                  <a:pt x="3626934" y="1081633"/>
                  <a:pt x="3616985" y="1092776"/>
                  <a:pt x="3605843" y="1104715"/>
                </a:cubicBezTo>
                <a:cubicBezTo>
                  <a:pt x="3618975" y="1117051"/>
                  <a:pt x="3631311" y="1128592"/>
                  <a:pt x="3642056" y="1138541"/>
                </a:cubicBezTo>
                <a:cubicBezTo>
                  <a:pt x="3654393" y="1127000"/>
                  <a:pt x="3665137" y="1116653"/>
                  <a:pt x="3677474" y="1105113"/>
                </a:cubicBezTo>
                <a:cubicBezTo>
                  <a:pt x="3664739" y="1092776"/>
                  <a:pt x="3652005" y="1080838"/>
                  <a:pt x="3639270" y="1068899"/>
                </a:cubicBezTo>
                <a:close/>
                <a:moveTo>
                  <a:pt x="1561961" y="1068103"/>
                </a:moveTo>
                <a:cubicBezTo>
                  <a:pt x="1541666" y="1078450"/>
                  <a:pt x="1523758" y="1087603"/>
                  <a:pt x="1505054" y="1097154"/>
                </a:cubicBezTo>
                <a:cubicBezTo>
                  <a:pt x="1522166" y="1129786"/>
                  <a:pt x="1538482" y="1160428"/>
                  <a:pt x="1555594" y="1192662"/>
                </a:cubicBezTo>
                <a:cubicBezTo>
                  <a:pt x="1573502" y="1183509"/>
                  <a:pt x="1590216" y="1175152"/>
                  <a:pt x="1608920" y="1165601"/>
                </a:cubicBezTo>
                <a:cubicBezTo>
                  <a:pt x="1592604" y="1131775"/>
                  <a:pt x="1577879" y="1100735"/>
                  <a:pt x="1561961" y="1068103"/>
                </a:cubicBezTo>
                <a:close/>
                <a:moveTo>
                  <a:pt x="2885151" y="1063328"/>
                </a:moveTo>
                <a:cubicBezTo>
                  <a:pt x="2879182" y="1078052"/>
                  <a:pt x="2874009" y="1090786"/>
                  <a:pt x="2868040" y="1104715"/>
                </a:cubicBezTo>
                <a:cubicBezTo>
                  <a:pt x="2889927" y="1114663"/>
                  <a:pt x="2910621" y="1123816"/>
                  <a:pt x="2932906" y="1133765"/>
                </a:cubicBezTo>
                <a:cubicBezTo>
                  <a:pt x="2939273" y="1120633"/>
                  <a:pt x="2945242" y="1108296"/>
                  <a:pt x="2952803" y="1092776"/>
                </a:cubicBezTo>
                <a:cubicBezTo>
                  <a:pt x="2928926" y="1082429"/>
                  <a:pt x="2907835" y="1073276"/>
                  <a:pt x="2885151" y="1063328"/>
                </a:cubicBezTo>
                <a:close/>
                <a:moveTo>
                  <a:pt x="1689704" y="1060144"/>
                </a:moveTo>
                <a:cubicBezTo>
                  <a:pt x="1675776" y="1066113"/>
                  <a:pt x="1664633" y="1070889"/>
                  <a:pt x="1652296" y="1075664"/>
                </a:cubicBezTo>
                <a:cubicBezTo>
                  <a:pt x="1665031" y="1105511"/>
                  <a:pt x="1676969" y="1133765"/>
                  <a:pt x="1689306" y="1162418"/>
                </a:cubicBezTo>
                <a:cubicBezTo>
                  <a:pt x="1702040" y="1156846"/>
                  <a:pt x="1712387" y="1152867"/>
                  <a:pt x="1723928" y="1147694"/>
                </a:cubicBezTo>
                <a:cubicBezTo>
                  <a:pt x="1712387" y="1118245"/>
                  <a:pt x="1701643" y="1090388"/>
                  <a:pt x="1689704" y="1060144"/>
                </a:cubicBezTo>
                <a:close/>
                <a:moveTo>
                  <a:pt x="2666278" y="1058552"/>
                </a:moveTo>
                <a:cubicBezTo>
                  <a:pt x="2661901" y="1075664"/>
                  <a:pt x="2658717" y="1088399"/>
                  <a:pt x="2655135" y="1101929"/>
                </a:cubicBezTo>
                <a:cubicBezTo>
                  <a:pt x="2677819" y="1108296"/>
                  <a:pt x="2698910" y="1114266"/>
                  <a:pt x="2720797" y="1120633"/>
                </a:cubicBezTo>
                <a:cubicBezTo>
                  <a:pt x="2725573" y="1106307"/>
                  <a:pt x="2729552" y="1093174"/>
                  <a:pt x="2734328" y="1077654"/>
                </a:cubicBezTo>
                <a:cubicBezTo>
                  <a:pt x="2709655" y="1070889"/>
                  <a:pt x="2688165" y="1064522"/>
                  <a:pt x="2666278" y="1058552"/>
                </a:cubicBezTo>
                <a:close/>
                <a:moveTo>
                  <a:pt x="1385271" y="1054175"/>
                </a:moveTo>
                <a:cubicBezTo>
                  <a:pt x="1374924" y="1060940"/>
                  <a:pt x="1366169" y="1066113"/>
                  <a:pt x="1357414" y="1072083"/>
                </a:cubicBezTo>
                <a:cubicBezTo>
                  <a:pt x="1364179" y="1082827"/>
                  <a:pt x="1369751" y="1091980"/>
                  <a:pt x="1376516" y="1102725"/>
                </a:cubicBezTo>
                <a:cubicBezTo>
                  <a:pt x="1386863" y="1096358"/>
                  <a:pt x="1395220" y="1090786"/>
                  <a:pt x="1404372" y="1085215"/>
                </a:cubicBezTo>
                <a:cubicBezTo>
                  <a:pt x="1397209" y="1073674"/>
                  <a:pt x="1391638" y="1064124"/>
                  <a:pt x="1385271" y="1054175"/>
                </a:cubicBezTo>
                <a:close/>
                <a:moveTo>
                  <a:pt x="2051840" y="1052185"/>
                </a:moveTo>
                <a:cubicBezTo>
                  <a:pt x="2040300" y="1053777"/>
                  <a:pt x="2029953" y="1055369"/>
                  <a:pt x="2018014" y="1056563"/>
                </a:cubicBezTo>
                <a:cubicBezTo>
                  <a:pt x="2020402" y="1071287"/>
                  <a:pt x="2022392" y="1084021"/>
                  <a:pt x="2024779" y="1097950"/>
                </a:cubicBezTo>
                <a:cubicBezTo>
                  <a:pt x="2036718" y="1095960"/>
                  <a:pt x="2046667" y="1094368"/>
                  <a:pt x="2057810" y="1092378"/>
                </a:cubicBezTo>
                <a:cubicBezTo>
                  <a:pt x="2055820" y="1078450"/>
                  <a:pt x="2053830" y="1066113"/>
                  <a:pt x="2051840" y="1052185"/>
                </a:cubicBezTo>
                <a:close/>
                <a:moveTo>
                  <a:pt x="1627623" y="1036665"/>
                </a:moveTo>
                <a:cubicBezTo>
                  <a:pt x="1614491" y="1043032"/>
                  <a:pt x="1602950" y="1048604"/>
                  <a:pt x="1590216" y="1054573"/>
                </a:cubicBezTo>
                <a:cubicBezTo>
                  <a:pt x="1596185" y="1066909"/>
                  <a:pt x="1600961" y="1076858"/>
                  <a:pt x="1606134" y="1087205"/>
                </a:cubicBezTo>
                <a:cubicBezTo>
                  <a:pt x="1618470" y="1081633"/>
                  <a:pt x="1629215" y="1076858"/>
                  <a:pt x="1642746" y="1070889"/>
                </a:cubicBezTo>
                <a:cubicBezTo>
                  <a:pt x="1637572" y="1058552"/>
                  <a:pt x="1632797" y="1048206"/>
                  <a:pt x="1627623" y="1036665"/>
                </a:cubicBezTo>
                <a:close/>
                <a:moveTo>
                  <a:pt x="2566790" y="1035073"/>
                </a:moveTo>
                <a:cubicBezTo>
                  <a:pt x="2564004" y="1052185"/>
                  <a:pt x="2561617" y="1065317"/>
                  <a:pt x="2559627" y="1079644"/>
                </a:cubicBezTo>
                <a:cubicBezTo>
                  <a:pt x="2582708" y="1084817"/>
                  <a:pt x="2603800" y="1089195"/>
                  <a:pt x="2625687" y="1093970"/>
                </a:cubicBezTo>
                <a:cubicBezTo>
                  <a:pt x="2629268" y="1078450"/>
                  <a:pt x="2632850" y="1065317"/>
                  <a:pt x="2636432" y="1050195"/>
                </a:cubicBezTo>
                <a:cubicBezTo>
                  <a:pt x="2612953" y="1045022"/>
                  <a:pt x="2591463" y="1040246"/>
                  <a:pt x="2566790" y="1035073"/>
                </a:cubicBezTo>
                <a:close/>
                <a:moveTo>
                  <a:pt x="3375030" y="1034277"/>
                </a:moveTo>
                <a:cubicBezTo>
                  <a:pt x="3364684" y="1048604"/>
                  <a:pt x="3355929" y="1060940"/>
                  <a:pt x="3346378" y="1074072"/>
                </a:cubicBezTo>
                <a:cubicBezTo>
                  <a:pt x="3359908" y="1084419"/>
                  <a:pt x="3371847" y="1093174"/>
                  <a:pt x="3384979" y="1103123"/>
                </a:cubicBezTo>
                <a:cubicBezTo>
                  <a:pt x="3395326" y="1089593"/>
                  <a:pt x="3404877" y="1077256"/>
                  <a:pt x="3414826" y="1064124"/>
                </a:cubicBezTo>
                <a:cubicBezTo>
                  <a:pt x="3400897" y="1053777"/>
                  <a:pt x="3388561" y="1044226"/>
                  <a:pt x="3375030" y="1034277"/>
                </a:cubicBezTo>
                <a:close/>
                <a:moveTo>
                  <a:pt x="1778447" y="1029104"/>
                </a:moveTo>
                <a:cubicBezTo>
                  <a:pt x="1765315" y="1033481"/>
                  <a:pt x="1754172" y="1037063"/>
                  <a:pt x="1740244" y="1041838"/>
                </a:cubicBezTo>
                <a:cubicBezTo>
                  <a:pt x="1750989" y="1072481"/>
                  <a:pt x="1761335" y="1101133"/>
                  <a:pt x="1771682" y="1130582"/>
                </a:cubicBezTo>
                <a:cubicBezTo>
                  <a:pt x="1784814" y="1126204"/>
                  <a:pt x="1795161" y="1122622"/>
                  <a:pt x="1807498" y="1118643"/>
                </a:cubicBezTo>
                <a:cubicBezTo>
                  <a:pt x="1797549" y="1088399"/>
                  <a:pt x="1788396" y="1059348"/>
                  <a:pt x="1778447" y="1029104"/>
                </a:cubicBezTo>
                <a:close/>
                <a:moveTo>
                  <a:pt x="3199932" y="1025522"/>
                </a:moveTo>
                <a:cubicBezTo>
                  <a:pt x="3195952" y="1032685"/>
                  <a:pt x="3192370" y="1037859"/>
                  <a:pt x="3188789" y="1044624"/>
                </a:cubicBezTo>
                <a:cubicBezTo>
                  <a:pt x="3217043" y="1062930"/>
                  <a:pt x="3244104" y="1080838"/>
                  <a:pt x="3272757" y="1099541"/>
                </a:cubicBezTo>
                <a:cubicBezTo>
                  <a:pt x="3276736" y="1093572"/>
                  <a:pt x="3280716" y="1088399"/>
                  <a:pt x="3285491" y="1081633"/>
                </a:cubicBezTo>
                <a:cubicBezTo>
                  <a:pt x="3256441" y="1062532"/>
                  <a:pt x="3228584" y="1044226"/>
                  <a:pt x="3199932" y="1025522"/>
                </a:cubicBezTo>
                <a:close/>
                <a:moveTo>
                  <a:pt x="2785664" y="1025522"/>
                </a:moveTo>
                <a:cubicBezTo>
                  <a:pt x="2780888" y="1039848"/>
                  <a:pt x="2776113" y="1052981"/>
                  <a:pt x="2770939" y="1068103"/>
                </a:cubicBezTo>
                <a:cubicBezTo>
                  <a:pt x="2794419" y="1076858"/>
                  <a:pt x="2815510" y="1084419"/>
                  <a:pt x="2838193" y="1092378"/>
                </a:cubicBezTo>
                <a:cubicBezTo>
                  <a:pt x="2843765" y="1078052"/>
                  <a:pt x="2848938" y="1065317"/>
                  <a:pt x="2854509" y="1050593"/>
                </a:cubicBezTo>
                <a:cubicBezTo>
                  <a:pt x="2831428" y="1042236"/>
                  <a:pt x="2809541" y="1034277"/>
                  <a:pt x="2785664" y="1025522"/>
                </a:cubicBezTo>
                <a:close/>
                <a:moveTo>
                  <a:pt x="1934444" y="1023930"/>
                </a:moveTo>
                <a:cubicBezTo>
                  <a:pt x="1921710" y="1026716"/>
                  <a:pt x="1911761" y="1029104"/>
                  <a:pt x="1900221" y="1031889"/>
                </a:cubicBezTo>
                <a:cubicBezTo>
                  <a:pt x="1903802" y="1046216"/>
                  <a:pt x="1906986" y="1058552"/>
                  <a:pt x="1910169" y="1072481"/>
                </a:cubicBezTo>
                <a:cubicBezTo>
                  <a:pt x="1922506" y="1069695"/>
                  <a:pt x="1932853" y="1067307"/>
                  <a:pt x="1944393" y="1064522"/>
                </a:cubicBezTo>
                <a:cubicBezTo>
                  <a:pt x="1940812" y="1049797"/>
                  <a:pt x="1937628" y="1037461"/>
                  <a:pt x="1934444" y="1023930"/>
                </a:cubicBezTo>
                <a:close/>
                <a:moveTo>
                  <a:pt x="3476906" y="1023134"/>
                </a:moveTo>
                <a:cubicBezTo>
                  <a:pt x="3466559" y="1035869"/>
                  <a:pt x="3457008" y="1047808"/>
                  <a:pt x="3446264" y="1061338"/>
                </a:cubicBezTo>
                <a:cubicBezTo>
                  <a:pt x="3460192" y="1072481"/>
                  <a:pt x="3472131" y="1082429"/>
                  <a:pt x="3485661" y="1093174"/>
                </a:cubicBezTo>
                <a:cubicBezTo>
                  <a:pt x="3496406" y="1080042"/>
                  <a:pt x="3506355" y="1068501"/>
                  <a:pt x="3517099" y="1055767"/>
                </a:cubicBezTo>
                <a:cubicBezTo>
                  <a:pt x="3503569" y="1044624"/>
                  <a:pt x="3490834" y="1034277"/>
                  <a:pt x="3476906" y="1023134"/>
                </a:cubicBezTo>
                <a:close/>
                <a:moveTo>
                  <a:pt x="1672592" y="1018757"/>
                </a:moveTo>
                <a:cubicBezTo>
                  <a:pt x="1659062" y="1024328"/>
                  <a:pt x="1647919" y="1029104"/>
                  <a:pt x="1634787" y="1034675"/>
                </a:cubicBezTo>
                <a:cubicBezTo>
                  <a:pt x="1639960" y="1046614"/>
                  <a:pt x="1644337" y="1056563"/>
                  <a:pt x="1649113" y="1068103"/>
                </a:cubicBezTo>
                <a:cubicBezTo>
                  <a:pt x="1662245" y="1062930"/>
                  <a:pt x="1673388" y="1058154"/>
                  <a:pt x="1686520" y="1052981"/>
                </a:cubicBezTo>
                <a:cubicBezTo>
                  <a:pt x="1681745" y="1040644"/>
                  <a:pt x="1677367" y="1030298"/>
                  <a:pt x="1672592" y="1018757"/>
                </a:cubicBezTo>
                <a:close/>
                <a:moveTo>
                  <a:pt x="2384130" y="1017961"/>
                </a:moveTo>
                <a:cubicBezTo>
                  <a:pt x="2382936" y="1041042"/>
                  <a:pt x="2381742" y="1060940"/>
                  <a:pt x="2380549" y="1082031"/>
                </a:cubicBezTo>
                <a:cubicBezTo>
                  <a:pt x="2398456" y="1083623"/>
                  <a:pt x="2413977" y="1084817"/>
                  <a:pt x="2430691" y="1086409"/>
                </a:cubicBezTo>
                <a:cubicBezTo>
                  <a:pt x="2433078" y="1064124"/>
                  <a:pt x="2435068" y="1044624"/>
                  <a:pt x="2437456" y="1023532"/>
                </a:cubicBezTo>
                <a:cubicBezTo>
                  <a:pt x="2419548" y="1021941"/>
                  <a:pt x="2403630" y="1019951"/>
                  <a:pt x="2384130" y="1017961"/>
                </a:cubicBezTo>
                <a:close/>
                <a:moveTo>
                  <a:pt x="3580772" y="1016767"/>
                </a:moveTo>
                <a:cubicBezTo>
                  <a:pt x="3569629" y="1029900"/>
                  <a:pt x="3559680" y="1041838"/>
                  <a:pt x="3548936" y="1054175"/>
                </a:cubicBezTo>
                <a:cubicBezTo>
                  <a:pt x="3562864" y="1066511"/>
                  <a:pt x="3575200" y="1077256"/>
                  <a:pt x="3588333" y="1088797"/>
                </a:cubicBezTo>
                <a:cubicBezTo>
                  <a:pt x="3599873" y="1076062"/>
                  <a:pt x="3610220" y="1064522"/>
                  <a:pt x="3620965" y="1052185"/>
                </a:cubicBezTo>
                <a:cubicBezTo>
                  <a:pt x="3607434" y="1040246"/>
                  <a:pt x="3595098" y="1029502"/>
                  <a:pt x="3580772" y="1016767"/>
                </a:cubicBezTo>
                <a:close/>
                <a:moveTo>
                  <a:pt x="2205450" y="1015175"/>
                </a:moveTo>
                <a:cubicBezTo>
                  <a:pt x="2186746" y="1016369"/>
                  <a:pt x="2170032" y="1017563"/>
                  <a:pt x="2152124" y="1018757"/>
                </a:cubicBezTo>
                <a:cubicBezTo>
                  <a:pt x="2153716" y="1040246"/>
                  <a:pt x="2155308" y="1060144"/>
                  <a:pt x="2156899" y="1082031"/>
                </a:cubicBezTo>
                <a:cubicBezTo>
                  <a:pt x="2175603" y="1080838"/>
                  <a:pt x="2191123" y="1079644"/>
                  <a:pt x="2205450" y="1078848"/>
                </a:cubicBezTo>
                <a:cubicBezTo>
                  <a:pt x="2205450" y="1056563"/>
                  <a:pt x="2205450" y="1037063"/>
                  <a:pt x="2205450" y="1015175"/>
                </a:cubicBezTo>
                <a:close/>
                <a:moveTo>
                  <a:pt x="1823018" y="1015175"/>
                </a:moveTo>
                <a:cubicBezTo>
                  <a:pt x="1809090" y="1019553"/>
                  <a:pt x="1797151" y="1023532"/>
                  <a:pt x="1784417" y="1027512"/>
                </a:cubicBezTo>
                <a:cubicBezTo>
                  <a:pt x="1794763" y="1058552"/>
                  <a:pt x="1803916" y="1087205"/>
                  <a:pt x="1813467" y="1116653"/>
                </a:cubicBezTo>
                <a:cubicBezTo>
                  <a:pt x="1826599" y="1112674"/>
                  <a:pt x="1836946" y="1109490"/>
                  <a:pt x="1849681" y="1105511"/>
                </a:cubicBezTo>
                <a:cubicBezTo>
                  <a:pt x="1840528" y="1074072"/>
                  <a:pt x="1832171" y="1045420"/>
                  <a:pt x="1823018" y="1015175"/>
                </a:cubicBezTo>
                <a:close/>
                <a:moveTo>
                  <a:pt x="2306927" y="1014380"/>
                </a:moveTo>
                <a:cubicBezTo>
                  <a:pt x="2306927" y="1036665"/>
                  <a:pt x="2306927" y="1056165"/>
                  <a:pt x="2306927" y="1077654"/>
                </a:cubicBezTo>
                <a:cubicBezTo>
                  <a:pt x="2323244" y="1078450"/>
                  <a:pt x="2338764" y="1079246"/>
                  <a:pt x="2356274" y="1080042"/>
                </a:cubicBezTo>
                <a:cubicBezTo>
                  <a:pt x="2357865" y="1058552"/>
                  <a:pt x="2359059" y="1038655"/>
                  <a:pt x="2360253" y="1016767"/>
                </a:cubicBezTo>
                <a:cubicBezTo>
                  <a:pt x="2341549" y="1015971"/>
                  <a:pt x="2325233" y="1015175"/>
                  <a:pt x="2306927" y="1014380"/>
                </a:cubicBezTo>
                <a:close/>
                <a:moveTo>
                  <a:pt x="1718356" y="1001645"/>
                </a:moveTo>
                <a:cubicBezTo>
                  <a:pt x="1704428" y="1006818"/>
                  <a:pt x="1692888" y="1011196"/>
                  <a:pt x="1679755" y="1016369"/>
                </a:cubicBezTo>
                <a:cubicBezTo>
                  <a:pt x="1684133" y="1027910"/>
                  <a:pt x="1688112" y="1038257"/>
                  <a:pt x="1692888" y="1050991"/>
                </a:cubicBezTo>
                <a:cubicBezTo>
                  <a:pt x="1706418" y="1045818"/>
                  <a:pt x="1717561" y="1041440"/>
                  <a:pt x="1730693" y="1036267"/>
                </a:cubicBezTo>
                <a:cubicBezTo>
                  <a:pt x="1726315" y="1023930"/>
                  <a:pt x="1722336" y="1013186"/>
                  <a:pt x="1718356" y="1001645"/>
                </a:cubicBezTo>
                <a:close/>
                <a:moveTo>
                  <a:pt x="2476057" y="995676"/>
                </a:moveTo>
                <a:cubicBezTo>
                  <a:pt x="2468098" y="1053777"/>
                  <a:pt x="2460935" y="1109490"/>
                  <a:pt x="2453374" y="1167193"/>
                </a:cubicBezTo>
                <a:cubicBezTo>
                  <a:pt x="2472077" y="1169979"/>
                  <a:pt x="2489189" y="1172366"/>
                  <a:pt x="2507495" y="1175152"/>
                </a:cubicBezTo>
                <a:cubicBezTo>
                  <a:pt x="2517444" y="1117051"/>
                  <a:pt x="2526995" y="1061736"/>
                  <a:pt x="2536944" y="1004431"/>
                </a:cubicBezTo>
                <a:cubicBezTo>
                  <a:pt x="2516648" y="1001247"/>
                  <a:pt x="2497944" y="998462"/>
                  <a:pt x="2476057" y="995676"/>
                </a:cubicBezTo>
                <a:close/>
                <a:moveTo>
                  <a:pt x="1044226" y="994084"/>
                </a:moveTo>
                <a:cubicBezTo>
                  <a:pt x="1030298" y="1006023"/>
                  <a:pt x="1018359" y="1015971"/>
                  <a:pt x="1006022" y="1026318"/>
                </a:cubicBezTo>
                <a:cubicBezTo>
                  <a:pt x="1013584" y="1035869"/>
                  <a:pt x="1019951" y="1043032"/>
                  <a:pt x="1027114" y="1051787"/>
                </a:cubicBezTo>
                <a:cubicBezTo>
                  <a:pt x="1040644" y="1041042"/>
                  <a:pt x="1052583" y="1031093"/>
                  <a:pt x="1065317" y="1020747"/>
                </a:cubicBezTo>
                <a:cubicBezTo>
                  <a:pt x="1058154" y="1011992"/>
                  <a:pt x="1052185" y="1004033"/>
                  <a:pt x="1044226" y="994084"/>
                </a:cubicBezTo>
                <a:close/>
                <a:moveTo>
                  <a:pt x="1764519" y="985727"/>
                </a:moveTo>
                <a:cubicBezTo>
                  <a:pt x="1750989" y="990502"/>
                  <a:pt x="1739448" y="994482"/>
                  <a:pt x="1725122" y="999257"/>
                </a:cubicBezTo>
                <a:cubicBezTo>
                  <a:pt x="1729897" y="1012390"/>
                  <a:pt x="1733877" y="1023134"/>
                  <a:pt x="1737856" y="1034277"/>
                </a:cubicBezTo>
                <a:cubicBezTo>
                  <a:pt x="1752182" y="1029104"/>
                  <a:pt x="1763723" y="1025124"/>
                  <a:pt x="1776059" y="1020349"/>
                </a:cubicBezTo>
                <a:cubicBezTo>
                  <a:pt x="1772080" y="1008012"/>
                  <a:pt x="1768498" y="997666"/>
                  <a:pt x="1764519" y="985727"/>
                </a:cubicBezTo>
                <a:close/>
                <a:moveTo>
                  <a:pt x="1606134" y="984931"/>
                </a:moveTo>
                <a:cubicBezTo>
                  <a:pt x="1593002" y="990900"/>
                  <a:pt x="1580665" y="996074"/>
                  <a:pt x="1567135" y="1002043"/>
                </a:cubicBezTo>
                <a:cubicBezTo>
                  <a:pt x="1573104" y="1014380"/>
                  <a:pt x="1577879" y="1024726"/>
                  <a:pt x="1583053" y="1036665"/>
                </a:cubicBezTo>
                <a:cubicBezTo>
                  <a:pt x="1596185" y="1031093"/>
                  <a:pt x="1608124" y="1025920"/>
                  <a:pt x="1621256" y="1019951"/>
                </a:cubicBezTo>
                <a:cubicBezTo>
                  <a:pt x="1616481" y="1008410"/>
                  <a:pt x="1612103" y="998462"/>
                  <a:pt x="1606134" y="984931"/>
                </a:cubicBezTo>
                <a:close/>
                <a:moveTo>
                  <a:pt x="3416815" y="976972"/>
                </a:moveTo>
                <a:cubicBezTo>
                  <a:pt x="3406867" y="990900"/>
                  <a:pt x="3397714" y="1003635"/>
                  <a:pt x="3388561" y="1016767"/>
                </a:cubicBezTo>
                <a:cubicBezTo>
                  <a:pt x="3402489" y="1027114"/>
                  <a:pt x="3414826" y="1036665"/>
                  <a:pt x="3428754" y="1047012"/>
                </a:cubicBezTo>
                <a:cubicBezTo>
                  <a:pt x="3438703" y="1034277"/>
                  <a:pt x="3447856" y="1022339"/>
                  <a:pt x="3458600" y="1008410"/>
                </a:cubicBezTo>
                <a:cubicBezTo>
                  <a:pt x="3443876" y="997268"/>
                  <a:pt x="3430744" y="987717"/>
                  <a:pt x="3416815" y="976972"/>
                </a:cubicBezTo>
                <a:close/>
                <a:moveTo>
                  <a:pt x="1810681" y="971799"/>
                </a:moveTo>
                <a:cubicBezTo>
                  <a:pt x="1796753" y="976176"/>
                  <a:pt x="1784417" y="980156"/>
                  <a:pt x="1771682" y="984135"/>
                </a:cubicBezTo>
                <a:cubicBezTo>
                  <a:pt x="1775662" y="996472"/>
                  <a:pt x="1778845" y="1006818"/>
                  <a:pt x="1782825" y="1018757"/>
                </a:cubicBezTo>
                <a:cubicBezTo>
                  <a:pt x="1795957" y="1014777"/>
                  <a:pt x="1807498" y="1011594"/>
                  <a:pt x="1821426" y="1007216"/>
                </a:cubicBezTo>
                <a:cubicBezTo>
                  <a:pt x="1817446" y="994084"/>
                  <a:pt x="1814263" y="983737"/>
                  <a:pt x="1810681" y="971799"/>
                </a:cubicBezTo>
                <a:close/>
                <a:moveTo>
                  <a:pt x="3520681" y="967023"/>
                </a:moveTo>
                <a:cubicBezTo>
                  <a:pt x="3509936" y="980554"/>
                  <a:pt x="3500385" y="992492"/>
                  <a:pt x="3490437" y="1005227"/>
                </a:cubicBezTo>
                <a:cubicBezTo>
                  <a:pt x="3504763" y="1016767"/>
                  <a:pt x="3516701" y="1026716"/>
                  <a:pt x="3531426" y="1038655"/>
                </a:cubicBezTo>
                <a:cubicBezTo>
                  <a:pt x="3542170" y="1025522"/>
                  <a:pt x="3551721" y="1013584"/>
                  <a:pt x="3562466" y="1000849"/>
                </a:cubicBezTo>
                <a:cubicBezTo>
                  <a:pt x="3547741" y="988911"/>
                  <a:pt x="3534609" y="978564"/>
                  <a:pt x="3520681" y="967023"/>
                </a:cubicBezTo>
                <a:close/>
                <a:moveTo>
                  <a:pt x="1652296" y="965034"/>
                </a:moveTo>
                <a:cubicBezTo>
                  <a:pt x="1637970" y="971401"/>
                  <a:pt x="1625634" y="976574"/>
                  <a:pt x="1612899" y="982145"/>
                </a:cubicBezTo>
                <a:cubicBezTo>
                  <a:pt x="1618470" y="994880"/>
                  <a:pt x="1623246" y="1005625"/>
                  <a:pt x="1628419" y="1017165"/>
                </a:cubicBezTo>
                <a:cubicBezTo>
                  <a:pt x="1642348" y="1011196"/>
                  <a:pt x="1654286" y="1006023"/>
                  <a:pt x="1666623" y="1000849"/>
                </a:cubicBezTo>
                <a:cubicBezTo>
                  <a:pt x="1661449" y="988115"/>
                  <a:pt x="1657470" y="977768"/>
                  <a:pt x="1652296" y="965034"/>
                </a:cubicBezTo>
                <a:close/>
                <a:moveTo>
                  <a:pt x="1699255" y="947922"/>
                </a:moveTo>
                <a:cubicBezTo>
                  <a:pt x="1685326" y="953095"/>
                  <a:pt x="1672990" y="957870"/>
                  <a:pt x="1659460" y="963044"/>
                </a:cubicBezTo>
                <a:cubicBezTo>
                  <a:pt x="1664235" y="975380"/>
                  <a:pt x="1668214" y="985727"/>
                  <a:pt x="1673388" y="998859"/>
                </a:cubicBezTo>
                <a:cubicBezTo>
                  <a:pt x="1687316" y="993686"/>
                  <a:pt x="1699255" y="989309"/>
                  <a:pt x="1712387" y="984135"/>
                </a:cubicBezTo>
                <a:cubicBezTo>
                  <a:pt x="1708010" y="971799"/>
                  <a:pt x="1704030" y="960656"/>
                  <a:pt x="1699255" y="947922"/>
                </a:cubicBezTo>
                <a:close/>
                <a:moveTo>
                  <a:pt x="1006818" y="947126"/>
                </a:moveTo>
                <a:cubicBezTo>
                  <a:pt x="992890" y="958666"/>
                  <a:pt x="980554" y="969013"/>
                  <a:pt x="967421" y="979758"/>
                </a:cubicBezTo>
                <a:cubicBezTo>
                  <a:pt x="975380" y="989707"/>
                  <a:pt x="982543" y="998064"/>
                  <a:pt x="991298" y="1008410"/>
                </a:cubicBezTo>
                <a:cubicBezTo>
                  <a:pt x="1005227" y="996870"/>
                  <a:pt x="1017165" y="986921"/>
                  <a:pt x="1030298" y="976176"/>
                </a:cubicBezTo>
                <a:cubicBezTo>
                  <a:pt x="1021941" y="966227"/>
                  <a:pt x="1014777" y="957074"/>
                  <a:pt x="1006818" y="947126"/>
                </a:cubicBezTo>
                <a:close/>
                <a:moveTo>
                  <a:pt x="2055422" y="944738"/>
                </a:moveTo>
                <a:cubicBezTo>
                  <a:pt x="2041891" y="947126"/>
                  <a:pt x="2030749" y="948718"/>
                  <a:pt x="2018810" y="951105"/>
                </a:cubicBezTo>
                <a:cubicBezTo>
                  <a:pt x="2021198" y="965034"/>
                  <a:pt x="2022790" y="977370"/>
                  <a:pt x="2025177" y="991298"/>
                </a:cubicBezTo>
                <a:cubicBezTo>
                  <a:pt x="2037116" y="989707"/>
                  <a:pt x="2047861" y="988115"/>
                  <a:pt x="2060595" y="986523"/>
                </a:cubicBezTo>
                <a:cubicBezTo>
                  <a:pt x="2059003" y="972197"/>
                  <a:pt x="2057411" y="959860"/>
                  <a:pt x="2055422" y="944738"/>
                </a:cubicBezTo>
                <a:close/>
                <a:moveTo>
                  <a:pt x="2935294" y="942350"/>
                </a:moveTo>
                <a:cubicBezTo>
                  <a:pt x="2928926" y="957472"/>
                  <a:pt x="2923355" y="970605"/>
                  <a:pt x="2917784" y="984135"/>
                </a:cubicBezTo>
                <a:cubicBezTo>
                  <a:pt x="2942855" y="995278"/>
                  <a:pt x="2965538" y="1004829"/>
                  <a:pt x="2989017" y="1015175"/>
                </a:cubicBezTo>
                <a:cubicBezTo>
                  <a:pt x="2995384" y="1001247"/>
                  <a:pt x="3001354" y="989707"/>
                  <a:pt x="3008119" y="974982"/>
                </a:cubicBezTo>
                <a:cubicBezTo>
                  <a:pt x="2983048" y="963442"/>
                  <a:pt x="2959967" y="953095"/>
                  <a:pt x="2935294" y="942350"/>
                </a:cubicBezTo>
                <a:close/>
                <a:moveTo>
                  <a:pt x="2700502" y="931606"/>
                </a:moveTo>
                <a:cubicBezTo>
                  <a:pt x="2696522" y="947126"/>
                  <a:pt x="2692941" y="960258"/>
                  <a:pt x="2688961" y="975380"/>
                </a:cubicBezTo>
                <a:cubicBezTo>
                  <a:pt x="2714430" y="982543"/>
                  <a:pt x="2736715" y="988911"/>
                  <a:pt x="2760593" y="995676"/>
                </a:cubicBezTo>
                <a:cubicBezTo>
                  <a:pt x="2764970" y="980952"/>
                  <a:pt x="2768950" y="967819"/>
                  <a:pt x="2773327" y="953095"/>
                </a:cubicBezTo>
                <a:cubicBezTo>
                  <a:pt x="2748256" y="945932"/>
                  <a:pt x="2725175" y="939167"/>
                  <a:pt x="2700502" y="931606"/>
                </a:cubicBezTo>
                <a:close/>
                <a:moveTo>
                  <a:pt x="1747009" y="931606"/>
                </a:moveTo>
                <a:cubicBezTo>
                  <a:pt x="1732683" y="936381"/>
                  <a:pt x="1720346" y="940758"/>
                  <a:pt x="1706418" y="945534"/>
                </a:cubicBezTo>
                <a:cubicBezTo>
                  <a:pt x="1711193" y="958666"/>
                  <a:pt x="1715173" y="969809"/>
                  <a:pt x="1719550" y="981747"/>
                </a:cubicBezTo>
                <a:cubicBezTo>
                  <a:pt x="1733479" y="976972"/>
                  <a:pt x="1745019" y="972993"/>
                  <a:pt x="1758948" y="968217"/>
                </a:cubicBezTo>
                <a:cubicBezTo>
                  <a:pt x="1754570" y="954687"/>
                  <a:pt x="1750989" y="943942"/>
                  <a:pt x="1747009" y="931606"/>
                </a:cubicBezTo>
                <a:close/>
                <a:moveTo>
                  <a:pt x="2309713" y="924442"/>
                </a:moveTo>
                <a:cubicBezTo>
                  <a:pt x="2309713" y="943942"/>
                  <a:pt x="2309713" y="963442"/>
                  <a:pt x="2309713" y="985329"/>
                </a:cubicBezTo>
                <a:cubicBezTo>
                  <a:pt x="2326427" y="986125"/>
                  <a:pt x="2343539" y="986921"/>
                  <a:pt x="2362243" y="987717"/>
                </a:cubicBezTo>
                <a:cubicBezTo>
                  <a:pt x="2363437" y="965829"/>
                  <a:pt x="2364630" y="946330"/>
                  <a:pt x="2365824" y="924442"/>
                </a:cubicBezTo>
                <a:cubicBezTo>
                  <a:pt x="2346325" y="924442"/>
                  <a:pt x="2328815" y="924442"/>
                  <a:pt x="2309713" y="924442"/>
                </a:cubicBezTo>
                <a:close/>
                <a:moveTo>
                  <a:pt x="2228531" y="923647"/>
                </a:moveTo>
                <a:cubicBezTo>
                  <a:pt x="2228531" y="944738"/>
                  <a:pt x="2228531" y="964238"/>
                  <a:pt x="2228531" y="984533"/>
                </a:cubicBezTo>
                <a:cubicBezTo>
                  <a:pt x="2248428" y="984533"/>
                  <a:pt x="2265142" y="984533"/>
                  <a:pt x="2282254" y="984533"/>
                </a:cubicBezTo>
                <a:cubicBezTo>
                  <a:pt x="2282254" y="963044"/>
                  <a:pt x="2282254" y="943146"/>
                  <a:pt x="2282254" y="923647"/>
                </a:cubicBezTo>
                <a:cubicBezTo>
                  <a:pt x="2263153" y="923647"/>
                  <a:pt x="2245643" y="923647"/>
                  <a:pt x="2228531" y="923647"/>
                </a:cubicBezTo>
                <a:close/>
                <a:moveTo>
                  <a:pt x="2201470" y="923249"/>
                </a:moveTo>
                <a:cubicBezTo>
                  <a:pt x="2182766" y="924442"/>
                  <a:pt x="2166053" y="925636"/>
                  <a:pt x="2145359" y="926830"/>
                </a:cubicBezTo>
                <a:cubicBezTo>
                  <a:pt x="2146951" y="949115"/>
                  <a:pt x="2148543" y="969013"/>
                  <a:pt x="2150532" y="990502"/>
                </a:cubicBezTo>
                <a:cubicBezTo>
                  <a:pt x="2170032" y="988911"/>
                  <a:pt x="2186746" y="987717"/>
                  <a:pt x="2204256" y="986523"/>
                </a:cubicBezTo>
                <a:cubicBezTo>
                  <a:pt x="2203460" y="964238"/>
                  <a:pt x="2202266" y="944340"/>
                  <a:pt x="2201470" y="923249"/>
                </a:cubicBezTo>
                <a:close/>
                <a:moveTo>
                  <a:pt x="3458998" y="919667"/>
                </a:moveTo>
                <a:cubicBezTo>
                  <a:pt x="3448652" y="933993"/>
                  <a:pt x="3439499" y="946330"/>
                  <a:pt x="3430346" y="959462"/>
                </a:cubicBezTo>
                <a:cubicBezTo>
                  <a:pt x="3445070" y="970605"/>
                  <a:pt x="3457804" y="980156"/>
                  <a:pt x="3472131" y="990900"/>
                </a:cubicBezTo>
                <a:cubicBezTo>
                  <a:pt x="3482477" y="977370"/>
                  <a:pt x="3491630" y="965034"/>
                  <a:pt x="3501977" y="951901"/>
                </a:cubicBezTo>
                <a:cubicBezTo>
                  <a:pt x="3487253" y="941156"/>
                  <a:pt x="3474518" y="931208"/>
                  <a:pt x="3458998" y="919667"/>
                </a:cubicBezTo>
                <a:close/>
                <a:moveTo>
                  <a:pt x="1794365" y="917279"/>
                </a:moveTo>
                <a:cubicBezTo>
                  <a:pt x="1780039" y="921259"/>
                  <a:pt x="1767702" y="925238"/>
                  <a:pt x="1753774" y="929218"/>
                </a:cubicBezTo>
                <a:cubicBezTo>
                  <a:pt x="1757754" y="941952"/>
                  <a:pt x="1761335" y="953095"/>
                  <a:pt x="1765315" y="966625"/>
                </a:cubicBezTo>
                <a:cubicBezTo>
                  <a:pt x="1780039" y="961850"/>
                  <a:pt x="1792376" y="957870"/>
                  <a:pt x="1805508" y="953493"/>
                </a:cubicBezTo>
                <a:cubicBezTo>
                  <a:pt x="1801528" y="940360"/>
                  <a:pt x="1798345" y="929218"/>
                  <a:pt x="1794365" y="917279"/>
                </a:cubicBezTo>
                <a:close/>
                <a:moveTo>
                  <a:pt x="2592657" y="906933"/>
                </a:moveTo>
                <a:cubicBezTo>
                  <a:pt x="2589473" y="922453"/>
                  <a:pt x="2586688" y="935585"/>
                  <a:pt x="2583902" y="950707"/>
                </a:cubicBezTo>
                <a:cubicBezTo>
                  <a:pt x="2608575" y="956279"/>
                  <a:pt x="2632054" y="961452"/>
                  <a:pt x="2656727" y="967023"/>
                </a:cubicBezTo>
                <a:cubicBezTo>
                  <a:pt x="2660309" y="952299"/>
                  <a:pt x="2663890" y="939167"/>
                  <a:pt x="2667472" y="923647"/>
                </a:cubicBezTo>
                <a:cubicBezTo>
                  <a:pt x="2642003" y="918075"/>
                  <a:pt x="2618126" y="912504"/>
                  <a:pt x="2592657" y="906933"/>
                </a:cubicBezTo>
                <a:close/>
                <a:moveTo>
                  <a:pt x="2827847" y="901361"/>
                </a:moveTo>
                <a:cubicBezTo>
                  <a:pt x="2822673" y="916085"/>
                  <a:pt x="2818296" y="929218"/>
                  <a:pt x="2813122" y="944340"/>
                </a:cubicBezTo>
                <a:cubicBezTo>
                  <a:pt x="2838989" y="953891"/>
                  <a:pt x="2862070" y="962248"/>
                  <a:pt x="2886346" y="971003"/>
                </a:cubicBezTo>
                <a:cubicBezTo>
                  <a:pt x="2891917" y="956279"/>
                  <a:pt x="2896692" y="943942"/>
                  <a:pt x="2902264" y="929218"/>
                </a:cubicBezTo>
                <a:cubicBezTo>
                  <a:pt x="2876795" y="920065"/>
                  <a:pt x="2852917" y="911310"/>
                  <a:pt x="2827847" y="901361"/>
                </a:cubicBezTo>
                <a:close/>
                <a:moveTo>
                  <a:pt x="1969066" y="898178"/>
                </a:moveTo>
                <a:cubicBezTo>
                  <a:pt x="1955536" y="900963"/>
                  <a:pt x="1943995" y="903351"/>
                  <a:pt x="1931261" y="906137"/>
                </a:cubicBezTo>
                <a:cubicBezTo>
                  <a:pt x="1934444" y="920463"/>
                  <a:pt x="1937230" y="932799"/>
                  <a:pt x="1940016" y="946728"/>
                </a:cubicBezTo>
                <a:cubicBezTo>
                  <a:pt x="1953148" y="943942"/>
                  <a:pt x="1964291" y="941554"/>
                  <a:pt x="1976627" y="939167"/>
                </a:cubicBezTo>
                <a:cubicBezTo>
                  <a:pt x="1973842" y="924442"/>
                  <a:pt x="1971454" y="911708"/>
                  <a:pt x="1969066" y="898178"/>
                </a:cubicBezTo>
                <a:close/>
                <a:moveTo>
                  <a:pt x="1565941" y="890617"/>
                </a:moveTo>
                <a:cubicBezTo>
                  <a:pt x="1551217" y="896984"/>
                  <a:pt x="1538482" y="902555"/>
                  <a:pt x="1524156" y="908922"/>
                </a:cubicBezTo>
                <a:cubicBezTo>
                  <a:pt x="1537686" y="938371"/>
                  <a:pt x="1550421" y="965829"/>
                  <a:pt x="1563553" y="994880"/>
                </a:cubicBezTo>
                <a:cubicBezTo>
                  <a:pt x="1576686" y="988911"/>
                  <a:pt x="1588624" y="983737"/>
                  <a:pt x="1602950" y="977370"/>
                </a:cubicBezTo>
                <a:cubicBezTo>
                  <a:pt x="1590216" y="947524"/>
                  <a:pt x="1578277" y="919667"/>
                  <a:pt x="1565941" y="890617"/>
                </a:cubicBezTo>
                <a:close/>
                <a:moveTo>
                  <a:pt x="2960762" y="882259"/>
                </a:moveTo>
                <a:cubicBezTo>
                  <a:pt x="2954395" y="896586"/>
                  <a:pt x="2949222" y="909718"/>
                  <a:pt x="2943253" y="923647"/>
                </a:cubicBezTo>
                <a:cubicBezTo>
                  <a:pt x="2968324" y="934789"/>
                  <a:pt x="2991803" y="945136"/>
                  <a:pt x="3016874" y="956279"/>
                </a:cubicBezTo>
                <a:cubicBezTo>
                  <a:pt x="3023241" y="942350"/>
                  <a:pt x="3029210" y="929616"/>
                  <a:pt x="3036373" y="915687"/>
                </a:cubicBezTo>
                <a:cubicBezTo>
                  <a:pt x="3010108" y="904147"/>
                  <a:pt x="2986231" y="893402"/>
                  <a:pt x="2960762" y="882259"/>
                </a:cubicBezTo>
                <a:close/>
                <a:moveTo>
                  <a:pt x="2491975" y="875096"/>
                </a:moveTo>
                <a:cubicBezTo>
                  <a:pt x="2488394" y="904147"/>
                  <a:pt x="2484812" y="930412"/>
                  <a:pt x="2480832" y="958666"/>
                </a:cubicBezTo>
                <a:cubicBezTo>
                  <a:pt x="2502322" y="961850"/>
                  <a:pt x="2522220" y="964636"/>
                  <a:pt x="2542913" y="967819"/>
                </a:cubicBezTo>
                <a:cubicBezTo>
                  <a:pt x="2547688" y="939167"/>
                  <a:pt x="2552066" y="913698"/>
                  <a:pt x="2557239" y="884647"/>
                </a:cubicBezTo>
                <a:cubicBezTo>
                  <a:pt x="2534158" y="881066"/>
                  <a:pt x="2513862" y="878280"/>
                  <a:pt x="2491975" y="875096"/>
                </a:cubicBezTo>
                <a:close/>
                <a:moveTo>
                  <a:pt x="1614889" y="870321"/>
                </a:moveTo>
                <a:cubicBezTo>
                  <a:pt x="1600165" y="876290"/>
                  <a:pt x="1587430" y="881862"/>
                  <a:pt x="1573104" y="887831"/>
                </a:cubicBezTo>
                <a:cubicBezTo>
                  <a:pt x="1585441" y="917279"/>
                  <a:pt x="1597379" y="945534"/>
                  <a:pt x="1609716" y="974584"/>
                </a:cubicBezTo>
                <a:cubicBezTo>
                  <a:pt x="1624042" y="968615"/>
                  <a:pt x="1635980" y="963442"/>
                  <a:pt x="1649511" y="957870"/>
                </a:cubicBezTo>
                <a:cubicBezTo>
                  <a:pt x="1637572" y="928024"/>
                  <a:pt x="1626430" y="899769"/>
                  <a:pt x="1614889" y="870321"/>
                </a:cubicBezTo>
                <a:close/>
                <a:moveTo>
                  <a:pt x="1879527" y="858382"/>
                </a:moveTo>
                <a:cubicBezTo>
                  <a:pt x="1866395" y="861566"/>
                  <a:pt x="1855650" y="864352"/>
                  <a:pt x="1841722" y="867933"/>
                </a:cubicBezTo>
                <a:cubicBezTo>
                  <a:pt x="1845701" y="882657"/>
                  <a:pt x="1849283" y="894994"/>
                  <a:pt x="1852864" y="908524"/>
                </a:cubicBezTo>
                <a:cubicBezTo>
                  <a:pt x="1866395" y="904545"/>
                  <a:pt x="1877537" y="901759"/>
                  <a:pt x="1889874" y="898178"/>
                </a:cubicBezTo>
                <a:cubicBezTo>
                  <a:pt x="1885894" y="883453"/>
                  <a:pt x="1882711" y="871117"/>
                  <a:pt x="1879527" y="858382"/>
                </a:cubicBezTo>
                <a:close/>
                <a:moveTo>
                  <a:pt x="2848938" y="840077"/>
                </a:moveTo>
                <a:cubicBezTo>
                  <a:pt x="2843765" y="854801"/>
                  <a:pt x="2838989" y="867535"/>
                  <a:pt x="2833816" y="882657"/>
                </a:cubicBezTo>
                <a:cubicBezTo>
                  <a:pt x="2860081" y="892606"/>
                  <a:pt x="2884356" y="901361"/>
                  <a:pt x="2909825" y="910514"/>
                </a:cubicBezTo>
                <a:cubicBezTo>
                  <a:pt x="2915396" y="896188"/>
                  <a:pt x="2920569" y="883055"/>
                  <a:pt x="2926141" y="868331"/>
                </a:cubicBezTo>
                <a:cubicBezTo>
                  <a:pt x="2899080" y="858382"/>
                  <a:pt x="2874805" y="849627"/>
                  <a:pt x="2848938" y="840077"/>
                </a:cubicBezTo>
                <a:close/>
                <a:moveTo>
                  <a:pt x="1715173" y="834505"/>
                </a:moveTo>
                <a:cubicBezTo>
                  <a:pt x="1699653" y="839679"/>
                  <a:pt x="1686520" y="844056"/>
                  <a:pt x="1672194" y="849230"/>
                </a:cubicBezTo>
                <a:cubicBezTo>
                  <a:pt x="1682939" y="879872"/>
                  <a:pt x="1693286" y="908524"/>
                  <a:pt x="1703632" y="937973"/>
                </a:cubicBezTo>
                <a:cubicBezTo>
                  <a:pt x="1718754" y="932799"/>
                  <a:pt x="1731091" y="928422"/>
                  <a:pt x="1744621" y="924044"/>
                </a:cubicBezTo>
                <a:cubicBezTo>
                  <a:pt x="1734673" y="893402"/>
                  <a:pt x="1725122" y="864352"/>
                  <a:pt x="1715173" y="834505"/>
                </a:cubicBezTo>
                <a:close/>
                <a:moveTo>
                  <a:pt x="2398058" y="834107"/>
                </a:moveTo>
                <a:cubicBezTo>
                  <a:pt x="2396467" y="856393"/>
                  <a:pt x="2394875" y="876290"/>
                  <a:pt x="2393283" y="897382"/>
                </a:cubicBezTo>
                <a:cubicBezTo>
                  <a:pt x="2413181" y="899371"/>
                  <a:pt x="2430691" y="900963"/>
                  <a:pt x="2450588" y="902953"/>
                </a:cubicBezTo>
                <a:cubicBezTo>
                  <a:pt x="2452976" y="880668"/>
                  <a:pt x="2454966" y="861168"/>
                  <a:pt x="2457353" y="839679"/>
                </a:cubicBezTo>
                <a:cubicBezTo>
                  <a:pt x="2437058" y="837689"/>
                  <a:pt x="2418354" y="836097"/>
                  <a:pt x="2398058" y="834107"/>
                </a:cubicBezTo>
                <a:close/>
                <a:moveTo>
                  <a:pt x="2311305" y="832515"/>
                </a:moveTo>
                <a:cubicBezTo>
                  <a:pt x="2311305" y="852413"/>
                  <a:pt x="2311305" y="871913"/>
                  <a:pt x="2311305" y="893402"/>
                </a:cubicBezTo>
                <a:cubicBezTo>
                  <a:pt x="2329611" y="893402"/>
                  <a:pt x="2347916" y="893402"/>
                  <a:pt x="2367814" y="893402"/>
                </a:cubicBezTo>
                <a:cubicBezTo>
                  <a:pt x="2368610" y="873505"/>
                  <a:pt x="2369406" y="854005"/>
                  <a:pt x="2370600" y="832515"/>
                </a:cubicBezTo>
                <a:cubicBezTo>
                  <a:pt x="2350702" y="832515"/>
                  <a:pt x="2332396" y="832515"/>
                  <a:pt x="2311305" y="832515"/>
                </a:cubicBezTo>
                <a:close/>
                <a:moveTo>
                  <a:pt x="2197889" y="830526"/>
                </a:moveTo>
                <a:cubicBezTo>
                  <a:pt x="2177593" y="831322"/>
                  <a:pt x="2159287" y="832515"/>
                  <a:pt x="2137798" y="833709"/>
                </a:cubicBezTo>
                <a:cubicBezTo>
                  <a:pt x="2139788" y="856393"/>
                  <a:pt x="2141379" y="876290"/>
                  <a:pt x="2143369" y="897780"/>
                </a:cubicBezTo>
                <a:cubicBezTo>
                  <a:pt x="2163267" y="896586"/>
                  <a:pt x="2181175" y="894994"/>
                  <a:pt x="2197889" y="893800"/>
                </a:cubicBezTo>
                <a:cubicBezTo>
                  <a:pt x="2197889" y="872311"/>
                  <a:pt x="2197889" y="852811"/>
                  <a:pt x="2197889" y="830526"/>
                </a:cubicBezTo>
                <a:close/>
                <a:moveTo>
                  <a:pt x="1766111" y="819383"/>
                </a:moveTo>
                <a:cubicBezTo>
                  <a:pt x="1751784" y="823761"/>
                  <a:pt x="1738652" y="827740"/>
                  <a:pt x="1722734" y="832515"/>
                </a:cubicBezTo>
                <a:cubicBezTo>
                  <a:pt x="1732683" y="863556"/>
                  <a:pt x="1741836" y="892208"/>
                  <a:pt x="1751387" y="922055"/>
                </a:cubicBezTo>
                <a:cubicBezTo>
                  <a:pt x="1766111" y="917279"/>
                  <a:pt x="1778845" y="913300"/>
                  <a:pt x="1792774" y="908922"/>
                </a:cubicBezTo>
                <a:cubicBezTo>
                  <a:pt x="1783621" y="878280"/>
                  <a:pt x="1775264" y="849230"/>
                  <a:pt x="1766111" y="819383"/>
                </a:cubicBezTo>
                <a:close/>
                <a:moveTo>
                  <a:pt x="2733930" y="805853"/>
                </a:moveTo>
                <a:cubicBezTo>
                  <a:pt x="2729950" y="820975"/>
                  <a:pt x="2726369" y="834107"/>
                  <a:pt x="2722389" y="849230"/>
                </a:cubicBezTo>
                <a:cubicBezTo>
                  <a:pt x="2749450" y="857189"/>
                  <a:pt x="2774123" y="863954"/>
                  <a:pt x="2799990" y="871515"/>
                </a:cubicBezTo>
                <a:cubicBezTo>
                  <a:pt x="2804367" y="856791"/>
                  <a:pt x="2808745" y="843260"/>
                  <a:pt x="2813122" y="828536"/>
                </a:cubicBezTo>
                <a:cubicBezTo>
                  <a:pt x="2785266" y="820577"/>
                  <a:pt x="2760195" y="813414"/>
                  <a:pt x="2733930" y="805853"/>
                </a:cubicBezTo>
                <a:close/>
                <a:moveTo>
                  <a:pt x="2617330" y="778792"/>
                </a:moveTo>
                <a:cubicBezTo>
                  <a:pt x="2614544" y="794312"/>
                  <a:pt x="2611759" y="808240"/>
                  <a:pt x="2608575" y="822965"/>
                </a:cubicBezTo>
                <a:cubicBezTo>
                  <a:pt x="2635636" y="828934"/>
                  <a:pt x="2660707" y="834107"/>
                  <a:pt x="2687370" y="840077"/>
                </a:cubicBezTo>
                <a:cubicBezTo>
                  <a:pt x="2690951" y="824954"/>
                  <a:pt x="2694135" y="811424"/>
                  <a:pt x="2697716" y="796302"/>
                </a:cubicBezTo>
                <a:cubicBezTo>
                  <a:pt x="2669860" y="790333"/>
                  <a:pt x="2644391" y="784761"/>
                  <a:pt x="2617330" y="778792"/>
                </a:cubicBezTo>
                <a:close/>
                <a:moveTo>
                  <a:pt x="2869233" y="777996"/>
                </a:moveTo>
                <a:cubicBezTo>
                  <a:pt x="2864060" y="793516"/>
                  <a:pt x="2859683" y="806649"/>
                  <a:pt x="2854907" y="820577"/>
                </a:cubicBezTo>
                <a:cubicBezTo>
                  <a:pt x="2881570" y="830526"/>
                  <a:pt x="2906641" y="839679"/>
                  <a:pt x="2933304" y="848832"/>
                </a:cubicBezTo>
                <a:cubicBezTo>
                  <a:pt x="2938875" y="834903"/>
                  <a:pt x="2944049" y="822169"/>
                  <a:pt x="2950018" y="807047"/>
                </a:cubicBezTo>
                <a:cubicBezTo>
                  <a:pt x="2921763" y="797098"/>
                  <a:pt x="2895896" y="787547"/>
                  <a:pt x="2869233" y="777996"/>
                </a:cubicBezTo>
                <a:close/>
                <a:moveTo>
                  <a:pt x="1577879" y="775210"/>
                </a:moveTo>
                <a:cubicBezTo>
                  <a:pt x="1562359" y="781578"/>
                  <a:pt x="1548431" y="787149"/>
                  <a:pt x="1533309" y="793516"/>
                </a:cubicBezTo>
                <a:cubicBezTo>
                  <a:pt x="1545645" y="822965"/>
                  <a:pt x="1557584" y="851219"/>
                  <a:pt x="1569920" y="880668"/>
                </a:cubicBezTo>
                <a:cubicBezTo>
                  <a:pt x="1585043" y="873903"/>
                  <a:pt x="1598175" y="868331"/>
                  <a:pt x="1612103" y="862362"/>
                </a:cubicBezTo>
                <a:cubicBezTo>
                  <a:pt x="1600563" y="832515"/>
                  <a:pt x="1589420" y="804261"/>
                  <a:pt x="1577879" y="775210"/>
                </a:cubicBezTo>
                <a:close/>
                <a:moveTo>
                  <a:pt x="3010506" y="761282"/>
                </a:moveTo>
                <a:cubicBezTo>
                  <a:pt x="3004139" y="776404"/>
                  <a:pt x="2998568" y="789537"/>
                  <a:pt x="2992997" y="803067"/>
                </a:cubicBezTo>
                <a:cubicBezTo>
                  <a:pt x="3020455" y="815404"/>
                  <a:pt x="3045526" y="826546"/>
                  <a:pt x="3072189" y="838087"/>
                </a:cubicBezTo>
                <a:cubicBezTo>
                  <a:pt x="3078954" y="824159"/>
                  <a:pt x="3084923" y="811424"/>
                  <a:pt x="3091689" y="797496"/>
                </a:cubicBezTo>
                <a:cubicBezTo>
                  <a:pt x="3063832" y="785159"/>
                  <a:pt x="3038761" y="773619"/>
                  <a:pt x="3010506" y="761282"/>
                </a:cubicBezTo>
                <a:close/>
                <a:moveTo>
                  <a:pt x="1630807" y="755313"/>
                </a:moveTo>
                <a:cubicBezTo>
                  <a:pt x="1614093" y="761282"/>
                  <a:pt x="1600165" y="766853"/>
                  <a:pt x="1585441" y="772823"/>
                </a:cubicBezTo>
                <a:cubicBezTo>
                  <a:pt x="1597379" y="802669"/>
                  <a:pt x="1608124" y="830924"/>
                  <a:pt x="1619664" y="860372"/>
                </a:cubicBezTo>
                <a:cubicBezTo>
                  <a:pt x="1634389" y="854801"/>
                  <a:pt x="1647919" y="849627"/>
                  <a:pt x="1662643" y="844056"/>
                </a:cubicBezTo>
                <a:cubicBezTo>
                  <a:pt x="1651899" y="813812"/>
                  <a:pt x="1641552" y="785159"/>
                  <a:pt x="1630807" y="755313"/>
                </a:cubicBezTo>
                <a:close/>
                <a:moveTo>
                  <a:pt x="2750644" y="742578"/>
                </a:moveTo>
                <a:cubicBezTo>
                  <a:pt x="2746266" y="758496"/>
                  <a:pt x="2743083" y="771231"/>
                  <a:pt x="2739103" y="785955"/>
                </a:cubicBezTo>
                <a:cubicBezTo>
                  <a:pt x="2766164" y="793516"/>
                  <a:pt x="2791633" y="801077"/>
                  <a:pt x="2819489" y="809036"/>
                </a:cubicBezTo>
                <a:cubicBezTo>
                  <a:pt x="2824265" y="793914"/>
                  <a:pt x="2828244" y="780782"/>
                  <a:pt x="2832622" y="766058"/>
                </a:cubicBezTo>
                <a:cubicBezTo>
                  <a:pt x="2803969" y="757701"/>
                  <a:pt x="2777704" y="750139"/>
                  <a:pt x="2750644" y="742578"/>
                </a:cubicBezTo>
                <a:close/>
                <a:moveTo>
                  <a:pt x="2404824" y="742180"/>
                </a:moveTo>
                <a:cubicBezTo>
                  <a:pt x="2403232" y="764864"/>
                  <a:pt x="2401640" y="784761"/>
                  <a:pt x="2400844" y="805455"/>
                </a:cubicBezTo>
                <a:cubicBezTo>
                  <a:pt x="2422333" y="807445"/>
                  <a:pt x="2441037" y="809036"/>
                  <a:pt x="2460935" y="810628"/>
                </a:cubicBezTo>
                <a:cubicBezTo>
                  <a:pt x="2463322" y="788741"/>
                  <a:pt x="2465312" y="769241"/>
                  <a:pt x="2467700" y="747354"/>
                </a:cubicBezTo>
                <a:cubicBezTo>
                  <a:pt x="2445415" y="745762"/>
                  <a:pt x="2425915" y="744170"/>
                  <a:pt x="2404824" y="742180"/>
                </a:cubicBezTo>
                <a:close/>
                <a:moveTo>
                  <a:pt x="2313693" y="739793"/>
                </a:moveTo>
                <a:cubicBezTo>
                  <a:pt x="2313693" y="760486"/>
                  <a:pt x="2313693" y="779986"/>
                  <a:pt x="2313693" y="801077"/>
                </a:cubicBezTo>
                <a:cubicBezTo>
                  <a:pt x="2333988" y="801077"/>
                  <a:pt x="2353090" y="801077"/>
                  <a:pt x="2372988" y="801077"/>
                </a:cubicBezTo>
                <a:cubicBezTo>
                  <a:pt x="2374181" y="780782"/>
                  <a:pt x="2375375" y="761282"/>
                  <a:pt x="2376569" y="739793"/>
                </a:cubicBezTo>
                <a:cubicBezTo>
                  <a:pt x="2355080" y="739793"/>
                  <a:pt x="2335580" y="739793"/>
                  <a:pt x="2313693" y="739793"/>
                </a:cubicBezTo>
                <a:close/>
                <a:moveTo>
                  <a:pt x="2224153" y="738997"/>
                </a:moveTo>
                <a:cubicBezTo>
                  <a:pt x="2224153" y="760486"/>
                  <a:pt x="2224153" y="779986"/>
                  <a:pt x="2224153" y="799486"/>
                </a:cubicBezTo>
                <a:cubicBezTo>
                  <a:pt x="2245245" y="799486"/>
                  <a:pt x="2264346" y="799486"/>
                  <a:pt x="2284642" y="799486"/>
                </a:cubicBezTo>
                <a:cubicBezTo>
                  <a:pt x="2284642" y="778394"/>
                  <a:pt x="2284642" y="759292"/>
                  <a:pt x="2284642" y="738997"/>
                </a:cubicBezTo>
                <a:cubicBezTo>
                  <a:pt x="2263153" y="738997"/>
                  <a:pt x="2243255" y="738997"/>
                  <a:pt x="2224153" y="738997"/>
                </a:cubicBezTo>
                <a:close/>
                <a:moveTo>
                  <a:pt x="1684133" y="737405"/>
                </a:moveTo>
                <a:cubicBezTo>
                  <a:pt x="1668612" y="742578"/>
                  <a:pt x="1654286" y="747354"/>
                  <a:pt x="1638766" y="752925"/>
                </a:cubicBezTo>
                <a:cubicBezTo>
                  <a:pt x="1649113" y="783567"/>
                  <a:pt x="1659460" y="811822"/>
                  <a:pt x="1669806" y="841668"/>
                </a:cubicBezTo>
                <a:cubicBezTo>
                  <a:pt x="1684929" y="836097"/>
                  <a:pt x="1698459" y="831720"/>
                  <a:pt x="1713183" y="826546"/>
                </a:cubicBezTo>
                <a:cubicBezTo>
                  <a:pt x="1703234" y="796700"/>
                  <a:pt x="1694081" y="768047"/>
                  <a:pt x="1684133" y="737405"/>
                </a:cubicBezTo>
                <a:close/>
                <a:moveTo>
                  <a:pt x="1737856" y="720691"/>
                </a:moveTo>
                <a:cubicBezTo>
                  <a:pt x="1721540" y="725864"/>
                  <a:pt x="1707612" y="729844"/>
                  <a:pt x="1691694" y="734619"/>
                </a:cubicBezTo>
                <a:cubicBezTo>
                  <a:pt x="1702040" y="766058"/>
                  <a:pt x="1711193" y="794710"/>
                  <a:pt x="1720744" y="824556"/>
                </a:cubicBezTo>
                <a:cubicBezTo>
                  <a:pt x="1736264" y="819383"/>
                  <a:pt x="1749795" y="815006"/>
                  <a:pt x="1764121" y="810628"/>
                </a:cubicBezTo>
                <a:cubicBezTo>
                  <a:pt x="1754968" y="779588"/>
                  <a:pt x="1746611" y="750935"/>
                  <a:pt x="1737856" y="720691"/>
                </a:cubicBezTo>
                <a:close/>
                <a:moveTo>
                  <a:pt x="2630064" y="714722"/>
                </a:moveTo>
                <a:cubicBezTo>
                  <a:pt x="2626881" y="730242"/>
                  <a:pt x="2624493" y="743772"/>
                  <a:pt x="2621708" y="759292"/>
                </a:cubicBezTo>
                <a:cubicBezTo>
                  <a:pt x="2649962" y="765262"/>
                  <a:pt x="2675829" y="770833"/>
                  <a:pt x="2703288" y="776802"/>
                </a:cubicBezTo>
                <a:cubicBezTo>
                  <a:pt x="2706869" y="761282"/>
                  <a:pt x="2710053" y="748150"/>
                  <a:pt x="2713634" y="733028"/>
                </a:cubicBezTo>
                <a:cubicBezTo>
                  <a:pt x="2684982" y="726660"/>
                  <a:pt x="2658319" y="721089"/>
                  <a:pt x="2630064" y="714722"/>
                </a:cubicBezTo>
                <a:close/>
                <a:moveTo>
                  <a:pt x="1485953" y="701987"/>
                </a:moveTo>
                <a:cubicBezTo>
                  <a:pt x="1470034" y="709150"/>
                  <a:pt x="1455708" y="715518"/>
                  <a:pt x="1439392" y="722681"/>
                </a:cubicBezTo>
                <a:cubicBezTo>
                  <a:pt x="1453320" y="752925"/>
                  <a:pt x="1465657" y="780384"/>
                  <a:pt x="1478789" y="808638"/>
                </a:cubicBezTo>
                <a:cubicBezTo>
                  <a:pt x="1494708" y="801475"/>
                  <a:pt x="1508238" y="795506"/>
                  <a:pt x="1522962" y="788343"/>
                </a:cubicBezTo>
                <a:cubicBezTo>
                  <a:pt x="1510228" y="758894"/>
                  <a:pt x="1498289" y="731038"/>
                  <a:pt x="1485953" y="701987"/>
                </a:cubicBezTo>
                <a:close/>
                <a:moveTo>
                  <a:pt x="1540870" y="680100"/>
                </a:moveTo>
                <a:cubicBezTo>
                  <a:pt x="1524952" y="686467"/>
                  <a:pt x="1510228" y="692436"/>
                  <a:pt x="1493514" y="698804"/>
                </a:cubicBezTo>
                <a:cubicBezTo>
                  <a:pt x="1506646" y="729048"/>
                  <a:pt x="1518187" y="756905"/>
                  <a:pt x="1530523" y="785955"/>
                </a:cubicBezTo>
                <a:cubicBezTo>
                  <a:pt x="1546441" y="779190"/>
                  <a:pt x="1559972" y="773619"/>
                  <a:pt x="1575094" y="767251"/>
                </a:cubicBezTo>
                <a:cubicBezTo>
                  <a:pt x="1563155" y="737405"/>
                  <a:pt x="1552411" y="709150"/>
                  <a:pt x="1540870" y="680100"/>
                </a:cubicBezTo>
                <a:close/>
                <a:moveTo>
                  <a:pt x="1468841" y="662590"/>
                </a:moveTo>
                <a:cubicBezTo>
                  <a:pt x="1451729" y="670549"/>
                  <a:pt x="1437005" y="677314"/>
                  <a:pt x="1421882" y="684079"/>
                </a:cubicBezTo>
                <a:cubicBezTo>
                  <a:pt x="1426658" y="694824"/>
                  <a:pt x="1431035" y="703977"/>
                  <a:pt x="1436607" y="715916"/>
                </a:cubicBezTo>
                <a:cubicBezTo>
                  <a:pt x="1452525" y="708752"/>
                  <a:pt x="1467647" y="701987"/>
                  <a:pt x="1483167" y="694824"/>
                </a:cubicBezTo>
                <a:cubicBezTo>
                  <a:pt x="1477994" y="683284"/>
                  <a:pt x="1473616" y="673335"/>
                  <a:pt x="1468841" y="662590"/>
                </a:cubicBezTo>
                <a:close/>
                <a:moveTo>
                  <a:pt x="1596185" y="659008"/>
                </a:moveTo>
                <a:cubicBezTo>
                  <a:pt x="1579471" y="665376"/>
                  <a:pt x="1564747" y="670947"/>
                  <a:pt x="1548829" y="676916"/>
                </a:cubicBezTo>
                <a:cubicBezTo>
                  <a:pt x="1560370" y="706763"/>
                  <a:pt x="1571114" y="735017"/>
                  <a:pt x="1582655" y="764864"/>
                </a:cubicBezTo>
                <a:cubicBezTo>
                  <a:pt x="1598573" y="758894"/>
                  <a:pt x="1612899" y="753323"/>
                  <a:pt x="1628021" y="747354"/>
                </a:cubicBezTo>
                <a:cubicBezTo>
                  <a:pt x="1616879" y="716712"/>
                  <a:pt x="1606930" y="688457"/>
                  <a:pt x="1596185" y="659008"/>
                </a:cubicBezTo>
                <a:close/>
                <a:moveTo>
                  <a:pt x="2911018" y="654233"/>
                </a:moveTo>
                <a:cubicBezTo>
                  <a:pt x="2905845" y="669753"/>
                  <a:pt x="2901866" y="682886"/>
                  <a:pt x="2897090" y="696814"/>
                </a:cubicBezTo>
                <a:cubicBezTo>
                  <a:pt x="2925743" y="707559"/>
                  <a:pt x="2952803" y="717507"/>
                  <a:pt x="2981058" y="727854"/>
                </a:cubicBezTo>
                <a:cubicBezTo>
                  <a:pt x="2986629" y="713130"/>
                  <a:pt x="2991803" y="699998"/>
                  <a:pt x="2997374" y="685671"/>
                </a:cubicBezTo>
                <a:cubicBezTo>
                  <a:pt x="2967130" y="674529"/>
                  <a:pt x="2939671" y="664580"/>
                  <a:pt x="2911018" y="654233"/>
                </a:cubicBezTo>
                <a:close/>
                <a:moveTo>
                  <a:pt x="2191123" y="646672"/>
                </a:moveTo>
                <a:cubicBezTo>
                  <a:pt x="2167246" y="647866"/>
                  <a:pt x="2146553" y="648662"/>
                  <a:pt x="2124268" y="649856"/>
                </a:cubicBezTo>
                <a:cubicBezTo>
                  <a:pt x="2125859" y="672539"/>
                  <a:pt x="2127053" y="692436"/>
                  <a:pt x="2128645" y="713528"/>
                </a:cubicBezTo>
                <a:cubicBezTo>
                  <a:pt x="2151726" y="711936"/>
                  <a:pt x="2172022" y="711140"/>
                  <a:pt x="2191123" y="709946"/>
                </a:cubicBezTo>
                <a:cubicBezTo>
                  <a:pt x="2191123" y="688457"/>
                  <a:pt x="2191123" y="669355"/>
                  <a:pt x="2191123" y="646672"/>
                </a:cubicBezTo>
                <a:close/>
                <a:moveTo>
                  <a:pt x="2315682" y="645080"/>
                </a:moveTo>
                <a:cubicBezTo>
                  <a:pt x="2315682" y="667365"/>
                  <a:pt x="2315682" y="687263"/>
                  <a:pt x="2315682" y="708752"/>
                </a:cubicBezTo>
                <a:cubicBezTo>
                  <a:pt x="2335182" y="709548"/>
                  <a:pt x="2355478" y="710344"/>
                  <a:pt x="2378161" y="711538"/>
                </a:cubicBezTo>
                <a:cubicBezTo>
                  <a:pt x="2379355" y="688855"/>
                  <a:pt x="2380549" y="669355"/>
                  <a:pt x="2381742" y="647866"/>
                </a:cubicBezTo>
                <a:cubicBezTo>
                  <a:pt x="2358661" y="647070"/>
                  <a:pt x="2337968" y="645876"/>
                  <a:pt x="2315682" y="645080"/>
                </a:cubicBezTo>
                <a:close/>
                <a:moveTo>
                  <a:pt x="3060648" y="640703"/>
                </a:moveTo>
                <a:cubicBezTo>
                  <a:pt x="3054281" y="655427"/>
                  <a:pt x="3049108" y="667763"/>
                  <a:pt x="3043138" y="682090"/>
                </a:cubicBezTo>
                <a:cubicBezTo>
                  <a:pt x="3072587" y="695222"/>
                  <a:pt x="3099648" y="707161"/>
                  <a:pt x="3127902" y="719895"/>
                </a:cubicBezTo>
                <a:cubicBezTo>
                  <a:pt x="3134270" y="705967"/>
                  <a:pt x="3140239" y="693232"/>
                  <a:pt x="3147004" y="678906"/>
                </a:cubicBezTo>
                <a:cubicBezTo>
                  <a:pt x="3117556" y="665774"/>
                  <a:pt x="3090097" y="653835"/>
                  <a:pt x="3060648" y="640703"/>
                </a:cubicBezTo>
                <a:close/>
                <a:moveTo>
                  <a:pt x="1651899" y="640305"/>
                </a:moveTo>
                <a:cubicBezTo>
                  <a:pt x="1635185" y="645876"/>
                  <a:pt x="1620460" y="651049"/>
                  <a:pt x="1604144" y="656621"/>
                </a:cubicBezTo>
                <a:cubicBezTo>
                  <a:pt x="1614889" y="686467"/>
                  <a:pt x="1624838" y="715120"/>
                  <a:pt x="1635583" y="745364"/>
                </a:cubicBezTo>
                <a:cubicBezTo>
                  <a:pt x="1651899" y="739793"/>
                  <a:pt x="1667021" y="734619"/>
                  <a:pt x="1681347" y="729844"/>
                </a:cubicBezTo>
                <a:cubicBezTo>
                  <a:pt x="1670602" y="697610"/>
                  <a:pt x="1661449" y="669355"/>
                  <a:pt x="1651899" y="640305"/>
                </a:cubicBezTo>
                <a:close/>
                <a:moveTo>
                  <a:pt x="1524554" y="639907"/>
                </a:moveTo>
                <a:cubicBezTo>
                  <a:pt x="1507840" y="647070"/>
                  <a:pt x="1493116" y="653039"/>
                  <a:pt x="1477198" y="659804"/>
                </a:cubicBezTo>
                <a:cubicBezTo>
                  <a:pt x="1481973" y="671345"/>
                  <a:pt x="1486351" y="680896"/>
                  <a:pt x="1491126" y="691641"/>
                </a:cubicBezTo>
                <a:cubicBezTo>
                  <a:pt x="1507044" y="685273"/>
                  <a:pt x="1521370" y="679304"/>
                  <a:pt x="1538482" y="672539"/>
                </a:cubicBezTo>
                <a:cubicBezTo>
                  <a:pt x="1533309" y="660202"/>
                  <a:pt x="1528931" y="650254"/>
                  <a:pt x="1524554" y="639907"/>
                </a:cubicBezTo>
                <a:close/>
                <a:moveTo>
                  <a:pt x="1580665" y="618019"/>
                </a:moveTo>
                <a:cubicBezTo>
                  <a:pt x="1563951" y="624387"/>
                  <a:pt x="1549227" y="629958"/>
                  <a:pt x="1532911" y="636325"/>
                </a:cubicBezTo>
                <a:cubicBezTo>
                  <a:pt x="1537288" y="647468"/>
                  <a:pt x="1540870" y="657019"/>
                  <a:pt x="1545645" y="669355"/>
                </a:cubicBezTo>
                <a:cubicBezTo>
                  <a:pt x="1562757" y="662988"/>
                  <a:pt x="1577879" y="657019"/>
                  <a:pt x="1593798" y="651049"/>
                </a:cubicBezTo>
                <a:cubicBezTo>
                  <a:pt x="1589420" y="639111"/>
                  <a:pt x="1585441" y="629162"/>
                  <a:pt x="1580665" y="618019"/>
                </a:cubicBezTo>
                <a:close/>
                <a:moveTo>
                  <a:pt x="2784470" y="616030"/>
                </a:moveTo>
                <a:cubicBezTo>
                  <a:pt x="2780490" y="630356"/>
                  <a:pt x="2776909" y="643886"/>
                  <a:pt x="2772531" y="659008"/>
                </a:cubicBezTo>
                <a:cubicBezTo>
                  <a:pt x="2802378" y="667763"/>
                  <a:pt x="2829836" y="675722"/>
                  <a:pt x="2858887" y="684079"/>
                </a:cubicBezTo>
                <a:cubicBezTo>
                  <a:pt x="2863264" y="669753"/>
                  <a:pt x="2867642" y="656621"/>
                  <a:pt x="2872417" y="641499"/>
                </a:cubicBezTo>
                <a:cubicBezTo>
                  <a:pt x="2842571" y="633142"/>
                  <a:pt x="2814316" y="624785"/>
                  <a:pt x="2784470" y="616030"/>
                </a:cubicBezTo>
                <a:close/>
                <a:moveTo>
                  <a:pt x="1445759" y="608071"/>
                </a:moveTo>
                <a:cubicBezTo>
                  <a:pt x="1428648" y="616030"/>
                  <a:pt x="1413127" y="622795"/>
                  <a:pt x="1396811" y="630356"/>
                </a:cubicBezTo>
                <a:cubicBezTo>
                  <a:pt x="1403576" y="643488"/>
                  <a:pt x="1408750" y="654631"/>
                  <a:pt x="1414321" y="666172"/>
                </a:cubicBezTo>
                <a:cubicBezTo>
                  <a:pt x="1430637" y="658611"/>
                  <a:pt x="1445361" y="652243"/>
                  <a:pt x="1461677" y="645080"/>
                </a:cubicBezTo>
                <a:cubicBezTo>
                  <a:pt x="1456106" y="631550"/>
                  <a:pt x="1450933" y="620407"/>
                  <a:pt x="1445759" y="608071"/>
                </a:cubicBezTo>
                <a:close/>
                <a:moveTo>
                  <a:pt x="1639164" y="598918"/>
                </a:moveTo>
                <a:cubicBezTo>
                  <a:pt x="1622052" y="604887"/>
                  <a:pt x="1606532" y="610458"/>
                  <a:pt x="1590216" y="616030"/>
                </a:cubicBezTo>
                <a:cubicBezTo>
                  <a:pt x="1594593" y="628366"/>
                  <a:pt x="1598573" y="638315"/>
                  <a:pt x="1602552" y="649060"/>
                </a:cubicBezTo>
                <a:cubicBezTo>
                  <a:pt x="1619266" y="643090"/>
                  <a:pt x="1633991" y="637917"/>
                  <a:pt x="1650307" y="632744"/>
                </a:cubicBezTo>
                <a:cubicBezTo>
                  <a:pt x="1646725" y="621203"/>
                  <a:pt x="1643144" y="611652"/>
                  <a:pt x="1639164" y="598918"/>
                </a:cubicBezTo>
                <a:close/>
                <a:moveTo>
                  <a:pt x="2932110" y="592551"/>
                </a:moveTo>
                <a:cubicBezTo>
                  <a:pt x="2926936" y="607673"/>
                  <a:pt x="2922559" y="620805"/>
                  <a:pt x="2917386" y="635131"/>
                </a:cubicBezTo>
                <a:cubicBezTo>
                  <a:pt x="2947232" y="645876"/>
                  <a:pt x="2975487" y="656223"/>
                  <a:pt x="3004935" y="666968"/>
                </a:cubicBezTo>
                <a:cubicBezTo>
                  <a:pt x="3010506" y="652641"/>
                  <a:pt x="3015282" y="639907"/>
                  <a:pt x="3020853" y="625183"/>
                </a:cubicBezTo>
                <a:cubicBezTo>
                  <a:pt x="2991007" y="614040"/>
                  <a:pt x="2961956" y="603295"/>
                  <a:pt x="2932110" y="592551"/>
                </a:cubicBezTo>
                <a:close/>
                <a:moveTo>
                  <a:pt x="2654737" y="586581"/>
                </a:moveTo>
                <a:cubicBezTo>
                  <a:pt x="2651952" y="602499"/>
                  <a:pt x="2649564" y="616030"/>
                  <a:pt x="2646778" y="630754"/>
                </a:cubicBezTo>
                <a:cubicBezTo>
                  <a:pt x="2676625" y="637519"/>
                  <a:pt x="2704879" y="643488"/>
                  <a:pt x="2733930" y="649856"/>
                </a:cubicBezTo>
                <a:cubicBezTo>
                  <a:pt x="2737909" y="634335"/>
                  <a:pt x="2741093" y="621203"/>
                  <a:pt x="2744675" y="606081"/>
                </a:cubicBezTo>
                <a:cubicBezTo>
                  <a:pt x="2713634" y="599316"/>
                  <a:pt x="2684982" y="592948"/>
                  <a:pt x="2654737" y="586581"/>
                </a:cubicBezTo>
                <a:close/>
                <a:moveTo>
                  <a:pt x="1503860" y="584989"/>
                </a:moveTo>
                <a:cubicBezTo>
                  <a:pt x="1486749" y="591755"/>
                  <a:pt x="1470830" y="598122"/>
                  <a:pt x="1454514" y="605285"/>
                </a:cubicBezTo>
                <a:cubicBezTo>
                  <a:pt x="1460086" y="618019"/>
                  <a:pt x="1464861" y="629560"/>
                  <a:pt x="1470034" y="642295"/>
                </a:cubicBezTo>
                <a:cubicBezTo>
                  <a:pt x="1487146" y="635131"/>
                  <a:pt x="1502269" y="629162"/>
                  <a:pt x="1518585" y="622397"/>
                </a:cubicBezTo>
                <a:cubicBezTo>
                  <a:pt x="1513411" y="609264"/>
                  <a:pt x="1509034" y="598122"/>
                  <a:pt x="1503860" y="584989"/>
                </a:cubicBezTo>
                <a:close/>
                <a:moveTo>
                  <a:pt x="1696469" y="581010"/>
                </a:moveTo>
                <a:cubicBezTo>
                  <a:pt x="1679357" y="586183"/>
                  <a:pt x="1664235" y="590959"/>
                  <a:pt x="1647123" y="596132"/>
                </a:cubicBezTo>
                <a:cubicBezTo>
                  <a:pt x="1651501" y="608867"/>
                  <a:pt x="1654684" y="618417"/>
                  <a:pt x="1658266" y="629560"/>
                </a:cubicBezTo>
                <a:cubicBezTo>
                  <a:pt x="1674980" y="624387"/>
                  <a:pt x="1690102" y="620009"/>
                  <a:pt x="1706816" y="614836"/>
                </a:cubicBezTo>
                <a:cubicBezTo>
                  <a:pt x="1703234" y="603295"/>
                  <a:pt x="1700051" y="592948"/>
                  <a:pt x="1696469" y="581010"/>
                </a:cubicBezTo>
                <a:close/>
                <a:moveTo>
                  <a:pt x="1561563" y="563102"/>
                </a:moveTo>
                <a:cubicBezTo>
                  <a:pt x="1544452" y="569867"/>
                  <a:pt x="1528533" y="575836"/>
                  <a:pt x="1511819" y="582602"/>
                </a:cubicBezTo>
                <a:cubicBezTo>
                  <a:pt x="1517391" y="596132"/>
                  <a:pt x="1522166" y="607275"/>
                  <a:pt x="1526942" y="619611"/>
                </a:cubicBezTo>
                <a:cubicBezTo>
                  <a:pt x="1543656" y="613244"/>
                  <a:pt x="1558778" y="607275"/>
                  <a:pt x="1575492" y="600907"/>
                </a:cubicBezTo>
                <a:cubicBezTo>
                  <a:pt x="1570318" y="587377"/>
                  <a:pt x="1566339" y="575836"/>
                  <a:pt x="1561563" y="563102"/>
                </a:cubicBezTo>
                <a:close/>
                <a:moveTo>
                  <a:pt x="2418354" y="557929"/>
                </a:moveTo>
                <a:cubicBezTo>
                  <a:pt x="2416762" y="580214"/>
                  <a:pt x="2415170" y="600112"/>
                  <a:pt x="2413977" y="621203"/>
                </a:cubicBezTo>
                <a:cubicBezTo>
                  <a:pt x="2436660" y="623591"/>
                  <a:pt x="2457751" y="625580"/>
                  <a:pt x="2480832" y="627570"/>
                </a:cubicBezTo>
                <a:cubicBezTo>
                  <a:pt x="2483220" y="604887"/>
                  <a:pt x="2485210" y="584989"/>
                  <a:pt x="2487200" y="563898"/>
                </a:cubicBezTo>
                <a:cubicBezTo>
                  <a:pt x="2462925" y="561908"/>
                  <a:pt x="2441435" y="559918"/>
                  <a:pt x="2418354" y="557929"/>
                </a:cubicBezTo>
                <a:close/>
                <a:moveTo>
                  <a:pt x="2219378" y="553551"/>
                </a:moveTo>
                <a:cubicBezTo>
                  <a:pt x="2219378" y="575439"/>
                  <a:pt x="2219378" y="594938"/>
                  <a:pt x="2219378" y="614836"/>
                </a:cubicBezTo>
                <a:cubicBezTo>
                  <a:pt x="2242459" y="614836"/>
                  <a:pt x="2263949" y="614836"/>
                  <a:pt x="2284642" y="614836"/>
                </a:cubicBezTo>
                <a:cubicBezTo>
                  <a:pt x="2284642" y="593346"/>
                  <a:pt x="2284642" y="573449"/>
                  <a:pt x="2284642" y="553551"/>
                </a:cubicBezTo>
                <a:cubicBezTo>
                  <a:pt x="2261959" y="553551"/>
                  <a:pt x="2240867" y="553551"/>
                  <a:pt x="2219378" y="553551"/>
                </a:cubicBezTo>
                <a:close/>
                <a:moveTo>
                  <a:pt x="2318070" y="552755"/>
                </a:moveTo>
                <a:cubicBezTo>
                  <a:pt x="2318070" y="575836"/>
                  <a:pt x="2318070" y="595336"/>
                  <a:pt x="2317672" y="616030"/>
                </a:cubicBezTo>
                <a:cubicBezTo>
                  <a:pt x="2339957" y="617224"/>
                  <a:pt x="2360651" y="618417"/>
                  <a:pt x="2383732" y="619611"/>
                </a:cubicBezTo>
                <a:cubicBezTo>
                  <a:pt x="2384926" y="597724"/>
                  <a:pt x="2385722" y="577428"/>
                  <a:pt x="2386916" y="555939"/>
                </a:cubicBezTo>
                <a:cubicBezTo>
                  <a:pt x="2363437" y="554745"/>
                  <a:pt x="2341947" y="553949"/>
                  <a:pt x="2318070" y="552755"/>
                </a:cubicBezTo>
                <a:close/>
                <a:moveTo>
                  <a:pt x="1621256" y="542807"/>
                </a:moveTo>
                <a:cubicBezTo>
                  <a:pt x="1603348" y="548776"/>
                  <a:pt x="1587430" y="554347"/>
                  <a:pt x="1570716" y="560316"/>
                </a:cubicBezTo>
                <a:cubicBezTo>
                  <a:pt x="1575890" y="574245"/>
                  <a:pt x="1579869" y="585785"/>
                  <a:pt x="1584247" y="598122"/>
                </a:cubicBezTo>
                <a:cubicBezTo>
                  <a:pt x="1602155" y="591755"/>
                  <a:pt x="1617277" y="586581"/>
                  <a:pt x="1633593" y="581010"/>
                </a:cubicBezTo>
                <a:cubicBezTo>
                  <a:pt x="1629215" y="568275"/>
                  <a:pt x="1625634" y="557133"/>
                  <a:pt x="1621256" y="542807"/>
                </a:cubicBezTo>
                <a:close/>
                <a:moveTo>
                  <a:pt x="1680153" y="524899"/>
                </a:moveTo>
                <a:cubicBezTo>
                  <a:pt x="1662245" y="530072"/>
                  <a:pt x="1646327" y="535245"/>
                  <a:pt x="1629215" y="540021"/>
                </a:cubicBezTo>
                <a:cubicBezTo>
                  <a:pt x="1633991" y="553949"/>
                  <a:pt x="1637572" y="565092"/>
                  <a:pt x="1641950" y="578622"/>
                </a:cubicBezTo>
                <a:cubicBezTo>
                  <a:pt x="1659858" y="573051"/>
                  <a:pt x="1675378" y="568275"/>
                  <a:pt x="1691694" y="563102"/>
                </a:cubicBezTo>
                <a:cubicBezTo>
                  <a:pt x="1687714" y="549572"/>
                  <a:pt x="1684133" y="537633"/>
                  <a:pt x="1680153" y="524899"/>
                </a:cubicBezTo>
                <a:close/>
                <a:moveTo>
                  <a:pt x="2667472" y="522113"/>
                </a:moveTo>
                <a:cubicBezTo>
                  <a:pt x="2664288" y="538827"/>
                  <a:pt x="2661901" y="551959"/>
                  <a:pt x="2659115" y="566286"/>
                </a:cubicBezTo>
                <a:cubicBezTo>
                  <a:pt x="2690155" y="573051"/>
                  <a:pt x="2718808" y="579418"/>
                  <a:pt x="2749450" y="586183"/>
                </a:cubicBezTo>
                <a:cubicBezTo>
                  <a:pt x="2753032" y="571061"/>
                  <a:pt x="2756215" y="557929"/>
                  <a:pt x="2760195" y="542409"/>
                </a:cubicBezTo>
                <a:cubicBezTo>
                  <a:pt x="2728756" y="535643"/>
                  <a:pt x="2698910" y="528878"/>
                  <a:pt x="2667472" y="522113"/>
                </a:cubicBezTo>
                <a:close/>
                <a:moveTo>
                  <a:pt x="2425119" y="465604"/>
                </a:moveTo>
                <a:cubicBezTo>
                  <a:pt x="2423527" y="487889"/>
                  <a:pt x="2421936" y="508185"/>
                  <a:pt x="2420742" y="529276"/>
                </a:cubicBezTo>
                <a:cubicBezTo>
                  <a:pt x="2445017" y="531266"/>
                  <a:pt x="2467302" y="533654"/>
                  <a:pt x="2490781" y="535643"/>
                </a:cubicBezTo>
                <a:cubicBezTo>
                  <a:pt x="2493169" y="513358"/>
                  <a:pt x="2495159" y="493460"/>
                  <a:pt x="2497148" y="472369"/>
                </a:cubicBezTo>
                <a:cubicBezTo>
                  <a:pt x="2472476" y="469981"/>
                  <a:pt x="2450190" y="467992"/>
                  <a:pt x="2425119" y="465604"/>
                </a:cubicBezTo>
                <a:close/>
                <a:moveTo>
                  <a:pt x="2320060" y="462818"/>
                </a:moveTo>
                <a:cubicBezTo>
                  <a:pt x="2320060" y="483114"/>
                  <a:pt x="2320060" y="503011"/>
                  <a:pt x="2319662" y="523705"/>
                </a:cubicBezTo>
                <a:cubicBezTo>
                  <a:pt x="2342743" y="524899"/>
                  <a:pt x="2364233" y="526092"/>
                  <a:pt x="2388508" y="527286"/>
                </a:cubicBezTo>
                <a:cubicBezTo>
                  <a:pt x="2390099" y="505001"/>
                  <a:pt x="2391293" y="485103"/>
                  <a:pt x="2392487" y="462818"/>
                </a:cubicBezTo>
                <a:cubicBezTo>
                  <a:pt x="2367416" y="462818"/>
                  <a:pt x="2344335" y="462818"/>
                  <a:pt x="2320060" y="462818"/>
                </a:cubicBezTo>
                <a:close/>
                <a:moveTo>
                  <a:pt x="2181971" y="461226"/>
                </a:moveTo>
                <a:cubicBezTo>
                  <a:pt x="2156899" y="462818"/>
                  <a:pt x="2134614" y="464410"/>
                  <a:pt x="2110339" y="466002"/>
                </a:cubicBezTo>
                <a:cubicBezTo>
                  <a:pt x="2111931" y="487491"/>
                  <a:pt x="2113523" y="507787"/>
                  <a:pt x="2115115" y="528878"/>
                </a:cubicBezTo>
                <a:cubicBezTo>
                  <a:pt x="2138992" y="527684"/>
                  <a:pt x="2161277" y="526490"/>
                  <a:pt x="2185950" y="524899"/>
                </a:cubicBezTo>
                <a:cubicBezTo>
                  <a:pt x="2184358" y="501817"/>
                  <a:pt x="2183164" y="481920"/>
                  <a:pt x="2181971" y="461226"/>
                </a:cubicBezTo>
                <a:close/>
                <a:moveTo>
                  <a:pt x="1608523" y="448890"/>
                </a:moveTo>
                <a:cubicBezTo>
                  <a:pt x="1613696" y="462420"/>
                  <a:pt x="1616880" y="471573"/>
                  <a:pt x="1620859" y="481522"/>
                </a:cubicBezTo>
                <a:cubicBezTo>
                  <a:pt x="1630808" y="479532"/>
                  <a:pt x="1640359" y="477543"/>
                  <a:pt x="1651900" y="475155"/>
                </a:cubicBezTo>
                <a:cubicBezTo>
                  <a:pt x="1654287" y="483910"/>
                  <a:pt x="1656277" y="491471"/>
                  <a:pt x="1658267" y="498635"/>
                </a:cubicBezTo>
                <a:cubicBezTo>
                  <a:pt x="1573105" y="530471"/>
                  <a:pt x="1489534" y="561113"/>
                  <a:pt x="1403576" y="592950"/>
                </a:cubicBezTo>
                <a:cubicBezTo>
                  <a:pt x="1400791" y="586980"/>
                  <a:pt x="1397209" y="579817"/>
                  <a:pt x="1391240" y="566685"/>
                </a:cubicBezTo>
                <a:cubicBezTo>
                  <a:pt x="1406760" y="564297"/>
                  <a:pt x="1419892" y="562705"/>
                  <a:pt x="1432627" y="560318"/>
                </a:cubicBezTo>
                <a:cubicBezTo>
                  <a:pt x="1437004" y="559522"/>
                  <a:pt x="1441382" y="557930"/>
                  <a:pt x="1445759" y="556338"/>
                </a:cubicBezTo>
                <a:cubicBezTo>
                  <a:pt x="1499881" y="536838"/>
                  <a:pt x="1554003" y="516941"/>
                  <a:pt x="1608125" y="496247"/>
                </a:cubicBezTo>
                <a:cubicBezTo>
                  <a:pt x="1613298" y="494655"/>
                  <a:pt x="1617676" y="492267"/>
                  <a:pt x="1622451" y="489879"/>
                </a:cubicBezTo>
                <a:cubicBezTo>
                  <a:pt x="1621257" y="487093"/>
                  <a:pt x="1620461" y="484706"/>
                  <a:pt x="1619267" y="482318"/>
                </a:cubicBezTo>
                <a:cubicBezTo>
                  <a:pt x="1555595" y="505400"/>
                  <a:pt x="1492320" y="528481"/>
                  <a:pt x="1427056" y="552359"/>
                </a:cubicBezTo>
                <a:cubicBezTo>
                  <a:pt x="1423474" y="543604"/>
                  <a:pt x="1419494" y="534053"/>
                  <a:pt x="1413525" y="520920"/>
                </a:cubicBezTo>
                <a:cubicBezTo>
                  <a:pt x="1478391" y="497043"/>
                  <a:pt x="1542463" y="473165"/>
                  <a:pt x="1608523" y="448890"/>
                </a:cubicBezTo>
                <a:close/>
                <a:moveTo>
                  <a:pt x="2322448" y="370891"/>
                </a:moveTo>
                <a:cubicBezTo>
                  <a:pt x="2322448" y="390789"/>
                  <a:pt x="2322448" y="410288"/>
                  <a:pt x="2322845" y="432574"/>
                </a:cubicBezTo>
                <a:cubicBezTo>
                  <a:pt x="2347519" y="432574"/>
                  <a:pt x="2370202" y="432574"/>
                  <a:pt x="2394875" y="432574"/>
                </a:cubicBezTo>
                <a:cubicBezTo>
                  <a:pt x="2395671" y="412278"/>
                  <a:pt x="2396865" y="392779"/>
                  <a:pt x="2398058" y="370891"/>
                </a:cubicBezTo>
                <a:cubicBezTo>
                  <a:pt x="2371794" y="370891"/>
                  <a:pt x="2347916" y="370891"/>
                  <a:pt x="2322448" y="370891"/>
                </a:cubicBezTo>
                <a:close/>
                <a:moveTo>
                  <a:pt x="2215398" y="369697"/>
                </a:moveTo>
                <a:cubicBezTo>
                  <a:pt x="2215398" y="390789"/>
                  <a:pt x="2215398" y="411084"/>
                  <a:pt x="2215398" y="430982"/>
                </a:cubicBezTo>
                <a:cubicBezTo>
                  <a:pt x="2240072" y="430982"/>
                  <a:pt x="2263153" y="430982"/>
                  <a:pt x="2287428" y="430982"/>
                </a:cubicBezTo>
                <a:cubicBezTo>
                  <a:pt x="2287428" y="409891"/>
                  <a:pt x="2287428" y="389993"/>
                  <a:pt x="2287428" y="369697"/>
                </a:cubicBezTo>
                <a:cubicBezTo>
                  <a:pt x="2262357" y="369697"/>
                  <a:pt x="2238878" y="369697"/>
                  <a:pt x="2215398" y="369697"/>
                </a:cubicBezTo>
                <a:close/>
                <a:moveTo>
                  <a:pt x="2178787" y="369299"/>
                </a:moveTo>
                <a:cubicBezTo>
                  <a:pt x="2152522" y="370891"/>
                  <a:pt x="2128645" y="372483"/>
                  <a:pt x="2103176" y="374075"/>
                </a:cubicBezTo>
                <a:cubicBezTo>
                  <a:pt x="2104768" y="395962"/>
                  <a:pt x="2106360" y="415462"/>
                  <a:pt x="2108350" y="437747"/>
                </a:cubicBezTo>
                <a:cubicBezTo>
                  <a:pt x="2134614" y="436155"/>
                  <a:pt x="2157695" y="434166"/>
                  <a:pt x="2182368" y="432574"/>
                </a:cubicBezTo>
                <a:cubicBezTo>
                  <a:pt x="2181175" y="410288"/>
                  <a:pt x="2179981" y="390789"/>
                  <a:pt x="2178787" y="369299"/>
                </a:cubicBezTo>
                <a:close/>
                <a:moveTo>
                  <a:pt x="2438650" y="281352"/>
                </a:moveTo>
                <a:cubicBezTo>
                  <a:pt x="2437058" y="303239"/>
                  <a:pt x="2435466" y="323535"/>
                  <a:pt x="2433874" y="345024"/>
                </a:cubicBezTo>
                <a:cubicBezTo>
                  <a:pt x="2460139" y="347412"/>
                  <a:pt x="2484414" y="349402"/>
                  <a:pt x="2510281" y="351790"/>
                </a:cubicBezTo>
                <a:cubicBezTo>
                  <a:pt x="2512669" y="330698"/>
                  <a:pt x="2515056" y="311198"/>
                  <a:pt x="2517444" y="288515"/>
                </a:cubicBezTo>
                <a:cubicBezTo>
                  <a:pt x="2489985" y="286127"/>
                  <a:pt x="2465312" y="283740"/>
                  <a:pt x="2438650" y="281352"/>
                </a:cubicBezTo>
                <a:close/>
                <a:moveTo>
                  <a:pt x="2212215" y="276975"/>
                </a:moveTo>
                <a:cubicBezTo>
                  <a:pt x="2212215" y="298464"/>
                  <a:pt x="2212215" y="317964"/>
                  <a:pt x="2212215" y="337463"/>
                </a:cubicBezTo>
                <a:cubicBezTo>
                  <a:pt x="2238878" y="337463"/>
                  <a:pt x="2263153" y="337463"/>
                  <a:pt x="2288622" y="337463"/>
                </a:cubicBezTo>
                <a:cubicBezTo>
                  <a:pt x="2288622" y="316372"/>
                  <a:pt x="2288622" y="297270"/>
                  <a:pt x="2288622" y="276975"/>
                </a:cubicBezTo>
                <a:cubicBezTo>
                  <a:pt x="2261561" y="276975"/>
                  <a:pt x="2236490" y="276975"/>
                  <a:pt x="2212215" y="276975"/>
                </a:cubicBezTo>
                <a:close/>
                <a:moveTo>
                  <a:pt x="2445415" y="189425"/>
                </a:moveTo>
                <a:cubicBezTo>
                  <a:pt x="2443823" y="212108"/>
                  <a:pt x="2442231" y="231608"/>
                  <a:pt x="2440639" y="252700"/>
                </a:cubicBezTo>
                <a:cubicBezTo>
                  <a:pt x="2467302" y="255087"/>
                  <a:pt x="2492373" y="257475"/>
                  <a:pt x="2520230" y="259863"/>
                </a:cubicBezTo>
                <a:cubicBezTo>
                  <a:pt x="2522617" y="238771"/>
                  <a:pt x="2524607" y="219272"/>
                  <a:pt x="2526995" y="196588"/>
                </a:cubicBezTo>
                <a:cubicBezTo>
                  <a:pt x="2499138" y="194201"/>
                  <a:pt x="2472873" y="191813"/>
                  <a:pt x="2445415" y="189425"/>
                </a:cubicBezTo>
                <a:close/>
                <a:moveTo>
                  <a:pt x="2170828" y="184650"/>
                </a:moveTo>
                <a:cubicBezTo>
                  <a:pt x="2142175" y="186242"/>
                  <a:pt x="2116309" y="188231"/>
                  <a:pt x="2089248" y="189823"/>
                </a:cubicBezTo>
                <a:cubicBezTo>
                  <a:pt x="2091237" y="212506"/>
                  <a:pt x="2092829" y="232006"/>
                  <a:pt x="2094421" y="253097"/>
                </a:cubicBezTo>
                <a:cubicBezTo>
                  <a:pt x="2121880" y="251506"/>
                  <a:pt x="2146951" y="249914"/>
                  <a:pt x="2174409" y="248322"/>
                </a:cubicBezTo>
                <a:cubicBezTo>
                  <a:pt x="2173216" y="226435"/>
                  <a:pt x="2172022" y="206537"/>
                  <a:pt x="2170828" y="184650"/>
                </a:cubicBezTo>
                <a:close/>
                <a:moveTo>
                  <a:pt x="2210225" y="184252"/>
                </a:moveTo>
                <a:cubicBezTo>
                  <a:pt x="2210225" y="205741"/>
                  <a:pt x="2210225" y="225639"/>
                  <a:pt x="2210225" y="245536"/>
                </a:cubicBezTo>
                <a:cubicBezTo>
                  <a:pt x="2238082" y="245536"/>
                  <a:pt x="2263153" y="245536"/>
                  <a:pt x="2289020" y="245536"/>
                </a:cubicBezTo>
                <a:cubicBezTo>
                  <a:pt x="2289020" y="224047"/>
                  <a:pt x="2289020" y="204547"/>
                  <a:pt x="2289020" y="184252"/>
                </a:cubicBezTo>
                <a:cubicBezTo>
                  <a:pt x="2261959" y="184252"/>
                  <a:pt x="2236092" y="184252"/>
                  <a:pt x="2210225" y="184252"/>
                </a:cubicBezTo>
                <a:close/>
                <a:moveTo>
                  <a:pt x="2175205" y="0"/>
                </a:moveTo>
                <a:cubicBezTo>
                  <a:pt x="2211021" y="0"/>
                  <a:pt x="2246837" y="0"/>
                  <a:pt x="2282652" y="0"/>
                </a:cubicBezTo>
                <a:cubicBezTo>
                  <a:pt x="2282652" y="10347"/>
                  <a:pt x="2282652" y="21091"/>
                  <a:pt x="2282652" y="33030"/>
                </a:cubicBezTo>
                <a:cubicBezTo>
                  <a:pt x="2302948" y="33030"/>
                  <a:pt x="2322050" y="33030"/>
                  <a:pt x="2342345" y="33030"/>
                </a:cubicBezTo>
                <a:cubicBezTo>
                  <a:pt x="2342345" y="21091"/>
                  <a:pt x="2342345" y="10347"/>
                  <a:pt x="2342345" y="0"/>
                </a:cubicBezTo>
                <a:cubicBezTo>
                  <a:pt x="2350304" y="0"/>
                  <a:pt x="2358263" y="0"/>
                  <a:pt x="2366222" y="0"/>
                </a:cubicBezTo>
                <a:cubicBezTo>
                  <a:pt x="2381344" y="1194"/>
                  <a:pt x="2396467" y="2786"/>
                  <a:pt x="2411589" y="3980"/>
                </a:cubicBezTo>
                <a:cubicBezTo>
                  <a:pt x="2450986" y="7163"/>
                  <a:pt x="2490781" y="9949"/>
                  <a:pt x="2530179" y="12734"/>
                </a:cubicBezTo>
                <a:cubicBezTo>
                  <a:pt x="2530179" y="25071"/>
                  <a:pt x="2530179" y="35020"/>
                  <a:pt x="2530179" y="45367"/>
                </a:cubicBezTo>
                <a:cubicBezTo>
                  <a:pt x="2534954" y="46958"/>
                  <a:pt x="2540127" y="48550"/>
                  <a:pt x="2545301" y="50142"/>
                </a:cubicBezTo>
                <a:cubicBezTo>
                  <a:pt x="2542913" y="73223"/>
                  <a:pt x="2540923" y="95508"/>
                  <a:pt x="2538535" y="118590"/>
                </a:cubicBezTo>
                <a:cubicBezTo>
                  <a:pt x="2549678" y="120977"/>
                  <a:pt x="2559627" y="122967"/>
                  <a:pt x="2571168" y="125355"/>
                </a:cubicBezTo>
                <a:cubicBezTo>
                  <a:pt x="2541719" y="363330"/>
                  <a:pt x="2512669" y="599714"/>
                  <a:pt x="2483618" y="837689"/>
                </a:cubicBezTo>
                <a:cubicBezTo>
                  <a:pt x="2512669" y="841668"/>
                  <a:pt x="2539331" y="845648"/>
                  <a:pt x="2567188" y="849627"/>
                </a:cubicBezTo>
                <a:cubicBezTo>
                  <a:pt x="2589075" y="723875"/>
                  <a:pt x="2610565" y="600907"/>
                  <a:pt x="2632054" y="476746"/>
                </a:cubicBezTo>
                <a:cubicBezTo>
                  <a:pt x="2643993" y="478338"/>
                  <a:pt x="2653544" y="479532"/>
                  <a:pt x="2664686" y="480726"/>
                </a:cubicBezTo>
                <a:cubicBezTo>
                  <a:pt x="2668268" y="465206"/>
                  <a:pt x="2671452" y="449686"/>
                  <a:pt x="2675033" y="432972"/>
                </a:cubicBezTo>
                <a:cubicBezTo>
                  <a:pt x="2686176" y="434564"/>
                  <a:pt x="2696522" y="436155"/>
                  <a:pt x="2706869" y="437747"/>
                </a:cubicBezTo>
                <a:cubicBezTo>
                  <a:pt x="2709655" y="430186"/>
                  <a:pt x="2712042" y="423421"/>
                  <a:pt x="2715624" y="414666"/>
                </a:cubicBezTo>
                <a:cubicBezTo>
                  <a:pt x="2778899" y="430982"/>
                  <a:pt x="2841377" y="446900"/>
                  <a:pt x="2904651" y="463216"/>
                </a:cubicBezTo>
                <a:cubicBezTo>
                  <a:pt x="2902661" y="473563"/>
                  <a:pt x="2901070" y="479930"/>
                  <a:pt x="2899478" y="487491"/>
                </a:cubicBezTo>
                <a:cubicBezTo>
                  <a:pt x="2925743" y="495848"/>
                  <a:pt x="2951212" y="504205"/>
                  <a:pt x="2976680" y="512562"/>
                </a:cubicBezTo>
                <a:cubicBezTo>
                  <a:pt x="2980660" y="505001"/>
                  <a:pt x="2983844" y="499032"/>
                  <a:pt x="2988221" y="490675"/>
                </a:cubicBezTo>
                <a:cubicBezTo>
                  <a:pt x="3049506" y="515348"/>
                  <a:pt x="3109199" y="539225"/>
                  <a:pt x="3170085" y="563500"/>
                </a:cubicBezTo>
                <a:cubicBezTo>
                  <a:pt x="3166504" y="572653"/>
                  <a:pt x="3164116" y="578622"/>
                  <a:pt x="3161330" y="585387"/>
                </a:cubicBezTo>
                <a:cubicBezTo>
                  <a:pt x="3166902" y="589367"/>
                  <a:pt x="3171677" y="592551"/>
                  <a:pt x="3177248" y="596132"/>
                </a:cubicBezTo>
                <a:cubicBezTo>
                  <a:pt x="3170483" y="610856"/>
                  <a:pt x="3164116" y="625183"/>
                  <a:pt x="3157351" y="640305"/>
                </a:cubicBezTo>
                <a:cubicBezTo>
                  <a:pt x="3168891" y="646274"/>
                  <a:pt x="3179238" y="651845"/>
                  <a:pt x="3190779" y="657815"/>
                </a:cubicBezTo>
                <a:cubicBezTo>
                  <a:pt x="3110392" y="822965"/>
                  <a:pt x="3030404" y="987319"/>
                  <a:pt x="2948028" y="1156051"/>
                </a:cubicBezTo>
                <a:cubicBezTo>
                  <a:pt x="2952803" y="1157642"/>
                  <a:pt x="2958375" y="1159632"/>
                  <a:pt x="2962752" y="1161224"/>
                </a:cubicBezTo>
                <a:cubicBezTo>
                  <a:pt x="2938079" y="1211366"/>
                  <a:pt x="2915396" y="1257130"/>
                  <a:pt x="2892713" y="1303293"/>
                </a:cubicBezTo>
                <a:cubicBezTo>
                  <a:pt x="2895498" y="1304487"/>
                  <a:pt x="2897886" y="1306078"/>
                  <a:pt x="2900672" y="1307272"/>
                </a:cubicBezTo>
                <a:cubicBezTo>
                  <a:pt x="2924151" y="1260712"/>
                  <a:pt x="2948028" y="1214151"/>
                  <a:pt x="2971905" y="1167989"/>
                </a:cubicBezTo>
                <a:cubicBezTo>
                  <a:pt x="2985038" y="1170377"/>
                  <a:pt x="2986231" y="1175550"/>
                  <a:pt x="2980660" y="1185897"/>
                </a:cubicBezTo>
                <a:cubicBezTo>
                  <a:pt x="2957977" y="1227682"/>
                  <a:pt x="2936487" y="1269865"/>
                  <a:pt x="2913406" y="1314037"/>
                </a:cubicBezTo>
                <a:cubicBezTo>
                  <a:pt x="2929324" y="1322394"/>
                  <a:pt x="2943650" y="1329955"/>
                  <a:pt x="2961558" y="1339506"/>
                </a:cubicBezTo>
                <a:cubicBezTo>
                  <a:pt x="2952405" y="1316823"/>
                  <a:pt x="2956385" y="1309660"/>
                  <a:pt x="2977476" y="1300905"/>
                </a:cubicBezTo>
                <a:cubicBezTo>
                  <a:pt x="2979466" y="1299711"/>
                  <a:pt x="2981456" y="1292150"/>
                  <a:pt x="2979864" y="1290558"/>
                </a:cubicBezTo>
                <a:cubicBezTo>
                  <a:pt x="2976680" y="1286579"/>
                  <a:pt x="2971507" y="1284589"/>
                  <a:pt x="2965936" y="1281007"/>
                </a:cubicBezTo>
                <a:cubicBezTo>
                  <a:pt x="2971109" y="1271457"/>
                  <a:pt x="2975885" y="1263100"/>
                  <a:pt x="2979864" y="1256334"/>
                </a:cubicBezTo>
                <a:cubicBezTo>
                  <a:pt x="2989415" y="1257926"/>
                  <a:pt x="2996578" y="1259518"/>
                  <a:pt x="3003741" y="1260712"/>
                </a:cubicBezTo>
                <a:cubicBezTo>
                  <a:pt x="3004537" y="1258722"/>
                  <a:pt x="3004935" y="1256334"/>
                  <a:pt x="3005333" y="1254345"/>
                </a:cubicBezTo>
                <a:cubicBezTo>
                  <a:pt x="2996578" y="1248375"/>
                  <a:pt x="2988221" y="1242804"/>
                  <a:pt x="2979068" y="1236835"/>
                </a:cubicBezTo>
                <a:cubicBezTo>
                  <a:pt x="2984639" y="1227284"/>
                  <a:pt x="2989415" y="1218927"/>
                  <a:pt x="2994190" y="1210172"/>
                </a:cubicBezTo>
                <a:cubicBezTo>
                  <a:pt x="3002149" y="1214549"/>
                  <a:pt x="3007721" y="1218131"/>
                  <a:pt x="3013690" y="1220519"/>
                </a:cubicBezTo>
                <a:cubicBezTo>
                  <a:pt x="3016874" y="1221713"/>
                  <a:pt x="3021251" y="1220519"/>
                  <a:pt x="3025231" y="1220121"/>
                </a:cubicBezTo>
                <a:cubicBezTo>
                  <a:pt x="3023241" y="1216937"/>
                  <a:pt x="3022047" y="1212162"/>
                  <a:pt x="3018863" y="1210172"/>
                </a:cubicBezTo>
                <a:cubicBezTo>
                  <a:pt x="3010108" y="1204203"/>
                  <a:pt x="3000956" y="1199427"/>
                  <a:pt x="2991007" y="1193856"/>
                </a:cubicBezTo>
                <a:cubicBezTo>
                  <a:pt x="2996578" y="1183907"/>
                  <a:pt x="3001354" y="1175152"/>
                  <a:pt x="3006129" y="1166397"/>
                </a:cubicBezTo>
                <a:cubicBezTo>
                  <a:pt x="3017272" y="1172366"/>
                  <a:pt x="3026424" y="1177938"/>
                  <a:pt x="3035975" y="1182315"/>
                </a:cubicBezTo>
                <a:cubicBezTo>
                  <a:pt x="3038761" y="1183509"/>
                  <a:pt x="3043138" y="1181519"/>
                  <a:pt x="3047118" y="1181121"/>
                </a:cubicBezTo>
                <a:cubicBezTo>
                  <a:pt x="3045526" y="1177938"/>
                  <a:pt x="3044332" y="1173958"/>
                  <a:pt x="3041945" y="1172366"/>
                </a:cubicBezTo>
                <a:cubicBezTo>
                  <a:pt x="3029210" y="1164407"/>
                  <a:pt x="3016078" y="1157244"/>
                  <a:pt x="3002547" y="1149683"/>
                </a:cubicBezTo>
                <a:cubicBezTo>
                  <a:pt x="3008119" y="1139734"/>
                  <a:pt x="3012894" y="1131377"/>
                  <a:pt x="3017670" y="1122622"/>
                </a:cubicBezTo>
                <a:cubicBezTo>
                  <a:pt x="3031598" y="1130582"/>
                  <a:pt x="3043138" y="1137347"/>
                  <a:pt x="3055077" y="1142918"/>
                </a:cubicBezTo>
                <a:cubicBezTo>
                  <a:pt x="3059057" y="1144510"/>
                  <a:pt x="3064230" y="1143316"/>
                  <a:pt x="3068607" y="1143316"/>
                </a:cubicBezTo>
                <a:cubicBezTo>
                  <a:pt x="3065822" y="1139337"/>
                  <a:pt x="3063832" y="1134561"/>
                  <a:pt x="3060250" y="1132173"/>
                </a:cubicBezTo>
                <a:cubicBezTo>
                  <a:pt x="3045128" y="1123020"/>
                  <a:pt x="3029608" y="1114663"/>
                  <a:pt x="3013690" y="1105909"/>
                </a:cubicBezTo>
                <a:cubicBezTo>
                  <a:pt x="3019261" y="1095562"/>
                  <a:pt x="3023639" y="1087205"/>
                  <a:pt x="3028414" y="1078450"/>
                </a:cubicBezTo>
                <a:cubicBezTo>
                  <a:pt x="3041149" y="1085215"/>
                  <a:pt x="3051893" y="1090786"/>
                  <a:pt x="3062240" y="1096358"/>
                </a:cubicBezTo>
                <a:cubicBezTo>
                  <a:pt x="3084526" y="1108694"/>
                  <a:pt x="3084526" y="1109092"/>
                  <a:pt x="3091689" y="1099143"/>
                </a:cubicBezTo>
                <a:cubicBezTo>
                  <a:pt x="3069403" y="1086807"/>
                  <a:pt x="3047118" y="1074470"/>
                  <a:pt x="3024435" y="1061736"/>
                </a:cubicBezTo>
                <a:cubicBezTo>
                  <a:pt x="3030006" y="1051389"/>
                  <a:pt x="3033986" y="1043430"/>
                  <a:pt x="3039159" y="1033879"/>
                </a:cubicBezTo>
                <a:cubicBezTo>
                  <a:pt x="3059455" y="1045022"/>
                  <a:pt x="3078158" y="1055767"/>
                  <a:pt x="3097658" y="1065317"/>
                </a:cubicBezTo>
                <a:cubicBezTo>
                  <a:pt x="3101637" y="1067307"/>
                  <a:pt x="3107607" y="1065715"/>
                  <a:pt x="3112382" y="1065715"/>
                </a:cubicBezTo>
                <a:cubicBezTo>
                  <a:pt x="3109596" y="1062134"/>
                  <a:pt x="3107607" y="1056960"/>
                  <a:pt x="3103627" y="1054971"/>
                </a:cubicBezTo>
                <a:cubicBezTo>
                  <a:pt x="3081342" y="1042236"/>
                  <a:pt x="3058659" y="1029900"/>
                  <a:pt x="3035179" y="1017165"/>
                </a:cubicBezTo>
                <a:cubicBezTo>
                  <a:pt x="3039955" y="1007614"/>
                  <a:pt x="3044332" y="998859"/>
                  <a:pt x="3049108" y="989309"/>
                </a:cubicBezTo>
                <a:cubicBezTo>
                  <a:pt x="3069005" y="1000053"/>
                  <a:pt x="3085719" y="1010798"/>
                  <a:pt x="3104025" y="1017961"/>
                </a:cubicBezTo>
                <a:cubicBezTo>
                  <a:pt x="3121137" y="1024726"/>
                  <a:pt x="3139841" y="1027910"/>
                  <a:pt x="3157749" y="1032685"/>
                </a:cubicBezTo>
                <a:cubicBezTo>
                  <a:pt x="3168891" y="1015175"/>
                  <a:pt x="3178840" y="999257"/>
                  <a:pt x="3189187" y="982145"/>
                </a:cubicBezTo>
                <a:cubicBezTo>
                  <a:pt x="3229778" y="1008012"/>
                  <a:pt x="3268777" y="1033083"/>
                  <a:pt x="3308572" y="1058552"/>
                </a:cubicBezTo>
                <a:cubicBezTo>
                  <a:pt x="3360306" y="984533"/>
                  <a:pt x="3411642" y="911708"/>
                  <a:pt x="3463376" y="837689"/>
                </a:cubicBezTo>
                <a:cubicBezTo>
                  <a:pt x="3476110" y="846444"/>
                  <a:pt x="3486855" y="853607"/>
                  <a:pt x="3498793" y="861566"/>
                </a:cubicBezTo>
                <a:cubicBezTo>
                  <a:pt x="3508344" y="849627"/>
                  <a:pt x="3517099" y="838485"/>
                  <a:pt x="3526650" y="825750"/>
                </a:cubicBezTo>
                <a:cubicBezTo>
                  <a:pt x="3538191" y="833709"/>
                  <a:pt x="3548537" y="841270"/>
                  <a:pt x="3559680" y="849230"/>
                </a:cubicBezTo>
                <a:cubicBezTo>
                  <a:pt x="3566047" y="842066"/>
                  <a:pt x="3571619" y="836097"/>
                  <a:pt x="3579578" y="827740"/>
                </a:cubicBezTo>
                <a:cubicBezTo>
                  <a:pt x="3639270" y="878678"/>
                  <a:pt x="3698167" y="928820"/>
                  <a:pt x="3757462" y="979758"/>
                </a:cubicBezTo>
                <a:cubicBezTo>
                  <a:pt x="3750299" y="988911"/>
                  <a:pt x="3745126" y="995278"/>
                  <a:pt x="3737565" y="1004431"/>
                </a:cubicBezTo>
                <a:cubicBezTo>
                  <a:pt x="3746717" y="1010798"/>
                  <a:pt x="3755472" y="1017165"/>
                  <a:pt x="3764625" y="1023930"/>
                </a:cubicBezTo>
                <a:cubicBezTo>
                  <a:pt x="3752289" y="1037461"/>
                  <a:pt x="3742340" y="1048604"/>
                  <a:pt x="3729208" y="1062930"/>
                </a:cubicBezTo>
                <a:cubicBezTo>
                  <a:pt x="3740748" y="1071685"/>
                  <a:pt x="3751095" y="1078848"/>
                  <a:pt x="3762238" y="1087205"/>
                </a:cubicBezTo>
                <a:cubicBezTo>
                  <a:pt x="3673096" y="1174356"/>
                  <a:pt x="3586741" y="1258722"/>
                  <a:pt x="3500385" y="1343486"/>
                </a:cubicBezTo>
                <a:cubicBezTo>
                  <a:pt x="3510732" y="1354629"/>
                  <a:pt x="3519885" y="1364975"/>
                  <a:pt x="3530232" y="1376118"/>
                </a:cubicBezTo>
                <a:cubicBezTo>
                  <a:pt x="3460988" y="1440586"/>
                  <a:pt x="3392540" y="1504258"/>
                  <a:pt x="3322899" y="1569125"/>
                </a:cubicBezTo>
                <a:cubicBezTo>
                  <a:pt x="3341205" y="1581063"/>
                  <a:pt x="3357919" y="1592604"/>
                  <a:pt x="3377816" y="1606134"/>
                </a:cubicBezTo>
                <a:cubicBezTo>
                  <a:pt x="3379806" y="1604144"/>
                  <a:pt x="3382990" y="1600563"/>
                  <a:pt x="3386969" y="1596583"/>
                </a:cubicBezTo>
                <a:cubicBezTo>
                  <a:pt x="3377020" y="1584645"/>
                  <a:pt x="3368663" y="1574696"/>
                  <a:pt x="3359510" y="1563951"/>
                </a:cubicBezTo>
                <a:cubicBezTo>
                  <a:pt x="3365480" y="1558778"/>
                  <a:pt x="3370255" y="1554400"/>
                  <a:pt x="3375826" y="1549625"/>
                </a:cubicBezTo>
                <a:cubicBezTo>
                  <a:pt x="3385377" y="1560370"/>
                  <a:pt x="3394132" y="1569921"/>
                  <a:pt x="3404081" y="1580665"/>
                </a:cubicBezTo>
                <a:cubicBezTo>
                  <a:pt x="3408458" y="1576288"/>
                  <a:pt x="3412438" y="1572706"/>
                  <a:pt x="3416815" y="1568727"/>
                </a:cubicBezTo>
                <a:cubicBezTo>
                  <a:pt x="3407264" y="1557186"/>
                  <a:pt x="3398908" y="1547237"/>
                  <a:pt x="3389755" y="1536493"/>
                </a:cubicBezTo>
                <a:cubicBezTo>
                  <a:pt x="3395724" y="1530921"/>
                  <a:pt x="3400499" y="1526942"/>
                  <a:pt x="3406071" y="1522166"/>
                </a:cubicBezTo>
                <a:cubicBezTo>
                  <a:pt x="3416019" y="1532911"/>
                  <a:pt x="3424774" y="1542860"/>
                  <a:pt x="3434723" y="1553605"/>
                </a:cubicBezTo>
                <a:cubicBezTo>
                  <a:pt x="3439101" y="1550023"/>
                  <a:pt x="3443080" y="1546441"/>
                  <a:pt x="3447856" y="1542462"/>
                </a:cubicBezTo>
                <a:cubicBezTo>
                  <a:pt x="3437907" y="1530921"/>
                  <a:pt x="3429152" y="1520574"/>
                  <a:pt x="3419601" y="1509034"/>
                </a:cubicBezTo>
                <a:cubicBezTo>
                  <a:pt x="3425570" y="1503861"/>
                  <a:pt x="3430346" y="1499881"/>
                  <a:pt x="3436315" y="1494708"/>
                </a:cubicBezTo>
                <a:cubicBezTo>
                  <a:pt x="3446264" y="1505850"/>
                  <a:pt x="3455417" y="1515799"/>
                  <a:pt x="3465763" y="1527340"/>
                </a:cubicBezTo>
                <a:cubicBezTo>
                  <a:pt x="3470141" y="1523360"/>
                  <a:pt x="3474518" y="1519779"/>
                  <a:pt x="3478896" y="1515799"/>
                </a:cubicBezTo>
                <a:cubicBezTo>
                  <a:pt x="3468947" y="1503861"/>
                  <a:pt x="3459794" y="1493514"/>
                  <a:pt x="3449845" y="1481575"/>
                </a:cubicBezTo>
                <a:cubicBezTo>
                  <a:pt x="3455815" y="1476402"/>
                  <a:pt x="3460988" y="1472024"/>
                  <a:pt x="3466559" y="1467249"/>
                </a:cubicBezTo>
                <a:cubicBezTo>
                  <a:pt x="3477702" y="1479187"/>
                  <a:pt x="3487253" y="1489932"/>
                  <a:pt x="3498793" y="1502667"/>
                </a:cubicBezTo>
                <a:cubicBezTo>
                  <a:pt x="3516303" y="1475606"/>
                  <a:pt x="3483273" y="1470433"/>
                  <a:pt x="3482079" y="1452127"/>
                </a:cubicBezTo>
                <a:cubicBezTo>
                  <a:pt x="3486059" y="1448545"/>
                  <a:pt x="3490834" y="1444168"/>
                  <a:pt x="3496406" y="1439790"/>
                </a:cubicBezTo>
                <a:cubicBezTo>
                  <a:pt x="3507548" y="1451729"/>
                  <a:pt x="3517497" y="1462474"/>
                  <a:pt x="3529834" y="1475606"/>
                </a:cubicBezTo>
                <a:cubicBezTo>
                  <a:pt x="3547344" y="1448147"/>
                  <a:pt x="3513916" y="1443372"/>
                  <a:pt x="3512722" y="1424270"/>
                </a:cubicBezTo>
                <a:cubicBezTo>
                  <a:pt x="3516303" y="1421086"/>
                  <a:pt x="3521477" y="1416709"/>
                  <a:pt x="3527048" y="1411934"/>
                </a:cubicBezTo>
                <a:cubicBezTo>
                  <a:pt x="3538589" y="1424270"/>
                  <a:pt x="3548537" y="1435413"/>
                  <a:pt x="3560874" y="1448943"/>
                </a:cubicBezTo>
                <a:cubicBezTo>
                  <a:pt x="3566047" y="1443770"/>
                  <a:pt x="3569629" y="1440586"/>
                  <a:pt x="3573210" y="1436607"/>
                </a:cubicBezTo>
                <a:cubicBezTo>
                  <a:pt x="3561670" y="1422678"/>
                  <a:pt x="3551721" y="1411138"/>
                  <a:pt x="3541374" y="1398801"/>
                </a:cubicBezTo>
                <a:cubicBezTo>
                  <a:pt x="3546946" y="1394026"/>
                  <a:pt x="3551721" y="1389648"/>
                  <a:pt x="3557292" y="1384475"/>
                </a:cubicBezTo>
                <a:cubicBezTo>
                  <a:pt x="3568435" y="1396811"/>
                  <a:pt x="3579180" y="1408352"/>
                  <a:pt x="3590322" y="1420689"/>
                </a:cubicBezTo>
                <a:cubicBezTo>
                  <a:pt x="3594700" y="1416311"/>
                  <a:pt x="3598679" y="1413127"/>
                  <a:pt x="3603057" y="1409148"/>
                </a:cubicBezTo>
                <a:cubicBezTo>
                  <a:pt x="3592312" y="1396413"/>
                  <a:pt x="3581965" y="1384077"/>
                  <a:pt x="3571221" y="1371342"/>
                </a:cubicBezTo>
                <a:cubicBezTo>
                  <a:pt x="3577986" y="1365373"/>
                  <a:pt x="3583557" y="1360598"/>
                  <a:pt x="3590322" y="1354231"/>
                </a:cubicBezTo>
                <a:cubicBezTo>
                  <a:pt x="3604251" y="1369751"/>
                  <a:pt x="3616985" y="1383679"/>
                  <a:pt x="3630118" y="1398801"/>
                </a:cubicBezTo>
                <a:cubicBezTo>
                  <a:pt x="3644046" y="1387658"/>
                  <a:pt x="3656780" y="1377312"/>
                  <a:pt x="3671903" y="1364975"/>
                </a:cubicBezTo>
                <a:cubicBezTo>
                  <a:pt x="3710902" y="1416311"/>
                  <a:pt x="3749105" y="1466851"/>
                  <a:pt x="3787707" y="1517789"/>
                </a:cubicBezTo>
                <a:cubicBezTo>
                  <a:pt x="3771390" y="1529329"/>
                  <a:pt x="3757860" y="1538880"/>
                  <a:pt x="3743932" y="1548829"/>
                </a:cubicBezTo>
                <a:cubicBezTo>
                  <a:pt x="3756268" y="1567931"/>
                  <a:pt x="3767411" y="1585441"/>
                  <a:pt x="3779350" y="1604144"/>
                </a:cubicBezTo>
                <a:cubicBezTo>
                  <a:pt x="3713687" y="1645531"/>
                  <a:pt x="3649219" y="1685724"/>
                  <a:pt x="3585547" y="1725918"/>
                </a:cubicBezTo>
                <a:cubicBezTo>
                  <a:pt x="3611016" y="1771682"/>
                  <a:pt x="3635291" y="1814263"/>
                  <a:pt x="3659964" y="1858436"/>
                </a:cubicBezTo>
                <a:cubicBezTo>
                  <a:pt x="3675086" y="1834956"/>
                  <a:pt x="3683841" y="1830579"/>
                  <a:pt x="3698565" y="1834161"/>
                </a:cubicBezTo>
                <a:cubicBezTo>
                  <a:pt x="3710902" y="1824610"/>
                  <a:pt x="3720453" y="1817049"/>
                  <a:pt x="3732789" y="1807498"/>
                </a:cubicBezTo>
                <a:cubicBezTo>
                  <a:pt x="3754676" y="1856048"/>
                  <a:pt x="3774574" y="1900221"/>
                  <a:pt x="3794870" y="1944791"/>
                </a:cubicBezTo>
                <a:cubicBezTo>
                  <a:pt x="3811982" y="1938424"/>
                  <a:pt x="3827900" y="1932455"/>
                  <a:pt x="3844216" y="1926088"/>
                </a:cubicBezTo>
                <a:cubicBezTo>
                  <a:pt x="3850583" y="1941210"/>
                  <a:pt x="3856154" y="1954342"/>
                  <a:pt x="3861726" y="1968270"/>
                </a:cubicBezTo>
                <a:cubicBezTo>
                  <a:pt x="3875654" y="1963495"/>
                  <a:pt x="3887990" y="1959118"/>
                  <a:pt x="3902317" y="1954342"/>
                </a:cubicBezTo>
                <a:cubicBezTo>
                  <a:pt x="3917041" y="2002096"/>
                  <a:pt x="3931367" y="2047861"/>
                  <a:pt x="3946091" y="2094421"/>
                </a:cubicBezTo>
                <a:cubicBezTo>
                  <a:pt x="3930571" y="2098799"/>
                  <a:pt x="3918235" y="2102778"/>
                  <a:pt x="3905102" y="2106360"/>
                </a:cubicBezTo>
                <a:cubicBezTo>
                  <a:pt x="3909082" y="2123472"/>
                  <a:pt x="3912663" y="2138992"/>
                  <a:pt x="3916643" y="2155706"/>
                </a:cubicBezTo>
                <a:cubicBezTo>
                  <a:pt x="3870083" y="2166849"/>
                  <a:pt x="3824716" y="2177593"/>
                  <a:pt x="3782135" y="2187940"/>
                </a:cubicBezTo>
                <a:cubicBezTo>
                  <a:pt x="3795268" y="2281857"/>
                  <a:pt x="3808400" y="2373385"/>
                  <a:pt x="3821533" y="2467700"/>
                </a:cubicBezTo>
                <a:cubicBezTo>
                  <a:pt x="3764227" y="2470884"/>
                  <a:pt x="3712096" y="2473669"/>
                  <a:pt x="3659964" y="2476455"/>
                </a:cubicBezTo>
                <a:cubicBezTo>
                  <a:pt x="3659964" y="2530576"/>
                  <a:pt x="3659964" y="2581912"/>
                  <a:pt x="3659964" y="2634442"/>
                </a:cubicBezTo>
                <a:cubicBezTo>
                  <a:pt x="3673494" y="2635238"/>
                  <a:pt x="3686229" y="2636432"/>
                  <a:pt x="3698565" y="2637228"/>
                </a:cubicBezTo>
                <a:cubicBezTo>
                  <a:pt x="3732789" y="2639615"/>
                  <a:pt x="3767411" y="2641605"/>
                  <a:pt x="3801635" y="2643595"/>
                </a:cubicBezTo>
                <a:cubicBezTo>
                  <a:pt x="3812778" y="2643993"/>
                  <a:pt x="3819941" y="2647177"/>
                  <a:pt x="3811584" y="2659911"/>
                </a:cubicBezTo>
                <a:cubicBezTo>
                  <a:pt x="3760248" y="2656727"/>
                  <a:pt x="3709708" y="2653146"/>
                  <a:pt x="3656780" y="2649564"/>
                </a:cubicBezTo>
                <a:cubicBezTo>
                  <a:pt x="3655984" y="2665084"/>
                  <a:pt x="3655188" y="2678615"/>
                  <a:pt x="3653995" y="2694533"/>
                </a:cubicBezTo>
                <a:cubicBezTo>
                  <a:pt x="3706524" y="2705675"/>
                  <a:pt x="3756666" y="2716022"/>
                  <a:pt x="3808002" y="2726767"/>
                </a:cubicBezTo>
                <a:cubicBezTo>
                  <a:pt x="3801635" y="2745073"/>
                  <a:pt x="3813971" y="2752634"/>
                  <a:pt x="3828696" y="2761389"/>
                </a:cubicBezTo>
                <a:cubicBezTo>
                  <a:pt x="3874062" y="2788450"/>
                  <a:pt x="3913857" y="2822275"/>
                  <a:pt x="3946887" y="2863662"/>
                </a:cubicBezTo>
                <a:cubicBezTo>
                  <a:pt x="4063089" y="3008915"/>
                  <a:pt x="4086966" y="3174463"/>
                  <a:pt x="4050753" y="3351949"/>
                </a:cubicBezTo>
                <a:cubicBezTo>
                  <a:pt x="4032049" y="3443478"/>
                  <a:pt x="3993846" y="3527048"/>
                  <a:pt x="3941316" y="3603853"/>
                </a:cubicBezTo>
                <a:cubicBezTo>
                  <a:pt x="3934949" y="3612608"/>
                  <a:pt x="3929377" y="3620965"/>
                  <a:pt x="3947683" y="3623751"/>
                </a:cubicBezTo>
                <a:cubicBezTo>
                  <a:pt x="3973152" y="3580772"/>
                  <a:pt x="3998621" y="3537793"/>
                  <a:pt x="4024886" y="3494018"/>
                </a:cubicBezTo>
                <a:cubicBezTo>
                  <a:pt x="4047967" y="3506753"/>
                  <a:pt x="4069854" y="3518691"/>
                  <a:pt x="4094130" y="3531824"/>
                </a:cubicBezTo>
                <a:cubicBezTo>
                  <a:pt x="4065477" y="3579976"/>
                  <a:pt x="4037620" y="3626934"/>
                  <a:pt x="4009366" y="3674688"/>
                </a:cubicBezTo>
                <a:cubicBezTo>
                  <a:pt x="4015733" y="3679066"/>
                  <a:pt x="4021304" y="3682647"/>
                  <a:pt x="4028069" y="3687025"/>
                </a:cubicBezTo>
                <a:cubicBezTo>
                  <a:pt x="4055926" y="3640465"/>
                  <a:pt x="4082987" y="3595496"/>
                  <a:pt x="4110446" y="3549732"/>
                </a:cubicBezTo>
                <a:cubicBezTo>
                  <a:pt x="4133129" y="3562068"/>
                  <a:pt x="4154618" y="3574007"/>
                  <a:pt x="4177700" y="3586741"/>
                </a:cubicBezTo>
                <a:cubicBezTo>
                  <a:pt x="4148251" y="3636485"/>
                  <a:pt x="4119599" y="3684637"/>
                  <a:pt x="4089752" y="3734381"/>
                </a:cubicBezTo>
                <a:cubicBezTo>
                  <a:pt x="4095722" y="3738361"/>
                  <a:pt x="4101691" y="3742738"/>
                  <a:pt x="4109650" y="3748309"/>
                </a:cubicBezTo>
                <a:cubicBezTo>
                  <a:pt x="4138700" y="3699760"/>
                  <a:pt x="4166955" y="3653199"/>
                  <a:pt x="4195608" y="3605445"/>
                </a:cubicBezTo>
                <a:cubicBezTo>
                  <a:pt x="4217097" y="3617383"/>
                  <a:pt x="4238188" y="3628924"/>
                  <a:pt x="4261270" y="3641658"/>
                </a:cubicBezTo>
                <a:cubicBezTo>
                  <a:pt x="4230229" y="3693392"/>
                  <a:pt x="4199985" y="3743534"/>
                  <a:pt x="4169343" y="3794472"/>
                </a:cubicBezTo>
                <a:cubicBezTo>
                  <a:pt x="4176505" y="3799645"/>
                  <a:pt x="4182475" y="3804421"/>
                  <a:pt x="4190434" y="3810390"/>
                </a:cubicBezTo>
                <a:cubicBezTo>
                  <a:pt x="4221077" y="3760248"/>
                  <a:pt x="4250525" y="3711698"/>
                  <a:pt x="4280769" y="3661954"/>
                </a:cubicBezTo>
                <a:cubicBezTo>
                  <a:pt x="4301860" y="3673893"/>
                  <a:pt x="4322554" y="3685035"/>
                  <a:pt x="4344442" y="3697372"/>
                </a:cubicBezTo>
                <a:cubicBezTo>
                  <a:pt x="4311411" y="3751095"/>
                  <a:pt x="4279973" y="3803227"/>
                  <a:pt x="4247739" y="3856155"/>
                </a:cubicBezTo>
                <a:cubicBezTo>
                  <a:pt x="4254902" y="3862124"/>
                  <a:pt x="4262065" y="3867695"/>
                  <a:pt x="4270422" y="3874460"/>
                </a:cubicBezTo>
                <a:cubicBezTo>
                  <a:pt x="4275198" y="3868491"/>
                  <a:pt x="4278780" y="3863318"/>
                  <a:pt x="4283157" y="3858542"/>
                </a:cubicBezTo>
                <a:cubicBezTo>
                  <a:pt x="4314197" y="3822727"/>
                  <a:pt x="4344043" y="3786513"/>
                  <a:pt x="4376278" y="3752289"/>
                </a:cubicBezTo>
                <a:cubicBezTo>
                  <a:pt x="4387818" y="3739953"/>
                  <a:pt x="4403338" y="3731198"/>
                  <a:pt x="4418461" y="3723239"/>
                </a:cubicBezTo>
                <a:cubicBezTo>
                  <a:pt x="4431991" y="3716075"/>
                  <a:pt x="4442736" y="3722443"/>
                  <a:pt x="4443531" y="3737963"/>
                </a:cubicBezTo>
                <a:cubicBezTo>
                  <a:pt x="4444327" y="3752289"/>
                  <a:pt x="4444725" y="3767809"/>
                  <a:pt x="4439950" y="3780942"/>
                </a:cubicBezTo>
                <a:cubicBezTo>
                  <a:pt x="4422838" y="3829094"/>
                  <a:pt x="4404532" y="3876450"/>
                  <a:pt x="4384635" y="3923408"/>
                </a:cubicBezTo>
                <a:cubicBezTo>
                  <a:pt x="4372696" y="3951265"/>
                  <a:pt x="4371104" y="3955643"/>
                  <a:pt x="4394186" y="3976336"/>
                </a:cubicBezTo>
                <a:cubicBezTo>
                  <a:pt x="4438358" y="4015335"/>
                  <a:pt x="4483326" y="4053539"/>
                  <a:pt x="4527897" y="4092140"/>
                </a:cubicBezTo>
                <a:cubicBezTo>
                  <a:pt x="4532275" y="4096120"/>
                  <a:pt x="4537448" y="4098905"/>
                  <a:pt x="4546203" y="4104079"/>
                </a:cubicBezTo>
                <a:cubicBezTo>
                  <a:pt x="4546203" y="4106864"/>
                  <a:pt x="4546203" y="4109252"/>
                  <a:pt x="4546203" y="4112038"/>
                </a:cubicBezTo>
                <a:cubicBezTo>
                  <a:pt x="4541826" y="4115221"/>
                  <a:pt x="4537448" y="4118803"/>
                  <a:pt x="4531479" y="4123181"/>
                </a:cubicBezTo>
                <a:cubicBezTo>
                  <a:pt x="4465021" y="4086966"/>
                  <a:pt x="4398165" y="4050753"/>
                  <a:pt x="4330513" y="4014142"/>
                </a:cubicBezTo>
                <a:cubicBezTo>
                  <a:pt x="4325738" y="4019713"/>
                  <a:pt x="4321360" y="4024488"/>
                  <a:pt x="4317381" y="4029662"/>
                </a:cubicBezTo>
                <a:cubicBezTo>
                  <a:pt x="4281963" y="4072242"/>
                  <a:pt x="4244954" y="4112833"/>
                  <a:pt x="4198393" y="4143078"/>
                </a:cubicBezTo>
                <a:cubicBezTo>
                  <a:pt x="4180883" y="4154220"/>
                  <a:pt x="4160190" y="4172128"/>
                  <a:pt x="4140690" y="4156608"/>
                </a:cubicBezTo>
                <a:cubicBezTo>
                  <a:pt x="4121986" y="4141486"/>
                  <a:pt x="4133925" y="4117211"/>
                  <a:pt x="4142282" y="4099303"/>
                </a:cubicBezTo>
                <a:cubicBezTo>
                  <a:pt x="4160190" y="4060304"/>
                  <a:pt x="4181281" y="4022498"/>
                  <a:pt x="4201577" y="3984693"/>
                </a:cubicBezTo>
                <a:cubicBezTo>
                  <a:pt x="4207546" y="3973152"/>
                  <a:pt x="4215107" y="3962408"/>
                  <a:pt x="4222668" y="3950867"/>
                </a:cubicBezTo>
                <a:cubicBezTo>
                  <a:pt x="4213117" y="3945296"/>
                  <a:pt x="4205556" y="3940520"/>
                  <a:pt x="4197597" y="3935745"/>
                </a:cubicBezTo>
                <a:cubicBezTo>
                  <a:pt x="4159792" y="3983897"/>
                  <a:pt x="4122384" y="4031253"/>
                  <a:pt x="4084579" y="4079406"/>
                </a:cubicBezTo>
                <a:cubicBezTo>
                  <a:pt x="4064283" y="4062294"/>
                  <a:pt x="4046375" y="4047172"/>
                  <a:pt x="4028865" y="4032447"/>
                </a:cubicBezTo>
                <a:cubicBezTo>
                  <a:pt x="4064681" y="3986683"/>
                  <a:pt x="4098905" y="3942908"/>
                  <a:pt x="4134323" y="3897940"/>
                </a:cubicBezTo>
                <a:cubicBezTo>
                  <a:pt x="4125568" y="3892368"/>
                  <a:pt x="4119200" y="3888389"/>
                  <a:pt x="4112037" y="3884011"/>
                </a:cubicBezTo>
                <a:cubicBezTo>
                  <a:pt x="4075426" y="3930174"/>
                  <a:pt x="4039610" y="3975142"/>
                  <a:pt x="4002999" y="4021703"/>
                </a:cubicBezTo>
                <a:cubicBezTo>
                  <a:pt x="3983101" y="4004591"/>
                  <a:pt x="3964795" y="3989070"/>
                  <a:pt x="3946091" y="3973152"/>
                </a:cubicBezTo>
                <a:cubicBezTo>
                  <a:pt x="3980713" y="3929776"/>
                  <a:pt x="4013743" y="3887593"/>
                  <a:pt x="4047967" y="3844216"/>
                </a:cubicBezTo>
                <a:cubicBezTo>
                  <a:pt x="4039610" y="3839043"/>
                  <a:pt x="4033243" y="3835063"/>
                  <a:pt x="4027274" y="3831482"/>
                </a:cubicBezTo>
                <a:cubicBezTo>
                  <a:pt x="3991458" y="3876450"/>
                  <a:pt x="3956836" y="3919429"/>
                  <a:pt x="3921816" y="3963204"/>
                </a:cubicBezTo>
                <a:cubicBezTo>
                  <a:pt x="3900327" y="3944898"/>
                  <a:pt x="3882021" y="3928980"/>
                  <a:pt x="3863715" y="3913062"/>
                </a:cubicBezTo>
                <a:cubicBezTo>
                  <a:pt x="3897143" y="3870481"/>
                  <a:pt x="3929377" y="3830288"/>
                  <a:pt x="3962010" y="3788901"/>
                </a:cubicBezTo>
                <a:cubicBezTo>
                  <a:pt x="3954051" y="3784125"/>
                  <a:pt x="3948877" y="3780544"/>
                  <a:pt x="3943306" y="3776962"/>
                </a:cubicBezTo>
                <a:cubicBezTo>
                  <a:pt x="3909082" y="3819543"/>
                  <a:pt x="3875654" y="3861328"/>
                  <a:pt x="3841430" y="3903909"/>
                </a:cubicBezTo>
                <a:cubicBezTo>
                  <a:pt x="3819941" y="3885205"/>
                  <a:pt x="3800839" y="3868491"/>
                  <a:pt x="3781737" y="3852175"/>
                </a:cubicBezTo>
                <a:cubicBezTo>
                  <a:pt x="3813971" y="3811584"/>
                  <a:pt x="3845012" y="3772983"/>
                  <a:pt x="3876450" y="3733585"/>
                </a:cubicBezTo>
                <a:cubicBezTo>
                  <a:pt x="3868491" y="3728810"/>
                  <a:pt x="3863715" y="3726024"/>
                  <a:pt x="3858940" y="3723239"/>
                </a:cubicBezTo>
                <a:cubicBezTo>
                  <a:pt x="3825910" y="3763830"/>
                  <a:pt x="3793676" y="3803227"/>
                  <a:pt x="3761044" y="3843818"/>
                </a:cubicBezTo>
                <a:cubicBezTo>
                  <a:pt x="3750299" y="3834267"/>
                  <a:pt x="3741544" y="3826308"/>
                  <a:pt x="3731993" y="3819145"/>
                </a:cubicBezTo>
                <a:cubicBezTo>
                  <a:pt x="3728412" y="3816359"/>
                  <a:pt x="3721646" y="3813574"/>
                  <a:pt x="3718463" y="3815166"/>
                </a:cubicBezTo>
                <a:cubicBezTo>
                  <a:pt x="3694984" y="3826308"/>
                  <a:pt x="3671903" y="3838247"/>
                  <a:pt x="3647229" y="3850981"/>
                </a:cubicBezTo>
                <a:cubicBezTo>
                  <a:pt x="3687423" y="3889185"/>
                  <a:pt x="3726024" y="3925796"/>
                  <a:pt x="3770197" y="3967979"/>
                </a:cubicBezTo>
                <a:cubicBezTo>
                  <a:pt x="3750299" y="3982703"/>
                  <a:pt x="3732789" y="3996234"/>
                  <a:pt x="3714086" y="4010560"/>
                </a:cubicBezTo>
                <a:cubicBezTo>
                  <a:pt x="3723636" y="4019315"/>
                  <a:pt x="3728014" y="4023692"/>
                  <a:pt x="3734381" y="4029662"/>
                </a:cubicBezTo>
                <a:cubicBezTo>
                  <a:pt x="3750697" y="4012948"/>
                  <a:pt x="3766615" y="3997029"/>
                  <a:pt x="3783329" y="3980316"/>
                </a:cubicBezTo>
                <a:cubicBezTo>
                  <a:pt x="3789696" y="3987479"/>
                  <a:pt x="3795666" y="3993846"/>
                  <a:pt x="3802431" y="4001009"/>
                </a:cubicBezTo>
                <a:cubicBezTo>
                  <a:pt x="3794472" y="4009764"/>
                  <a:pt x="3786513" y="4018519"/>
                  <a:pt x="3774574" y="4031651"/>
                </a:cubicBezTo>
                <a:cubicBezTo>
                  <a:pt x="3785717" y="4038417"/>
                  <a:pt x="3795666" y="4044784"/>
                  <a:pt x="3806410" y="4051549"/>
                </a:cubicBezTo>
                <a:cubicBezTo>
                  <a:pt x="3793278" y="4065079"/>
                  <a:pt x="3784523" y="4074630"/>
                  <a:pt x="3770197" y="4089355"/>
                </a:cubicBezTo>
                <a:cubicBezTo>
                  <a:pt x="3793278" y="4109252"/>
                  <a:pt x="3815961" y="4128354"/>
                  <a:pt x="3840236" y="4149445"/>
                </a:cubicBezTo>
                <a:cubicBezTo>
                  <a:pt x="3826706" y="4161384"/>
                  <a:pt x="3815961" y="4170139"/>
                  <a:pt x="3804819" y="4180087"/>
                </a:cubicBezTo>
                <a:cubicBezTo>
                  <a:pt x="3831879" y="4208740"/>
                  <a:pt x="3857348" y="4236199"/>
                  <a:pt x="3884011" y="4264851"/>
                </a:cubicBezTo>
                <a:cubicBezTo>
                  <a:pt x="3860930" y="4285943"/>
                  <a:pt x="3839042" y="4305840"/>
                  <a:pt x="3816359" y="4326136"/>
                </a:cubicBezTo>
                <a:cubicBezTo>
                  <a:pt x="3790492" y="4296290"/>
                  <a:pt x="3765819" y="4268035"/>
                  <a:pt x="3741146" y="4239382"/>
                </a:cubicBezTo>
                <a:cubicBezTo>
                  <a:pt x="3728412" y="4249331"/>
                  <a:pt x="3717667" y="4258086"/>
                  <a:pt x="3706127" y="4267637"/>
                </a:cubicBezTo>
                <a:cubicBezTo>
                  <a:pt x="3686229" y="4244158"/>
                  <a:pt x="3667127" y="4221872"/>
                  <a:pt x="3648025" y="4199189"/>
                </a:cubicBezTo>
                <a:cubicBezTo>
                  <a:pt x="3637679" y="4206751"/>
                  <a:pt x="3628924" y="4213516"/>
                  <a:pt x="3619373" y="4220679"/>
                </a:cubicBezTo>
                <a:cubicBezTo>
                  <a:pt x="3610618" y="4211128"/>
                  <a:pt x="3603057" y="4202373"/>
                  <a:pt x="3595098" y="4193220"/>
                </a:cubicBezTo>
                <a:cubicBezTo>
                  <a:pt x="3584751" y="4200781"/>
                  <a:pt x="3575996" y="4207148"/>
                  <a:pt x="3566445" y="4214311"/>
                </a:cubicBezTo>
                <a:cubicBezTo>
                  <a:pt x="3494018" y="4121589"/>
                  <a:pt x="3423183" y="4030060"/>
                  <a:pt x="3351551" y="3937735"/>
                </a:cubicBezTo>
                <a:cubicBezTo>
                  <a:pt x="3332450" y="3952061"/>
                  <a:pt x="3315338" y="3965193"/>
                  <a:pt x="3297828" y="3978326"/>
                </a:cubicBezTo>
                <a:cubicBezTo>
                  <a:pt x="3304195" y="3987877"/>
                  <a:pt x="3309368" y="3995836"/>
                  <a:pt x="3314940" y="4004591"/>
                </a:cubicBezTo>
                <a:cubicBezTo>
                  <a:pt x="3302205" y="4014142"/>
                  <a:pt x="3290665" y="4022896"/>
                  <a:pt x="3278726" y="4031651"/>
                </a:cubicBezTo>
                <a:cubicBezTo>
                  <a:pt x="3288675" y="4046773"/>
                  <a:pt x="3297430" y="4060702"/>
                  <a:pt x="3307379" y="4075824"/>
                </a:cubicBezTo>
                <a:cubicBezTo>
                  <a:pt x="3264798" y="4102089"/>
                  <a:pt x="3224207" y="4127558"/>
                  <a:pt x="3182422" y="4153425"/>
                </a:cubicBezTo>
                <a:cubicBezTo>
                  <a:pt x="3172871" y="4136710"/>
                  <a:pt x="3164514" y="4122384"/>
                  <a:pt x="3155759" y="4107660"/>
                </a:cubicBezTo>
                <a:cubicBezTo>
                  <a:pt x="3140637" y="4115619"/>
                  <a:pt x="3126708" y="4122782"/>
                  <a:pt x="3111188" y="4131140"/>
                </a:cubicBezTo>
                <a:cubicBezTo>
                  <a:pt x="3088505" y="4088558"/>
                  <a:pt x="3066220" y="4046773"/>
                  <a:pt x="3043537" y="4004193"/>
                </a:cubicBezTo>
                <a:cubicBezTo>
                  <a:pt x="3023241" y="4014539"/>
                  <a:pt x="3005333" y="4024090"/>
                  <a:pt x="2986629" y="4033641"/>
                </a:cubicBezTo>
                <a:cubicBezTo>
                  <a:pt x="3056669" y="4180087"/>
                  <a:pt x="3126311" y="4324942"/>
                  <a:pt x="3196350" y="4470990"/>
                </a:cubicBezTo>
                <a:cubicBezTo>
                  <a:pt x="3184014" y="4476960"/>
                  <a:pt x="3173269" y="4482133"/>
                  <a:pt x="3162524" y="4486908"/>
                </a:cubicBezTo>
                <a:cubicBezTo>
                  <a:pt x="3159738" y="4488102"/>
                  <a:pt x="3155361" y="4487307"/>
                  <a:pt x="3151779" y="4487307"/>
                </a:cubicBezTo>
                <a:cubicBezTo>
                  <a:pt x="3145014" y="4486908"/>
                  <a:pt x="3137453" y="4484123"/>
                  <a:pt x="3131882" y="4486113"/>
                </a:cubicBezTo>
                <a:cubicBezTo>
                  <a:pt x="3049108" y="4515959"/>
                  <a:pt x="2966732" y="4546601"/>
                  <a:pt x="2883958" y="4577244"/>
                </a:cubicBezTo>
                <a:cubicBezTo>
                  <a:pt x="2879182" y="4579233"/>
                  <a:pt x="2870427" y="4580825"/>
                  <a:pt x="2870029" y="4583213"/>
                </a:cubicBezTo>
                <a:cubicBezTo>
                  <a:pt x="2867244" y="4609876"/>
                  <a:pt x="2844561" y="4596743"/>
                  <a:pt x="2831428" y="4607488"/>
                </a:cubicBezTo>
                <a:cubicBezTo>
                  <a:pt x="2799990" y="4490888"/>
                  <a:pt x="2769745" y="4378666"/>
                  <a:pt x="2739103" y="4264851"/>
                </a:cubicBezTo>
                <a:cubicBezTo>
                  <a:pt x="2730746" y="4267239"/>
                  <a:pt x="2723981" y="4269229"/>
                  <a:pt x="2715624" y="4271616"/>
                </a:cubicBezTo>
                <a:cubicBezTo>
                  <a:pt x="2719604" y="4288729"/>
                  <a:pt x="2723185" y="4304647"/>
                  <a:pt x="2727563" y="4323748"/>
                </a:cubicBezTo>
                <a:cubicBezTo>
                  <a:pt x="2664288" y="4336085"/>
                  <a:pt x="2602606" y="4348421"/>
                  <a:pt x="2539729" y="4360758"/>
                </a:cubicBezTo>
                <a:cubicBezTo>
                  <a:pt x="2536148" y="4340462"/>
                  <a:pt x="2533362" y="4325340"/>
                  <a:pt x="2530576" y="4308228"/>
                </a:cubicBezTo>
                <a:cubicBezTo>
                  <a:pt x="2508291" y="4310616"/>
                  <a:pt x="2487598" y="4312606"/>
                  <a:pt x="2465710" y="4314993"/>
                </a:cubicBezTo>
                <a:cubicBezTo>
                  <a:pt x="2464118" y="4305044"/>
                  <a:pt x="2462925" y="4297483"/>
                  <a:pt x="2462129" y="4289524"/>
                </a:cubicBezTo>
                <a:cubicBezTo>
                  <a:pt x="2452578" y="4199189"/>
                  <a:pt x="2443027" y="4108854"/>
                  <a:pt x="2433476" y="4018519"/>
                </a:cubicBezTo>
                <a:cubicBezTo>
                  <a:pt x="2431486" y="4002203"/>
                  <a:pt x="2431088" y="4001805"/>
                  <a:pt x="2413181" y="4009366"/>
                </a:cubicBezTo>
                <a:cubicBezTo>
                  <a:pt x="2443027" y="4331309"/>
                  <a:pt x="2473271" y="4653650"/>
                  <a:pt x="2503118" y="4975594"/>
                </a:cubicBezTo>
                <a:cubicBezTo>
                  <a:pt x="2491179" y="4977981"/>
                  <a:pt x="2483220" y="4979175"/>
                  <a:pt x="2474465" y="4980767"/>
                </a:cubicBezTo>
                <a:cubicBezTo>
                  <a:pt x="2476057" y="5004644"/>
                  <a:pt x="2477649" y="5026929"/>
                  <a:pt x="2479241" y="5049612"/>
                </a:cubicBezTo>
                <a:cubicBezTo>
                  <a:pt x="2468098" y="5051204"/>
                  <a:pt x="2459343" y="5052796"/>
                  <a:pt x="2449792" y="5054388"/>
                </a:cubicBezTo>
                <a:cubicBezTo>
                  <a:pt x="2449792" y="5065531"/>
                  <a:pt x="2449792" y="5075082"/>
                  <a:pt x="2449792" y="5085428"/>
                </a:cubicBezTo>
                <a:cubicBezTo>
                  <a:pt x="2422732" y="5087816"/>
                  <a:pt x="2396467" y="5090204"/>
                  <a:pt x="2370202" y="5092591"/>
                </a:cubicBezTo>
                <a:cubicBezTo>
                  <a:pt x="2334386" y="5092591"/>
                  <a:pt x="2298571" y="5092591"/>
                  <a:pt x="2262755" y="5092591"/>
                </a:cubicBezTo>
                <a:cubicBezTo>
                  <a:pt x="2262755" y="5082245"/>
                  <a:pt x="2262755" y="5071500"/>
                  <a:pt x="2262755" y="5059561"/>
                </a:cubicBezTo>
                <a:cubicBezTo>
                  <a:pt x="2242459" y="5059561"/>
                  <a:pt x="2223357" y="5059561"/>
                  <a:pt x="2203062" y="5059561"/>
                </a:cubicBezTo>
                <a:cubicBezTo>
                  <a:pt x="2203062" y="5071500"/>
                  <a:pt x="2203062" y="5082245"/>
                  <a:pt x="2203062" y="5092591"/>
                </a:cubicBezTo>
                <a:cubicBezTo>
                  <a:pt x="2195103" y="5092591"/>
                  <a:pt x="2187144" y="5092591"/>
                  <a:pt x="2179185" y="5092591"/>
                </a:cubicBezTo>
                <a:cubicBezTo>
                  <a:pt x="2169236" y="5091795"/>
                  <a:pt x="2159685" y="5090204"/>
                  <a:pt x="2149736" y="5089408"/>
                </a:cubicBezTo>
                <a:cubicBezTo>
                  <a:pt x="2105166" y="5085826"/>
                  <a:pt x="2060197" y="5083041"/>
                  <a:pt x="2016422" y="5079857"/>
                </a:cubicBezTo>
                <a:cubicBezTo>
                  <a:pt x="2011647" y="5065133"/>
                  <a:pt x="2027167" y="5044837"/>
                  <a:pt x="2000504" y="5042847"/>
                </a:cubicBezTo>
                <a:cubicBezTo>
                  <a:pt x="2002892" y="5019368"/>
                  <a:pt x="2004882" y="4997481"/>
                  <a:pt x="2007270" y="4974399"/>
                </a:cubicBezTo>
                <a:cubicBezTo>
                  <a:pt x="1995729" y="4972012"/>
                  <a:pt x="1985780" y="4970022"/>
                  <a:pt x="1974637" y="4967634"/>
                </a:cubicBezTo>
                <a:cubicBezTo>
                  <a:pt x="2004086" y="4729659"/>
                  <a:pt x="2033136" y="4492878"/>
                  <a:pt x="2062187" y="4255300"/>
                </a:cubicBezTo>
                <a:cubicBezTo>
                  <a:pt x="2032341" y="4250923"/>
                  <a:pt x="2006076" y="4247341"/>
                  <a:pt x="1978219" y="4243362"/>
                </a:cubicBezTo>
                <a:cubicBezTo>
                  <a:pt x="1956332" y="4368717"/>
                  <a:pt x="1934842" y="4491684"/>
                  <a:pt x="1913353" y="4615845"/>
                </a:cubicBezTo>
                <a:cubicBezTo>
                  <a:pt x="1901414" y="4614253"/>
                  <a:pt x="1891864" y="4613059"/>
                  <a:pt x="1880721" y="4611467"/>
                </a:cubicBezTo>
                <a:cubicBezTo>
                  <a:pt x="1877139" y="4627783"/>
                  <a:pt x="1873956" y="4643304"/>
                  <a:pt x="1870374" y="4659620"/>
                </a:cubicBezTo>
                <a:cubicBezTo>
                  <a:pt x="1858834" y="4658028"/>
                  <a:pt x="1848885" y="4656834"/>
                  <a:pt x="1838538" y="4655242"/>
                </a:cubicBezTo>
                <a:cubicBezTo>
                  <a:pt x="1835752" y="4662803"/>
                  <a:pt x="1832967" y="4669171"/>
                  <a:pt x="1829783" y="4677925"/>
                </a:cubicBezTo>
                <a:cubicBezTo>
                  <a:pt x="1766111" y="4661609"/>
                  <a:pt x="1703632" y="4645293"/>
                  <a:pt x="1640756" y="4629375"/>
                </a:cubicBezTo>
                <a:cubicBezTo>
                  <a:pt x="1643144" y="4619427"/>
                  <a:pt x="1644337" y="4613059"/>
                  <a:pt x="1645929" y="4605498"/>
                </a:cubicBezTo>
                <a:cubicBezTo>
                  <a:pt x="1619664" y="4596743"/>
                  <a:pt x="1594196" y="4588386"/>
                  <a:pt x="1568329" y="4580029"/>
                </a:cubicBezTo>
                <a:cubicBezTo>
                  <a:pt x="1565145" y="4587988"/>
                  <a:pt x="1562359" y="4593957"/>
                  <a:pt x="1558380" y="4602713"/>
                </a:cubicBezTo>
                <a:cubicBezTo>
                  <a:pt x="1497493" y="4578437"/>
                  <a:pt x="1437005" y="4554162"/>
                  <a:pt x="1375720" y="4529887"/>
                </a:cubicBezTo>
                <a:cubicBezTo>
                  <a:pt x="1379699" y="4520336"/>
                  <a:pt x="1381689" y="4514367"/>
                  <a:pt x="1384475" y="4508000"/>
                </a:cubicBezTo>
                <a:cubicBezTo>
                  <a:pt x="1378506" y="4504020"/>
                  <a:pt x="1373730" y="4500837"/>
                  <a:pt x="1368557" y="4497255"/>
                </a:cubicBezTo>
                <a:cubicBezTo>
                  <a:pt x="1375322" y="4482133"/>
                  <a:pt x="1381689" y="4468205"/>
                  <a:pt x="1388454" y="4453082"/>
                </a:cubicBezTo>
                <a:cubicBezTo>
                  <a:pt x="1376516" y="4447113"/>
                  <a:pt x="1366169" y="4441542"/>
                  <a:pt x="1354628" y="4435573"/>
                </a:cubicBezTo>
                <a:cubicBezTo>
                  <a:pt x="1435015" y="4270423"/>
                  <a:pt x="1515401" y="4106068"/>
                  <a:pt x="1595389" y="3941714"/>
                </a:cubicBezTo>
                <a:cubicBezTo>
                  <a:pt x="1591012" y="3936939"/>
                  <a:pt x="1587430" y="3932959"/>
                  <a:pt x="1583849" y="3929378"/>
                </a:cubicBezTo>
                <a:cubicBezTo>
                  <a:pt x="1606930" y="3882021"/>
                  <a:pt x="1630011" y="3836257"/>
                  <a:pt x="1652694" y="3790493"/>
                </a:cubicBezTo>
                <a:cubicBezTo>
                  <a:pt x="1649909" y="3789299"/>
                  <a:pt x="1647123" y="3787707"/>
                  <a:pt x="1644337" y="3786513"/>
                </a:cubicBezTo>
                <a:cubicBezTo>
                  <a:pt x="1620460" y="3832675"/>
                  <a:pt x="1596583" y="3879236"/>
                  <a:pt x="1573104" y="3925398"/>
                </a:cubicBezTo>
                <a:cubicBezTo>
                  <a:pt x="1558778" y="3923010"/>
                  <a:pt x="1559176" y="3917041"/>
                  <a:pt x="1564349" y="3907092"/>
                </a:cubicBezTo>
                <a:cubicBezTo>
                  <a:pt x="1586634" y="3865307"/>
                  <a:pt x="1608522" y="3823125"/>
                  <a:pt x="1631205" y="3779350"/>
                </a:cubicBezTo>
                <a:cubicBezTo>
                  <a:pt x="1615287" y="3770993"/>
                  <a:pt x="1600563" y="3763034"/>
                  <a:pt x="1582655" y="3753483"/>
                </a:cubicBezTo>
                <a:cubicBezTo>
                  <a:pt x="1592206" y="3776564"/>
                  <a:pt x="1587828" y="3784125"/>
                  <a:pt x="1567135" y="3792482"/>
                </a:cubicBezTo>
                <a:cubicBezTo>
                  <a:pt x="1565145" y="3793676"/>
                  <a:pt x="1563155" y="3801237"/>
                  <a:pt x="1564349" y="3802829"/>
                </a:cubicBezTo>
                <a:cubicBezTo>
                  <a:pt x="1567533" y="3806808"/>
                  <a:pt x="1572706" y="3808798"/>
                  <a:pt x="1578277" y="3812380"/>
                </a:cubicBezTo>
                <a:cubicBezTo>
                  <a:pt x="1573104" y="3821533"/>
                  <a:pt x="1568329" y="3829890"/>
                  <a:pt x="1564349" y="3837053"/>
                </a:cubicBezTo>
                <a:cubicBezTo>
                  <a:pt x="1554798" y="3835063"/>
                  <a:pt x="1547635" y="3833869"/>
                  <a:pt x="1540472" y="3832277"/>
                </a:cubicBezTo>
                <a:cubicBezTo>
                  <a:pt x="1540074" y="3834267"/>
                  <a:pt x="1539278" y="3836655"/>
                  <a:pt x="1538880" y="3838645"/>
                </a:cubicBezTo>
                <a:cubicBezTo>
                  <a:pt x="1547635" y="3844216"/>
                  <a:pt x="1555992" y="3850185"/>
                  <a:pt x="1565145" y="3856155"/>
                </a:cubicBezTo>
                <a:cubicBezTo>
                  <a:pt x="1559972" y="3865307"/>
                  <a:pt x="1555196" y="3873664"/>
                  <a:pt x="1550421" y="3882419"/>
                </a:cubicBezTo>
                <a:cubicBezTo>
                  <a:pt x="1542064" y="3878042"/>
                  <a:pt x="1536095" y="3874062"/>
                  <a:pt x="1529329" y="3871277"/>
                </a:cubicBezTo>
                <a:cubicBezTo>
                  <a:pt x="1526544" y="3870083"/>
                  <a:pt x="1522564" y="3872073"/>
                  <a:pt x="1519380" y="3872471"/>
                </a:cubicBezTo>
                <a:cubicBezTo>
                  <a:pt x="1520972" y="3875654"/>
                  <a:pt x="1521370" y="3880032"/>
                  <a:pt x="1523758" y="3881623"/>
                </a:cubicBezTo>
                <a:cubicBezTo>
                  <a:pt x="1533309" y="3887593"/>
                  <a:pt x="1543258" y="3892766"/>
                  <a:pt x="1553604" y="3898736"/>
                </a:cubicBezTo>
                <a:cubicBezTo>
                  <a:pt x="1548033" y="3909082"/>
                  <a:pt x="1543258" y="3917439"/>
                  <a:pt x="1538482" y="3926592"/>
                </a:cubicBezTo>
                <a:cubicBezTo>
                  <a:pt x="1528533" y="3921021"/>
                  <a:pt x="1520574" y="3916245"/>
                  <a:pt x="1512217" y="3912664"/>
                </a:cubicBezTo>
                <a:cubicBezTo>
                  <a:pt x="1507840" y="3911072"/>
                  <a:pt x="1502667" y="3911868"/>
                  <a:pt x="1497493" y="3911868"/>
                </a:cubicBezTo>
                <a:cubicBezTo>
                  <a:pt x="1500279" y="3915449"/>
                  <a:pt x="1502269" y="3920225"/>
                  <a:pt x="1505850" y="3922613"/>
                </a:cubicBezTo>
                <a:cubicBezTo>
                  <a:pt x="1517391" y="3929776"/>
                  <a:pt x="1529329" y="3936143"/>
                  <a:pt x="1541666" y="3943306"/>
                </a:cubicBezTo>
                <a:cubicBezTo>
                  <a:pt x="1536095" y="3953653"/>
                  <a:pt x="1531319" y="3962010"/>
                  <a:pt x="1526544" y="3970765"/>
                </a:cubicBezTo>
                <a:cubicBezTo>
                  <a:pt x="1512217" y="3962806"/>
                  <a:pt x="1499881" y="3955643"/>
                  <a:pt x="1487544" y="3949673"/>
                </a:cubicBezTo>
                <a:cubicBezTo>
                  <a:pt x="1484361" y="3948081"/>
                  <a:pt x="1479585" y="3950071"/>
                  <a:pt x="1475606" y="3950071"/>
                </a:cubicBezTo>
                <a:cubicBezTo>
                  <a:pt x="1477596" y="3953255"/>
                  <a:pt x="1478789" y="3958030"/>
                  <a:pt x="1481973" y="3960020"/>
                </a:cubicBezTo>
                <a:cubicBezTo>
                  <a:pt x="1497493" y="3969173"/>
                  <a:pt x="1513809" y="3977928"/>
                  <a:pt x="1530125" y="3987081"/>
                </a:cubicBezTo>
                <a:cubicBezTo>
                  <a:pt x="1524952" y="3997428"/>
                  <a:pt x="1520176" y="4005784"/>
                  <a:pt x="1515799" y="4014142"/>
                </a:cubicBezTo>
                <a:cubicBezTo>
                  <a:pt x="1457300" y="3987081"/>
                  <a:pt x="1457300" y="3987081"/>
                  <a:pt x="1451729" y="3994244"/>
                </a:cubicBezTo>
                <a:cubicBezTo>
                  <a:pt x="1474412" y="4006580"/>
                  <a:pt x="1496697" y="4018917"/>
                  <a:pt x="1519380" y="4031651"/>
                </a:cubicBezTo>
                <a:cubicBezTo>
                  <a:pt x="1513809" y="4041600"/>
                  <a:pt x="1509830" y="4049957"/>
                  <a:pt x="1504656" y="4059508"/>
                </a:cubicBezTo>
                <a:cubicBezTo>
                  <a:pt x="1484361" y="4048763"/>
                  <a:pt x="1465657" y="4038019"/>
                  <a:pt x="1446157" y="4028468"/>
                </a:cubicBezTo>
                <a:cubicBezTo>
                  <a:pt x="1442178" y="4026478"/>
                  <a:pt x="1436607" y="4027672"/>
                  <a:pt x="1431433" y="4027672"/>
                </a:cubicBezTo>
                <a:cubicBezTo>
                  <a:pt x="1434219" y="4031253"/>
                  <a:pt x="1436607" y="4036427"/>
                  <a:pt x="1440188" y="4038417"/>
                </a:cubicBezTo>
                <a:cubicBezTo>
                  <a:pt x="1462473" y="4051151"/>
                  <a:pt x="1485157" y="4063487"/>
                  <a:pt x="1509034" y="4076222"/>
                </a:cubicBezTo>
                <a:cubicBezTo>
                  <a:pt x="1504258" y="4085773"/>
                  <a:pt x="1499881" y="4094528"/>
                  <a:pt x="1495503" y="4103283"/>
                </a:cubicBezTo>
                <a:cubicBezTo>
                  <a:pt x="1457698" y="4089355"/>
                  <a:pt x="1428648" y="4058314"/>
                  <a:pt x="1384475" y="4064681"/>
                </a:cubicBezTo>
                <a:cubicBezTo>
                  <a:pt x="1375720" y="4078212"/>
                  <a:pt x="1366169" y="4094528"/>
                  <a:pt x="1355424" y="4111640"/>
                </a:cubicBezTo>
                <a:cubicBezTo>
                  <a:pt x="1314435" y="4085375"/>
                  <a:pt x="1275436" y="4060304"/>
                  <a:pt x="1235641" y="4034835"/>
                </a:cubicBezTo>
                <a:cubicBezTo>
                  <a:pt x="1183907" y="4108456"/>
                  <a:pt x="1132571" y="4181679"/>
                  <a:pt x="1080838" y="4255698"/>
                </a:cubicBezTo>
                <a:cubicBezTo>
                  <a:pt x="1068103" y="4247341"/>
                  <a:pt x="1057358" y="4239780"/>
                  <a:pt x="1045420" y="4231821"/>
                </a:cubicBezTo>
                <a:cubicBezTo>
                  <a:pt x="1036267" y="4243760"/>
                  <a:pt x="1027512" y="4255300"/>
                  <a:pt x="1017563" y="4268035"/>
                </a:cubicBezTo>
                <a:cubicBezTo>
                  <a:pt x="1006420" y="4260076"/>
                  <a:pt x="995676" y="4252515"/>
                  <a:pt x="984533" y="4244556"/>
                </a:cubicBezTo>
                <a:cubicBezTo>
                  <a:pt x="978166" y="4251321"/>
                  <a:pt x="972595" y="4257688"/>
                  <a:pt x="964636" y="4266045"/>
                </a:cubicBezTo>
                <a:cubicBezTo>
                  <a:pt x="904943" y="4215505"/>
                  <a:pt x="846046" y="4165363"/>
                  <a:pt x="786353" y="4114425"/>
                </a:cubicBezTo>
                <a:cubicBezTo>
                  <a:pt x="793516" y="4105273"/>
                  <a:pt x="798690" y="4098905"/>
                  <a:pt x="804261" y="4092140"/>
                </a:cubicBezTo>
                <a:cubicBezTo>
                  <a:pt x="796302" y="4083783"/>
                  <a:pt x="788741" y="4075824"/>
                  <a:pt x="781180" y="4067467"/>
                </a:cubicBezTo>
                <a:cubicBezTo>
                  <a:pt x="792322" y="4055927"/>
                  <a:pt x="802271" y="4045580"/>
                  <a:pt x="812220" y="4034835"/>
                </a:cubicBezTo>
                <a:cubicBezTo>
                  <a:pt x="801873" y="4024090"/>
                  <a:pt x="793516" y="4014937"/>
                  <a:pt x="783965" y="4004988"/>
                </a:cubicBezTo>
                <a:cubicBezTo>
                  <a:pt x="870719" y="3919827"/>
                  <a:pt x="957074" y="3835461"/>
                  <a:pt x="1043430" y="3750697"/>
                </a:cubicBezTo>
                <a:cubicBezTo>
                  <a:pt x="1033083" y="3739555"/>
                  <a:pt x="1023930" y="3729208"/>
                  <a:pt x="1013584" y="3718065"/>
                </a:cubicBezTo>
                <a:cubicBezTo>
                  <a:pt x="1083225" y="3653199"/>
                  <a:pt x="1152071" y="3589527"/>
                  <a:pt x="1220917" y="3525059"/>
                </a:cubicBezTo>
                <a:cubicBezTo>
                  <a:pt x="1202213" y="3512324"/>
                  <a:pt x="1185897" y="3501181"/>
                  <a:pt x="1167989" y="3489243"/>
                </a:cubicBezTo>
                <a:cubicBezTo>
                  <a:pt x="1165999" y="3490835"/>
                  <a:pt x="1162418" y="3494416"/>
                  <a:pt x="1158040" y="3498396"/>
                </a:cubicBezTo>
                <a:cubicBezTo>
                  <a:pt x="1166795" y="3509140"/>
                  <a:pt x="1175152" y="3519089"/>
                  <a:pt x="1184305" y="3529834"/>
                </a:cubicBezTo>
                <a:cubicBezTo>
                  <a:pt x="1178336" y="3535007"/>
                  <a:pt x="1173560" y="3538987"/>
                  <a:pt x="1167989" y="3543762"/>
                </a:cubicBezTo>
                <a:cubicBezTo>
                  <a:pt x="1158438" y="3533415"/>
                  <a:pt x="1149683" y="3523865"/>
                  <a:pt x="1139734" y="3513120"/>
                </a:cubicBezTo>
                <a:cubicBezTo>
                  <a:pt x="1135357" y="3517497"/>
                  <a:pt x="1131377" y="3521079"/>
                  <a:pt x="1127000" y="3525059"/>
                </a:cubicBezTo>
                <a:cubicBezTo>
                  <a:pt x="1136551" y="3536599"/>
                  <a:pt x="1144908" y="3546548"/>
                  <a:pt x="1154061" y="3557293"/>
                </a:cubicBezTo>
                <a:cubicBezTo>
                  <a:pt x="1147693" y="3562466"/>
                  <a:pt x="1142918" y="3566446"/>
                  <a:pt x="1137745" y="3571221"/>
                </a:cubicBezTo>
                <a:cubicBezTo>
                  <a:pt x="1127000" y="3560078"/>
                  <a:pt x="1117847" y="3550528"/>
                  <a:pt x="1107898" y="3539783"/>
                </a:cubicBezTo>
                <a:cubicBezTo>
                  <a:pt x="1103123" y="3544558"/>
                  <a:pt x="1099541" y="3547742"/>
                  <a:pt x="1095562" y="3551721"/>
                </a:cubicBezTo>
                <a:cubicBezTo>
                  <a:pt x="1105113" y="3562864"/>
                  <a:pt x="1113868" y="3573609"/>
                  <a:pt x="1123418" y="3584751"/>
                </a:cubicBezTo>
                <a:cubicBezTo>
                  <a:pt x="1117449" y="3589527"/>
                  <a:pt x="1112674" y="3593904"/>
                  <a:pt x="1107102" y="3598680"/>
                </a:cubicBezTo>
                <a:cubicBezTo>
                  <a:pt x="1096756" y="3587537"/>
                  <a:pt x="1086807" y="3577190"/>
                  <a:pt x="1075266" y="3564854"/>
                </a:cubicBezTo>
                <a:cubicBezTo>
                  <a:pt x="1070491" y="3569629"/>
                  <a:pt x="1066909" y="3573211"/>
                  <a:pt x="1062930" y="3576792"/>
                </a:cubicBezTo>
                <a:cubicBezTo>
                  <a:pt x="1074072" y="3589925"/>
                  <a:pt x="1083225" y="3600272"/>
                  <a:pt x="1093174" y="3612210"/>
                </a:cubicBezTo>
                <a:cubicBezTo>
                  <a:pt x="1087603" y="3617383"/>
                  <a:pt x="1082429" y="3621761"/>
                  <a:pt x="1076858" y="3626536"/>
                </a:cubicBezTo>
                <a:cubicBezTo>
                  <a:pt x="1066113" y="3614598"/>
                  <a:pt x="1056164" y="3603853"/>
                  <a:pt x="1044624" y="3591118"/>
                </a:cubicBezTo>
                <a:cubicBezTo>
                  <a:pt x="1027114" y="3618179"/>
                  <a:pt x="1059746" y="3623751"/>
                  <a:pt x="1061338" y="3641658"/>
                </a:cubicBezTo>
                <a:cubicBezTo>
                  <a:pt x="1056960" y="3645240"/>
                  <a:pt x="1052185" y="3649220"/>
                  <a:pt x="1046614" y="3653995"/>
                </a:cubicBezTo>
                <a:cubicBezTo>
                  <a:pt x="1035471" y="3642454"/>
                  <a:pt x="1025522" y="3631312"/>
                  <a:pt x="1014379" y="3619373"/>
                </a:cubicBezTo>
                <a:cubicBezTo>
                  <a:pt x="1009206" y="3623751"/>
                  <a:pt x="1005625" y="3626536"/>
                  <a:pt x="1001247" y="3630118"/>
                </a:cubicBezTo>
                <a:cubicBezTo>
                  <a:pt x="1013186" y="3644444"/>
                  <a:pt x="1022737" y="3655985"/>
                  <a:pt x="1032685" y="3667923"/>
                </a:cubicBezTo>
                <a:cubicBezTo>
                  <a:pt x="1026318" y="3673097"/>
                  <a:pt x="1021543" y="3677076"/>
                  <a:pt x="1016767" y="3681056"/>
                </a:cubicBezTo>
                <a:cubicBezTo>
                  <a:pt x="982145" y="3648026"/>
                  <a:pt x="982145" y="3648026"/>
                  <a:pt x="972197" y="3659566"/>
                </a:cubicBezTo>
                <a:cubicBezTo>
                  <a:pt x="981747" y="3671107"/>
                  <a:pt x="991696" y="3682647"/>
                  <a:pt x="1002043" y="3694984"/>
                </a:cubicBezTo>
                <a:cubicBezTo>
                  <a:pt x="996472" y="3700157"/>
                  <a:pt x="991696" y="3704535"/>
                  <a:pt x="986125" y="3709708"/>
                </a:cubicBezTo>
                <a:cubicBezTo>
                  <a:pt x="974584" y="3697372"/>
                  <a:pt x="963840" y="3685831"/>
                  <a:pt x="952697" y="3673495"/>
                </a:cubicBezTo>
                <a:cubicBezTo>
                  <a:pt x="947922" y="3677872"/>
                  <a:pt x="944340" y="3681056"/>
                  <a:pt x="939565" y="3685035"/>
                </a:cubicBezTo>
                <a:cubicBezTo>
                  <a:pt x="950309" y="3697770"/>
                  <a:pt x="960258" y="3709708"/>
                  <a:pt x="971401" y="3722841"/>
                </a:cubicBezTo>
                <a:cubicBezTo>
                  <a:pt x="965033" y="3728810"/>
                  <a:pt x="959064" y="3733585"/>
                  <a:pt x="952299" y="3739953"/>
                </a:cubicBezTo>
                <a:cubicBezTo>
                  <a:pt x="938769" y="3724432"/>
                  <a:pt x="926034" y="3710106"/>
                  <a:pt x="912504" y="3694984"/>
                </a:cubicBezTo>
                <a:cubicBezTo>
                  <a:pt x="898973" y="3706127"/>
                  <a:pt x="886239" y="3716473"/>
                  <a:pt x="871117" y="3729208"/>
                </a:cubicBezTo>
                <a:cubicBezTo>
                  <a:pt x="831720" y="3677474"/>
                  <a:pt x="793516" y="3626934"/>
                  <a:pt x="754915" y="3575996"/>
                </a:cubicBezTo>
                <a:cubicBezTo>
                  <a:pt x="771231" y="3564456"/>
                  <a:pt x="784363" y="3554905"/>
                  <a:pt x="798690" y="3544956"/>
                </a:cubicBezTo>
                <a:cubicBezTo>
                  <a:pt x="786751" y="3525854"/>
                  <a:pt x="775210" y="3508344"/>
                  <a:pt x="763272" y="3489243"/>
                </a:cubicBezTo>
                <a:cubicBezTo>
                  <a:pt x="828934" y="3447856"/>
                  <a:pt x="893402" y="3407663"/>
                  <a:pt x="957472" y="3367470"/>
                </a:cubicBezTo>
                <a:cubicBezTo>
                  <a:pt x="932003" y="3322501"/>
                  <a:pt x="907728" y="3279522"/>
                  <a:pt x="882259" y="3233758"/>
                </a:cubicBezTo>
                <a:cubicBezTo>
                  <a:pt x="872709" y="3254053"/>
                  <a:pt x="861566" y="3265992"/>
                  <a:pt x="844852" y="3259227"/>
                </a:cubicBezTo>
                <a:cubicBezTo>
                  <a:pt x="832913" y="3268777"/>
                  <a:pt x="822965" y="3276339"/>
                  <a:pt x="810628" y="3286287"/>
                </a:cubicBezTo>
                <a:cubicBezTo>
                  <a:pt x="788741" y="3238135"/>
                  <a:pt x="768445" y="3193565"/>
                  <a:pt x="748150" y="3148596"/>
                </a:cubicBezTo>
                <a:cubicBezTo>
                  <a:pt x="731038" y="3155361"/>
                  <a:pt x="715518" y="3161330"/>
                  <a:pt x="698804" y="3167698"/>
                </a:cubicBezTo>
                <a:cubicBezTo>
                  <a:pt x="692834" y="3152973"/>
                  <a:pt x="687263" y="3139841"/>
                  <a:pt x="681294" y="3125515"/>
                </a:cubicBezTo>
                <a:cubicBezTo>
                  <a:pt x="667763" y="3129892"/>
                  <a:pt x="655427" y="3133872"/>
                  <a:pt x="640703" y="3139045"/>
                </a:cubicBezTo>
                <a:cubicBezTo>
                  <a:pt x="625978" y="3091689"/>
                  <a:pt x="611652" y="3045924"/>
                  <a:pt x="596928" y="2999364"/>
                </a:cubicBezTo>
                <a:cubicBezTo>
                  <a:pt x="612050" y="2994986"/>
                  <a:pt x="624387" y="2991007"/>
                  <a:pt x="637917" y="2987027"/>
                </a:cubicBezTo>
                <a:cubicBezTo>
                  <a:pt x="634335" y="2970313"/>
                  <a:pt x="630754" y="2955191"/>
                  <a:pt x="626774" y="2938079"/>
                </a:cubicBezTo>
                <a:cubicBezTo>
                  <a:pt x="673335" y="2926937"/>
                  <a:pt x="718701" y="2915794"/>
                  <a:pt x="765262" y="2904651"/>
                </a:cubicBezTo>
                <a:cubicBezTo>
                  <a:pt x="744966" y="2811929"/>
                  <a:pt x="729844" y="2720400"/>
                  <a:pt x="726262" y="2625289"/>
                </a:cubicBezTo>
                <a:cubicBezTo>
                  <a:pt x="780384" y="2622504"/>
                  <a:pt x="831720" y="2619718"/>
                  <a:pt x="883851" y="2616932"/>
                </a:cubicBezTo>
                <a:cubicBezTo>
                  <a:pt x="883851" y="2563607"/>
                  <a:pt x="883851" y="2512271"/>
                  <a:pt x="883851" y="2459343"/>
                </a:cubicBezTo>
                <a:cubicBezTo>
                  <a:pt x="872311" y="2458547"/>
                  <a:pt x="861168" y="2457353"/>
                  <a:pt x="850025" y="2456558"/>
                </a:cubicBezTo>
                <a:cubicBezTo>
                  <a:pt x="814608" y="2454170"/>
                  <a:pt x="778792" y="2452180"/>
                  <a:pt x="742976" y="2450190"/>
                </a:cubicBezTo>
                <a:cubicBezTo>
                  <a:pt x="732232" y="2449792"/>
                  <a:pt x="723875" y="2447405"/>
                  <a:pt x="731834" y="2433476"/>
                </a:cubicBezTo>
                <a:cubicBezTo>
                  <a:pt x="783169" y="2437058"/>
                  <a:pt x="834505" y="2440639"/>
                  <a:pt x="887035" y="2444221"/>
                </a:cubicBezTo>
                <a:cubicBezTo>
                  <a:pt x="888229" y="2428303"/>
                  <a:pt x="889025" y="2415170"/>
                  <a:pt x="889821" y="2399252"/>
                </a:cubicBezTo>
                <a:cubicBezTo>
                  <a:pt x="838087" y="2388110"/>
                  <a:pt x="787149" y="2377763"/>
                  <a:pt x="734619" y="2366620"/>
                </a:cubicBezTo>
                <a:cubicBezTo>
                  <a:pt x="743772" y="2349111"/>
                  <a:pt x="730640" y="2342743"/>
                  <a:pt x="718303" y="2333590"/>
                </a:cubicBezTo>
                <a:cubicBezTo>
                  <a:pt x="685273" y="2309315"/>
                  <a:pt x="650253" y="2286234"/>
                  <a:pt x="622397" y="2256786"/>
                </a:cubicBezTo>
                <a:cubicBezTo>
                  <a:pt x="495848" y="2123870"/>
                  <a:pt x="460828" y="1962699"/>
                  <a:pt x="485103" y="1785610"/>
                </a:cubicBezTo>
                <a:cubicBezTo>
                  <a:pt x="499828" y="1678163"/>
                  <a:pt x="541215" y="1580267"/>
                  <a:pt x="602101" y="1490728"/>
                </a:cubicBezTo>
                <a:cubicBezTo>
                  <a:pt x="607673" y="1482769"/>
                  <a:pt x="616030" y="1474412"/>
                  <a:pt x="596530" y="1469637"/>
                </a:cubicBezTo>
                <a:cubicBezTo>
                  <a:pt x="571061" y="1512218"/>
                  <a:pt x="545194" y="1555594"/>
                  <a:pt x="518929" y="1599767"/>
                </a:cubicBezTo>
                <a:cubicBezTo>
                  <a:pt x="495848" y="1587430"/>
                  <a:pt x="473563" y="1575492"/>
                  <a:pt x="449288" y="1562359"/>
                </a:cubicBezTo>
                <a:cubicBezTo>
                  <a:pt x="478338" y="1513809"/>
                  <a:pt x="505797" y="1467249"/>
                  <a:pt x="534052" y="1419893"/>
                </a:cubicBezTo>
                <a:cubicBezTo>
                  <a:pt x="528082" y="1415515"/>
                  <a:pt x="522909" y="1411934"/>
                  <a:pt x="515746" y="1406760"/>
                </a:cubicBezTo>
                <a:cubicBezTo>
                  <a:pt x="487889" y="1452923"/>
                  <a:pt x="460828" y="1498289"/>
                  <a:pt x="432972" y="1544452"/>
                </a:cubicBezTo>
                <a:cubicBezTo>
                  <a:pt x="410288" y="1532115"/>
                  <a:pt x="388401" y="1520177"/>
                  <a:pt x="365320" y="1507442"/>
                </a:cubicBezTo>
                <a:cubicBezTo>
                  <a:pt x="395564" y="1457300"/>
                  <a:pt x="424217" y="1408750"/>
                  <a:pt x="453665" y="1359802"/>
                </a:cubicBezTo>
                <a:cubicBezTo>
                  <a:pt x="447298" y="1355424"/>
                  <a:pt x="441727" y="1351047"/>
                  <a:pt x="433768" y="1345476"/>
                </a:cubicBezTo>
                <a:cubicBezTo>
                  <a:pt x="404717" y="1393628"/>
                  <a:pt x="376463" y="1440586"/>
                  <a:pt x="347412" y="1488340"/>
                </a:cubicBezTo>
                <a:cubicBezTo>
                  <a:pt x="325525" y="1476402"/>
                  <a:pt x="304035" y="1464463"/>
                  <a:pt x="281750" y="1452127"/>
                </a:cubicBezTo>
                <a:cubicBezTo>
                  <a:pt x="313188" y="1399995"/>
                  <a:pt x="343035" y="1350251"/>
                  <a:pt x="373677" y="1299313"/>
                </a:cubicBezTo>
                <a:cubicBezTo>
                  <a:pt x="366912" y="1294538"/>
                  <a:pt x="360544" y="1289364"/>
                  <a:pt x="352585" y="1283395"/>
                </a:cubicBezTo>
                <a:cubicBezTo>
                  <a:pt x="321545" y="1334333"/>
                  <a:pt x="292097" y="1382883"/>
                  <a:pt x="262250" y="1431831"/>
                </a:cubicBezTo>
                <a:cubicBezTo>
                  <a:pt x="240761" y="1419893"/>
                  <a:pt x="220863" y="1408750"/>
                  <a:pt x="198578" y="1396413"/>
                </a:cubicBezTo>
                <a:cubicBezTo>
                  <a:pt x="231210" y="1342690"/>
                  <a:pt x="263046" y="1290558"/>
                  <a:pt x="294882" y="1237631"/>
                </a:cubicBezTo>
                <a:cubicBezTo>
                  <a:pt x="286923" y="1231263"/>
                  <a:pt x="279760" y="1225692"/>
                  <a:pt x="272597" y="1220121"/>
                </a:cubicBezTo>
                <a:cubicBezTo>
                  <a:pt x="246332" y="1251161"/>
                  <a:pt x="222853" y="1282201"/>
                  <a:pt x="196190" y="1310854"/>
                </a:cubicBezTo>
                <a:cubicBezTo>
                  <a:pt x="177089" y="1331149"/>
                  <a:pt x="155201" y="1350251"/>
                  <a:pt x="132120" y="1366567"/>
                </a:cubicBezTo>
                <a:cubicBezTo>
                  <a:pt x="111029" y="1381291"/>
                  <a:pt x="97100" y="1371740"/>
                  <a:pt x="97100" y="1345476"/>
                </a:cubicBezTo>
                <a:cubicBezTo>
                  <a:pt x="97100" y="1340700"/>
                  <a:pt x="97896" y="1335925"/>
                  <a:pt x="98692" y="1331547"/>
                </a:cubicBezTo>
                <a:cubicBezTo>
                  <a:pt x="108243" y="1273048"/>
                  <a:pt x="132120" y="1220121"/>
                  <a:pt x="158385" y="1167989"/>
                </a:cubicBezTo>
                <a:cubicBezTo>
                  <a:pt x="170721" y="1142918"/>
                  <a:pt x="170721" y="1137347"/>
                  <a:pt x="149630" y="1118245"/>
                </a:cubicBezTo>
                <a:cubicBezTo>
                  <a:pt x="121375" y="1092776"/>
                  <a:pt x="92325" y="1068899"/>
                  <a:pt x="63672" y="1044226"/>
                </a:cubicBezTo>
                <a:cubicBezTo>
                  <a:pt x="42581" y="1026318"/>
                  <a:pt x="21091" y="1008808"/>
                  <a:pt x="0" y="990900"/>
                </a:cubicBezTo>
                <a:cubicBezTo>
                  <a:pt x="0" y="988115"/>
                  <a:pt x="0" y="985727"/>
                  <a:pt x="0" y="982941"/>
                </a:cubicBezTo>
                <a:cubicBezTo>
                  <a:pt x="4377" y="979360"/>
                  <a:pt x="8755" y="975778"/>
                  <a:pt x="14724" y="971401"/>
                </a:cubicBezTo>
                <a:cubicBezTo>
                  <a:pt x="80784" y="1007216"/>
                  <a:pt x="147640" y="1043828"/>
                  <a:pt x="215292" y="1080440"/>
                </a:cubicBezTo>
                <a:cubicBezTo>
                  <a:pt x="220067" y="1074868"/>
                  <a:pt x="223649" y="1069297"/>
                  <a:pt x="228424" y="1064919"/>
                </a:cubicBezTo>
                <a:cubicBezTo>
                  <a:pt x="266628" y="1027512"/>
                  <a:pt x="304433" y="989707"/>
                  <a:pt x="344228" y="953891"/>
                </a:cubicBezTo>
                <a:cubicBezTo>
                  <a:pt x="355371" y="943544"/>
                  <a:pt x="371687" y="938371"/>
                  <a:pt x="386809" y="933993"/>
                </a:cubicBezTo>
                <a:cubicBezTo>
                  <a:pt x="403125" y="929616"/>
                  <a:pt x="413074" y="937973"/>
                  <a:pt x="411880" y="955085"/>
                </a:cubicBezTo>
                <a:cubicBezTo>
                  <a:pt x="410686" y="968615"/>
                  <a:pt x="408697" y="983339"/>
                  <a:pt x="402727" y="995278"/>
                </a:cubicBezTo>
                <a:cubicBezTo>
                  <a:pt x="380840" y="1039053"/>
                  <a:pt x="356963" y="1082031"/>
                  <a:pt x="333882" y="1125010"/>
                </a:cubicBezTo>
                <a:cubicBezTo>
                  <a:pt x="330300" y="1130979"/>
                  <a:pt x="326719" y="1136949"/>
                  <a:pt x="322739" y="1143714"/>
                </a:cubicBezTo>
                <a:cubicBezTo>
                  <a:pt x="332290" y="1149285"/>
                  <a:pt x="340249" y="1154061"/>
                  <a:pt x="347810" y="1158438"/>
                </a:cubicBezTo>
                <a:cubicBezTo>
                  <a:pt x="386013" y="1109888"/>
                  <a:pt x="423023" y="1062930"/>
                  <a:pt x="460828" y="1014777"/>
                </a:cubicBezTo>
                <a:cubicBezTo>
                  <a:pt x="480726" y="1031889"/>
                  <a:pt x="498634" y="1046614"/>
                  <a:pt x="516144" y="1061736"/>
                </a:cubicBezTo>
                <a:cubicBezTo>
                  <a:pt x="480726" y="1107102"/>
                  <a:pt x="446104" y="1151275"/>
                  <a:pt x="410686" y="1196642"/>
                </a:cubicBezTo>
                <a:cubicBezTo>
                  <a:pt x="420237" y="1202213"/>
                  <a:pt x="426604" y="1206192"/>
                  <a:pt x="433370" y="1210172"/>
                </a:cubicBezTo>
                <a:cubicBezTo>
                  <a:pt x="469981" y="1164010"/>
                  <a:pt x="505797" y="1118643"/>
                  <a:pt x="542408" y="1072481"/>
                </a:cubicBezTo>
                <a:cubicBezTo>
                  <a:pt x="562704" y="1089990"/>
                  <a:pt x="581010" y="1105511"/>
                  <a:pt x="599316" y="1121031"/>
                </a:cubicBezTo>
                <a:cubicBezTo>
                  <a:pt x="565092" y="1164805"/>
                  <a:pt x="531664" y="1206590"/>
                  <a:pt x="497838" y="1249967"/>
                </a:cubicBezTo>
                <a:cubicBezTo>
                  <a:pt x="505797" y="1255141"/>
                  <a:pt x="511766" y="1259120"/>
                  <a:pt x="518133" y="1263100"/>
                </a:cubicBezTo>
                <a:cubicBezTo>
                  <a:pt x="553551" y="1218927"/>
                  <a:pt x="588173" y="1175550"/>
                  <a:pt x="623591" y="1130979"/>
                </a:cubicBezTo>
                <a:cubicBezTo>
                  <a:pt x="644284" y="1148887"/>
                  <a:pt x="662988" y="1165203"/>
                  <a:pt x="681692" y="1181121"/>
                </a:cubicBezTo>
                <a:cubicBezTo>
                  <a:pt x="647866" y="1223702"/>
                  <a:pt x="616030" y="1263895"/>
                  <a:pt x="583398" y="1305283"/>
                </a:cubicBezTo>
                <a:cubicBezTo>
                  <a:pt x="591755" y="1310456"/>
                  <a:pt x="597326" y="1313639"/>
                  <a:pt x="602499" y="1316823"/>
                </a:cubicBezTo>
                <a:cubicBezTo>
                  <a:pt x="636723" y="1274242"/>
                  <a:pt x="670151" y="1232457"/>
                  <a:pt x="704375" y="1190274"/>
                </a:cubicBezTo>
                <a:cubicBezTo>
                  <a:pt x="725864" y="1208978"/>
                  <a:pt x="744966" y="1225294"/>
                  <a:pt x="764068" y="1242008"/>
                </a:cubicBezTo>
                <a:cubicBezTo>
                  <a:pt x="732232" y="1281803"/>
                  <a:pt x="701589" y="1320405"/>
                  <a:pt x="669355" y="1360598"/>
                </a:cubicBezTo>
                <a:cubicBezTo>
                  <a:pt x="676916" y="1364975"/>
                  <a:pt x="682090" y="1367761"/>
                  <a:pt x="686865" y="1370547"/>
                </a:cubicBezTo>
                <a:cubicBezTo>
                  <a:pt x="719895" y="1329955"/>
                  <a:pt x="751731" y="1290558"/>
                  <a:pt x="784363" y="1250365"/>
                </a:cubicBezTo>
                <a:cubicBezTo>
                  <a:pt x="795904" y="1260314"/>
                  <a:pt x="804659" y="1268671"/>
                  <a:pt x="814210" y="1275436"/>
                </a:cubicBezTo>
                <a:cubicBezTo>
                  <a:pt x="817791" y="1278222"/>
                  <a:pt x="825352" y="1279416"/>
                  <a:pt x="829332" y="1277426"/>
                </a:cubicBezTo>
                <a:cubicBezTo>
                  <a:pt x="852015" y="1267079"/>
                  <a:pt x="874300" y="1255141"/>
                  <a:pt x="898178" y="1243202"/>
                </a:cubicBezTo>
                <a:cubicBezTo>
                  <a:pt x="858382" y="1205397"/>
                  <a:pt x="819383" y="1167989"/>
                  <a:pt x="777598" y="1127796"/>
                </a:cubicBezTo>
                <a:cubicBezTo>
                  <a:pt x="795904" y="1111878"/>
                  <a:pt x="812220" y="1097552"/>
                  <a:pt x="829730" y="1082031"/>
                </a:cubicBezTo>
                <a:cubicBezTo>
                  <a:pt x="821771" y="1074868"/>
                  <a:pt x="816995" y="1070093"/>
                  <a:pt x="809434" y="1062930"/>
                </a:cubicBezTo>
                <a:cubicBezTo>
                  <a:pt x="792720" y="1080042"/>
                  <a:pt x="777200" y="1096358"/>
                  <a:pt x="762078" y="1111878"/>
                </a:cubicBezTo>
                <a:cubicBezTo>
                  <a:pt x="754915" y="1105909"/>
                  <a:pt x="747752" y="1100337"/>
                  <a:pt x="740589" y="1094368"/>
                </a:cubicBezTo>
                <a:cubicBezTo>
                  <a:pt x="750935" y="1083623"/>
                  <a:pt x="758894" y="1074868"/>
                  <a:pt x="768843" y="1064124"/>
                </a:cubicBezTo>
                <a:cubicBezTo>
                  <a:pt x="758098" y="1055767"/>
                  <a:pt x="749343" y="1049001"/>
                  <a:pt x="734619" y="1037859"/>
                </a:cubicBezTo>
                <a:cubicBezTo>
                  <a:pt x="750139" y="1027910"/>
                  <a:pt x="761680" y="1020349"/>
                  <a:pt x="778394" y="1009604"/>
                </a:cubicBezTo>
                <a:cubicBezTo>
                  <a:pt x="750537" y="985329"/>
                  <a:pt x="728650" y="966227"/>
                  <a:pt x="703181" y="943544"/>
                </a:cubicBezTo>
                <a:cubicBezTo>
                  <a:pt x="717507" y="932401"/>
                  <a:pt x="728650" y="923249"/>
                  <a:pt x="740589" y="914096"/>
                </a:cubicBezTo>
                <a:cubicBezTo>
                  <a:pt x="712732" y="884647"/>
                  <a:pt x="687263" y="857189"/>
                  <a:pt x="660998" y="828934"/>
                </a:cubicBezTo>
                <a:cubicBezTo>
                  <a:pt x="684477" y="807445"/>
                  <a:pt x="705967" y="787945"/>
                  <a:pt x="728650" y="767649"/>
                </a:cubicBezTo>
                <a:cubicBezTo>
                  <a:pt x="754119" y="797098"/>
                  <a:pt x="778792" y="825750"/>
                  <a:pt x="804261" y="854801"/>
                </a:cubicBezTo>
                <a:cubicBezTo>
                  <a:pt x="816597" y="844852"/>
                  <a:pt x="827740" y="835699"/>
                  <a:pt x="839281" y="826148"/>
                </a:cubicBezTo>
                <a:cubicBezTo>
                  <a:pt x="859178" y="849627"/>
                  <a:pt x="877882" y="871913"/>
                  <a:pt x="896984" y="894994"/>
                </a:cubicBezTo>
                <a:cubicBezTo>
                  <a:pt x="907330" y="887433"/>
                  <a:pt x="916483" y="880270"/>
                  <a:pt x="926034" y="873107"/>
                </a:cubicBezTo>
                <a:cubicBezTo>
                  <a:pt x="934789" y="883453"/>
                  <a:pt x="941952" y="891810"/>
                  <a:pt x="949911" y="900963"/>
                </a:cubicBezTo>
                <a:cubicBezTo>
                  <a:pt x="959860" y="893800"/>
                  <a:pt x="968615" y="887035"/>
                  <a:pt x="978962" y="879872"/>
                </a:cubicBezTo>
                <a:cubicBezTo>
                  <a:pt x="1050593" y="972197"/>
                  <a:pt x="1121429" y="1063726"/>
                  <a:pt x="1193458" y="1156051"/>
                </a:cubicBezTo>
                <a:cubicBezTo>
                  <a:pt x="1212162" y="1142122"/>
                  <a:pt x="1229274" y="1128990"/>
                  <a:pt x="1247181" y="1115857"/>
                </a:cubicBezTo>
                <a:cubicBezTo>
                  <a:pt x="1241212" y="1106704"/>
                  <a:pt x="1236039" y="1098348"/>
                  <a:pt x="1230070" y="1089195"/>
                </a:cubicBezTo>
                <a:cubicBezTo>
                  <a:pt x="1242406" y="1080042"/>
                  <a:pt x="1253947" y="1071685"/>
                  <a:pt x="1266283" y="1062532"/>
                </a:cubicBezTo>
                <a:cubicBezTo>
                  <a:pt x="1256732" y="1047410"/>
                  <a:pt x="1247977" y="1033879"/>
                  <a:pt x="1237631" y="1017961"/>
                </a:cubicBezTo>
                <a:cubicBezTo>
                  <a:pt x="1279814" y="992094"/>
                  <a:pt x="1320405" y="966625"/>
                  <a:pt x="1362587" y="940758"/>
                </a:cubicBezTo>
                <a:cubicBezTo>
                  <a:pt x="1372138" y="957074"/>
                  <a:pt x="1380495" y="971003"/>
                  <a:pt x="1389250" y="986125"/>
                </a:cubicBezTo>
                <a:cubicBezTo>
                  <a:pt x="1403974" y="978166"/>
                  <a:pt x="1418301" y="970605"/>
                  <a:pt x="1433821" y="962646"/>
                </a:cubicBezTo>
                <a:cubicBezTo>
                  <a:pt x="1456902" y="1005227"/>
                  <a:pt x="1478789" y="1046614"/>
                  <a:pt x="1501473" y="1089195"/>
                </a:cubicBezTo>
                <a:cubicBezTo>
                  <a:pt x="1520972" y="1078848"/>
                  <a:pt x="1539278" y="1069695"/>
                  <a:pt x="1558380" y="1059746"/>
                </a:cubicBezTo>
                <a:cubicBezTo>
                  <a:pt x="1488340" y="913698"/>
                  <a:pt x="1419097" y="768843"/>
                  <a:pt x="1348659" y="622397"/>
                </a:cubicBezTo>
                <a:cubicBezTo>
                  <a:pt x="1361394" y="616428"/>
                  <a:pt x="1372536" y="610856"/>
                  <a:pt x="1384077" y="605683"/>
                </a:cubicBezTo>
                <a:cubicBezTo>
                  <a:pt x="1386465" y="604887"/>
                  <a:pt x="1392036" y="604489"/>
                  <a:pt x="1392832" y="605683"/>
                </a:cubicBezTo>
                <a:cubicBezTo>
                  <a:pt x="1399597" y="617621"/>
                  <a:pt x="1407556" y="609662"/>
                  <a:pt x="1414719" y="606877"/>
                </a:cubicBezTo>
                <a:cubicBezTo>
                  <a:pt x="1496697" y="576632"/>
                  <a:pt x="1578675" y="546388"/>
                  <a:pt x="1660653" y="516144"/>
                </a:cubicBezTo>
                <a:cubicBezTo>
                  <a:pt x="1665827" y="514154"/>
                  <a:pt x="1674980" y="512960"/>
                  <a:pt x="1674980" y="510572"/>
                </a:cubicBezTo>
                <a:cubicBezTo>
                  <a:pt x="1677367" y="483512"/>
                  <a:pt x="1700051" y="495450"/>
                  <a:pt x="1713979" y="485899"/>
                </a:cubicBezTo>
                <a:cubicBezTo>
                  <a:pt x="1745417" y="601703"/>
                  <a:pt x="1776059" y="714722"/>
                  <a:pt x="1806702" y="828536"/>
                </a:cubicBezTo>
                <a:cubicBezTo>
                  <a:pt x="1816253" y="825352"/>
                  <a:pt x="1822620" y="823363"/>
                  <a:pt x="1829783" y="820975"/>
                </a:cubicBezTo>
                <a:cubicBezTo>
                  <a:pt x="1825803" y="803465"/>
                  <a:pt x="1822222" y="787547"/>
                  <a:pt x="1818242" y="769241"/>
                </a:cubicBezTo>
                <a:cubicBezTo>
                  <a:pt x="1881915" y="756905"/>
                  <a:pt x="1943199" y="744568"/>
                  <a:pt x="2005678" y="732232"/>
                </a:cubicBezTo>
                <a:cubicBezTo>
                  <a:pt x="2009259" y="752129"/>
                  <a:pt x="2012045" y="767649"/>
                  <a:pt x="2014831" y="784761"/>
                </a:cubicBezTo>
                <a:cubicBezTo>
                  <a:pt x="2036718" y="782374"/>
                  <a:pt x="2057411" y="779986"/>
                  <a:pt x="2080095" y="777598"/>
                </a:cubicBezTo>
                <a:cubicBezTo>
                  <a:pt x="2091237" y="881862"/>
                  <a:pt x="2102380" y="984533"/>
                  <a:pt x="2113125" y="1086807"/>
                </a:cubicBezTo>
                <a:cubicBezTo>
                  <a:pt x="2130635" y="1091582"/>
                  <a:pt x="2131829" y="1082827"/>
                  <a:pt x="2130635" y="1070093"/>
                </a:cubicBezTo>
                <a:cubicBezTo>
                  <a:pt x="2119492" y="951901"/>
                  <a:pt x="2108747" y="833709"/>
                  <a:pt x="2097605" y="715518"/>
                </a:cubicBezTo>
                <a:cubicBezTo>
                  <a:pt x="2079697" y="522909"/>
                  <a:pt x="2061789" y="329902"/>
                  <a:pt x="2043881" y="137293"/>
                </a:cubicBezTo>
                <a:cubicBezTo>
                  <a:pt x="2043483" y="130528"/>
                  <a:pt x="2043881" y="123365"/>
                  <a:pt x="2043881" y="116600"/>
                </a:cubicBezTo>
                <a:cubicBezTo>
                  <a:pt x="2053830" y="115008"/>
                  <a:pt x="2062187" y="113416"/>
                  <a:pt x="2070942" y="111824"/>
                </a:cubicBezTo>
                <a:cubicBezTo>
                  <a:pt x="2069350" y="87947"/>
                  <a:pt x="2067758" y="66060"/>
                  <a:pt x="2066166" y="42979"/>
                </a:cubicBezTo>
                <a:cubicBezTo>
                  <a:pt x="2077309" y="41387"/>
                  <a:pt x="2086064" y="39795"/>
                  <a:pt x="2095615" y="38203"/>
                </a:cubicBezTo>
                <a:cubicBezTo>
                  <a:pt x="2095615" y="27459"/>
                  <a:pt x="2095615" y="17510"/>
                  <a:pt x="2095615" y="7163"/>
                </a:cubicBezTo>
                <a:cubicBezTo>
                  <a:pt x="2122676" y="4775"/>
                  <a:pt x="2148940" y="2388"/>
                  <a:pt x="2175205" y="0"/>
                </a:cubicBezTo>
                <a:close/>
              </a:path>
            </a:pathLst>
          </a:custGeom>
          <a:solidFill>
            <a:schemeClr val="accent2"/>
          </a:solidFill>
          <a:ln w="39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14EA7061-1EF2-477E-A232-2950ADA40EDB}"/>
              </a:ext>
            </a:extLst>
          </p:cNvPr>
          <p:cNvGrpSpPr/>
          <p:nvPr/>
        </p:nvGrpSpPr>
        <p:grpSpPr>
          <a:xfrm>
            <a:off x="1274385" y="2877458"/>
            <a:ext cx="2138964" cy="2137867"/>
            <a:chOff x="4574848" y="1897856"/>
            <a:chExt cx="3028217" cy="3026664"/>
          </a:xfrm>
        </p:grpSpPr>
        <p:sp>
          <p:nvSpPr>
            <p:cNvPr id="5" name="Freeform: Shape 3">
              <a:extLst>
                <a:ext uri="{FF2B5EF4-FFF2-40B4-BE49-F238E27FC236}">
                  <a16:creationId xmlns:a16="http://schemas.microsoft.com/office/drawing/2014/main" id="{ED80BFD2-6F4C-4E59-A75D-72587C1C9227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id="{57E3E656-E2B6-4A11-9AB8-DBA2A7FCE6ED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" name="Group 1">
            <a:extLst>
              <a:ext uri="{FF2B5EF4-FFF2-40B4-BE49-F238E27FC236}">
                <a16:creationId xmlns:a16="http://schemas.microsoft.com/office/drawing/2014/main" id="{340E3ED6-420B-43A7-9EAE-10A5392408CF}"/>
              </a:ext>
            </a:extLst>
          </p:cNvPr>
          <p:cNvGrpSpPr/>
          <p:nvPr/>
        </p:nvGrpSpPr>
        <p:grpSpPr>
          <a:xfrm>
            <a:off x="7225614" y="2385139"/>
            <a:ext cx="4592586" cy="2680694"/>
            <a:chOff x="-548507" y="477868"/>
            <a:chExt cx="11570449" cy="6357177"/>
          </a:xfrm>
        </p:grpSpPr>
        <p:sp>
          <p:nvSpPr>
            <p:cNvPr id="8" name="Freeform: Shape 2">
              <a:extLst>
                <a:ext uri="{FF2B5EF4-FFF2-40B4-BE49-F238E27FC236}">
                  <a16:creationId xmlns:a16="http://schemas.microsoft.com/office/drawing/2014/main" id="{E505A16A-AE4C-4E71-8B27-3EF68940E66F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">
              <a:extLst>
                <a:ext uri="{FF2B5EF4-FFF2-40B4-BE49-F238E27FC236}">
                  <a16:creationId xmlns:a16="http://schemas.microsoft.com/office/drawing/2014/main" id="{1E707E7B-D73D-4640-876D-3256E59B05B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4">
              <a:extLst>
                <a:ext uri="{FF2B5EF4-FFF2-40B4-BE49-F238E27FC236}">
                  <a16:creationId xmlns:a16="http://schemas.microsoft.com/office/drawing/2014/main" id="{27FD37B5-EC96-43C9-AD27-C9A677CF6269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5">
              <a:extLst>
                <a:ext uri="{FF2B5EF4-FFF2-40B4-BE49-F238E27FC236}">
                  <a16:creationId xmlns:a16="http://schemas.microsoft.com/office/drawing/2014/main" id="{4533FDD3-B89C-458C-B61A-BDC087BCF17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BEBC2933-1E28-49BD-B81C-DE755E54BFF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7">
              <a:extLst>
                <a:ext uri="{FF2B5EF4-FFF2-40B4-BE49-F238E27FC236}">
                  <a16:creationId xmlns:a16="http://schemas.microsoft.com/office/drawing/2014/main" id="{A937D1EA-52E2-45C4-9882-DD9D4CF45D80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8" name="Rectangle: Rounded Corners 12">
                <a:extLst>
                  <a:ext uri="{FF2B5EF4-FFF2-40B4-BE49-F238E27FC236}">
                    <a16:creationId xmlns:a16="http://schemas.microsoft.com/office/drawing/2014/main" id="{DCE021CC-3565-4B5D-BC09-695B0D06B02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3">
                <a:extLst>
                  <a:ext uri="{FF2B5EF4-FFF2-40B4-BE49-F238E27FC236}">
                    <a16:creationId xmlns:a16="http://schemas.microsoft.com/office/drawing/2014/main" id="{AD5D217D-544F-4057-81A6-3ECEA4E0ED72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8">
              <a:extLst>
                <a:ext uri="{FF2B5EF4-FFF2-40B4-BE49-F238E27FC236}">
                  <a16:creationId xmlns:a16="http://schemas.microsoft.com/office/drawing/2014/main" id="{26C61358-F856-473F-A4CB-26DCF70BCC07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6" name="Rectangle: Rounded Corners 10">
                <a:extLst>
                  <a:ext uri="{FF2B5EF4-FFF2-40B4-BE49-F238E27FC236}">
                    <a16:creationId xmlns:a16="http://schemas.microsoft.com/office/drawing/2014/main" id="{DCBF7D09-5529-413B-9834-2699621311D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11">
                <a:extLst>
                  <a:ext uri="{FF2B5EF4-FFF2-40B4-BE49-F238E27FC236}">
                    <a16:creationId xmlns:a16="http://schemas.microsoft.com/office/drawing/2014/main" id="{3F9EB280-AEEA-4349-8B59-21ACB2B697A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id="{B00E813F-40BB-4968-ABA1-31EF15E5638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0" name="Group 2">
            <a:extLst>
              <a:ext uri="{FF2B5EF4-FFF2-40B4-BE49-F238E27FC236}">
                <a16:creationId xmlns:a16="http://schemas.microsoft.com/office/drawing/2014/main" id="{39872763-CD03-4FCD-8BDE-4A840C08AA05}"/>
              </a:ext>
            </a:extLst>
          </p:cNvPr>
          <p:cNvGrpSpPr/>
          <p:nvPr/>
        </p:nvGrpSpPr>
        <p:grpSpPr>
          <a:xfrm>
            <a:off x="4504637" y="1787036"/>
            <a:ext cx="2209619" cy="3986747"/>
            <a:chOff x="4789978" y="1099366"/>
            <a:chExt cx="2580306" cy="4655566"/>
          </a:xfrm>
        </p:grpSpPr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8FEE4666-BD02-4FD6-9558-53F18542BF45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C83C93B8-FF65-4F8B-B8B6-1C2EF3F138F4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1A7351F4-B784-4D57-8BF3-33770CDA46B1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868D42DA-E9E8-4750-988A-01CD59B39C4D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695B09DA-7D88-4DDC-B042-9CD66617FD43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53C92770-88D5-4E22-925D-8482B7DED91B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5A15F331-B559-43D6-A9D0-24490FC7E6B5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98B7C9FD-A4A0-49D5-8F07-B2301C4D6AAE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0A3CB9E7-08F6-41FF-BAE7-7E37E1AD126E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1E3082CC-C3F0-479F-92DC-98DD5A252D2A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5011999D-2E2B-4F25-A242-EDE5B76649B9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6CCB41FA-45A3-4B75-A129-2B951B1F96F5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3" name="Group 1">
              <a:extLst>
                <a:ext uri="{FF2B5EF4-FFF2-40B4-BE49-F238E27FC236}">
                  <a16:creationId xmlns:a16="http://schemas.microsoft.com/office/drawing/2014/main" id="{A0B45C84-58F9-4AE6-88C4-8EA4B5D83CE9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35" name="Oval 26">
                <a:extLst>
                  <a:ext uri="{FF2B5EF4-FFF2-40B4-BE49-F238E27FC236}">
                    <a16:creationId xmlns:a16="http://schemas.microsoft.com/office/drawing/2014/main" id="{8FA2BC4B-C194-4DBC-86EA-7D3F262A12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27">
                <a:extLst>
                  <a:ext uri="{FF2B5EF4-FFF2-40B4-BE49-F238E27FC236}">
                    <a16:creationId xmlns:a16="http://schemas.microsoft.com/office/drawing/2014/main" id="{0083C17A-7106-4FD6-96D9-A6B362A15F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Oval 28">
                <a:extLst>
                  <a:ext uri="{FF2B5EF4-FFF2-40B4-BE49-F238E27FC236}">
                    <a16:creationId xmlns:a16="http://schemas.microsoft.com/office/drawing/2014/main" id="{BF27921F-249A-440D-9D2B-25145EA8E7AB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Oval 29">
                <a:extLst>
                  <a:ext uri="{FF2B5EF4-FFF2-40B4-BE49-F238E27FC236}">
                    <a16:creationId xmlns:a16="http://schemas.microsoft.com/office/drawing/2014/main" id="{DE7B2A8C-24F1-453E-BF77-E8D67F019BEB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" name="Graphic 2">
              <a:extLst>
                <a:ext uri="{FF2B5EF4-FFF2-40B4-BE49-F238E27FC236}">
                  <a16:creationId xmlns:a16="http://schemas.microsoft.com/office/drawing/2014/main" id="{E3FAE47A-1505-4C23-BA01-D1A8EE19F01F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154B63-A0A1-4B63-AA6F-F38005F1BA2E}"/>
              </a:ext>
            </a:extLst>
          </p:cNvPr>
          <p:cNvSpPr txBox="1"/>
          <p:nvPr/>
        </p:nvSpPr>
        <p:spPr>
          <a:xfrm>
            <a:off x="5988146" y="2342745"/>
            <a:ext cx="2663673" cy="36978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JAMES JONSSON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6B4B40-6BE7-4A7F-8920-AB374396593E}"/>
              </a:ext>
            </a:extLst>
          </p:cNvPr>
          <p:cNvSpPr txBox="1"/>
          <p:nvPr/>
        </p:nvSpPr>
        <p:spPr>
          <a:xfrm>
            <a:off x="5988147" y="2774793"/>
            <a:ext cx="3261549" cy="36978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CREATIVE DIRECTOR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9CBE93E-3883-4271-85B4-91DD75C2E73A}"/>
              </a:ext>
            </a:extLst>
          </p:cNvPr>
          <p:cNvSpPr/>
          <p:nvPr/>
        </p:nvSpPr>
        <p:spPr>
          <a:xfrm>
            <a:off x="5973291" y="3310028"/>
            <a:ext cx="5461235" cy="1735840"/>
          </a:xfrm>
          <a:custGeom>
            <a:avLst/>
            <a:gdLst/>
            <a:ahLst/>
            <a:cxnLst/>
            <a:rect l="l" t="t" r="r" b="b"/>
            <a:pathLst>
              <a:path w="5400625" h="1368152">
                <a:moveTo>
                  <a:pt x="25" y="0"/>
                </a:moveTo>
                <a:lnTo>
                  <a:pt x="5400625" y="0"/>
                </a:lnTo>
                <a:lnTo>
                  <a:pt x="5400625" y="1368152"/>
                </a:lnTo>
                <a:lnTo>
                  <a:pt x="25" y="1368152"/>
                </a:lnTo>
                <a:lnTo>
                  <a:pt x="25" y="283042"/>
                </a:lnTo>
                <a:lnTo>
                  <a:pt x="0" y="283045"/>
                </a:lnTo>
                <a:lnTo>
                  <a:pt x="0" y="7798"/>
                </a:lnTo>
                <a:lnTo>
                  <a:pt x="25" y="77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E2A81BB-426F-4F45-920E-ECE76CE268E5}"/>
              </a:ext>
            </a:extLst>
          </p:cNvPr>
          <p:cNvSpPr/>
          <p:nvPr/>
        </p:nvSpPr>
        <p:spPr>
          <a:xfrm>
            <a:off x="6166048" y="3486274"/>
            <a:ext cx="49606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</a:p>
        </p:txBody>
      </p:sp>
      <p:sp>
        <p:nvSpPr>
          <p:cNvPr id="7" name="직사각형 3">
            <a:extLst>
              <a:ext uri="{FF2B5EF4-FFF2-40B4-BE49-F238E27FC236}">
                <a16:creationId xmlns:a16="http://schemas.microsoft.com/office/drawing/2014/main" id="{B06473F0-30B1-4D4A-B753-C3628FE0DFFB}"/>
              </a:ext>
            </a:extLst>
          </p:cNvPr>
          <p:cNvSpPr/>
          <p:nvPr/>
        </p:nvSpPr>
        <p:spPr>
          <a:xfrm>
            <a:off x="5853700" y="454092"/>
            <a:ext cx="39441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Our </a:t>
            </a:r>
            <a:r>
              <a:rPr lang="en-US" altLang="ko-KR" sz="5400" b="1" dirty="0">
                <a:solidFill>
                  <a:schemeClr val="accent3"/>
                </a:solidFill>
                <a:latin typeface="+mj-lt"/>
              </a:rPr>
              <a:t>Team</a:t>
            </a:r>
            <a:endParaRPr lang="ko-KR" altLang="en-US" sz="54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4C74A3-20D7-4E3A-BF37-242723B2687C}"/>
              </a:ext>
            </a:extLst>
          </p:cNvPr>
          <p:cNvSpPr txBox="1"/>
          <p:nvPr/>
        </p:nvSpPr>
        <p:spPr>
          <a:xfrm>
            <a:off x="6354742" y="5312185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11263A-B6E2-41A9-8D20-40BD87D816D6}"/>
              </a:ext>
            </a:extLst>
          </p:cNvPr>
          <p:cNvSpPr txBox="1"/>
          <p:nvPr/>
        </p:nvSpPr>
        <p:spPr>
          <a:xfrm>
            <a:off x="9384949" y="5314901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A82DC120-7DA8-42B4-B5C3-660849BB6EB7}"/>
              </a:ext>
            </a:extLst>
          </p:cNvPr>
          <p:cNvSpPr/>
          <p:nvPr/>
        </p:nvSpPr>
        <p:spPr>
          <a:xfrm>
            <a:off x="9039481" y="5310334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0FFFFA4E-51D5-4A97-BADA-E67559178A9A}"/>
              </a:ext>
            </a:extLst>
          </p:cNvPr>
          <p:cNvSpPr/>
          <p:nvPr/>
        </p:nvSpPr>
        <p:spPr>
          <a:xfrm>
            <a:off x="6043267" y="5310334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8B0646-2CFD-4FEE-90E2-9E330016CF4E}"/>
              </a:ext>
            </a:extLst>
          </p:cNvPr>
          <p:cNvSpPr txBox="1"/>
          <p:nvPr/>
        </p:nvSpPr>
        <p:spPr>
          <a:xfrm>
            <a:off x="5957419" y="5621810"/>
            <a:ext cx="2451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7B1327-3CF6-48B6-A94C-11B8724DFE1A}"/>
              </a:ext>
            </a:extLst>
          </p:cNvPr>
          <p:cNvSpPr txBox="1"/>
          <p:nvPr/>
        </p:nvSpPr>
        <p:spPr>
          <a:xfrm>
            <a:off x="8983159" y="5621810"/>
            <a:ext cx="2451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416B474B-B5CE-4B33-AE19-7F51CC86DC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9" name="Rectangle: Rounded Corners 2">
            <a:extLst>
              <a:ext uri="{FF2B5EF4-FFF2-40B4-BE49-F238E27FC236}">
                <a16:creationId xmlns:a16="http://schemas.microsoft.com/office/drawing/2014/main" id="{00A8F29E-B208-4FDB-A33A-7F1E74F66EBC}"/>
              </a:ext>
            </a:extLst>
          </p:cNvPr>
          <p:cNvSpPr/>
          <p:nvPr/>
        </p:nvSpPr>
        <p:spPr>
          <a:xfrm rot="21182698">
            <a:off x="1221721" y="5673944"/>
            <a:ext cx="9815209" cy="17509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3">
            <a:extLst>
              <a:ext uri="{FF2B5EF4-FFF2-40B4-BE49-F238E27FC236}">
                <a16:creationId xmlns:a16="http://schemas.microsoft.com/office/drawing/2014/main" id="{7DD5499B-E1A0-41FA-99A9-901CF5BE90EC}"/>
              </a:ext>
            </a:extLst>
          </p:cNvPr>
          <p:cNvSpPr/>
          <p:nvPr/>
        </p:nvSpPr>
        <p:spPr>
          <a:xfrm>
            <a:off x="5515663" y="5850781"/>
            <a:ext cx="1165699" cy="673815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aphic 66">
            <a:extLst>
              <a:ext uri="{FF2B5EF4-FFF2-40B4-BE49-F238E27FC236}">
                <a16:creationId xmlns:a16="http://schemas.microsoft.com/office/drawing/2014/main" id="{933079CA-F484-4021-95A8-60B9E03098E2}"/>
              </a:ext>
            </a:extLst>
          </p:cNvPr>
          <p:cNvGrpSpPr/>
          <p:nvPr/>
        </p:nvGrpSpPr>
        <p:grpSpPr>
          <a:xfrm>
            <a:off x="5423091" y="1387719"/>
            <a:ext cx="1585683" cy="4341890"/>
            <a:chOff x="7354684" y="1811872"/>
            <a:chExt cx="1908028" cy="5224528"/>
          </a:xfrm>
        </p:grpSpPr>
        <p:sp>
          <p:nvSpPr>
            <p:cNvPr id="32" name="Freeform: Shape 6">
              <a:extLst>
                <a:ext uri="{FF2B5EF4-FFF2-40B4-BE49-F238E27FC236}">
                  <a16:creationId xmlns:a16="http://schemas.microsoft.com/office/drawing/2014/main" id="{D13D8BFA-D535-450D-B375-FA83D4168F8A}"/>
                </a:ext>
              </a:extLst>
            </p:cNvPr>
            <p:cNvSpPr/>
            <p:nvPr/>
          </p:nvSpPr>
          <p:spPr>
            <a:xfrm>
              <a:off x="7354343" y="1810707"/>
              <a:ext cx="1901090" cy="5217590"/>
            </a:xfrm>
            <a:custGeom>
              <a:avLst/>
              <a:gdLst>
                <a:gd name="connsiteX0" fmla="*/ 1829966 w 1901089"/>
                <a:gd name="connsiteY0" fmla="*/ 1619173 h 5217589"/>
                <a:gd name="connsiteX1" fmla="*/ 1678712 w 1901089"/>
                <a:gd name="connsiteY1" fmla="*/ 1402699 h 5217589"/>
                <a:gd name="connsiteX2" fmla="*/ 1483052 w 1901089"/>
                <a:gd name="connsiteY2" fmla="*/ 1064805 h 5217589"/>
                <a:gd name="connsiteX3" fmla="*/ 1382447 w 1901089"/>
                <a:gd name="connsiteY3" fmla="*/ 976688 h 5217589"/>
                <a:gd name="connsiteX4" fmla="*/ 1198583 w 1901089"/>
                <a:gd name="connsiteY4" fmla="*/ 916325 h 5217589"/>
                <a:gd name="connsiteX5" fmla="*/ 1198583 w 1901089"/>
                <a:gd name="connsiteY5" fmla="*/ 916325 h 5217589"/>
                <a:gd name="connsiteX6" fmla="*/ 1183318 w 1901089"/>
                <a:gd name="connsiteY6" fmla="*/ 895510 h 5217589"/>
                <a:gd name="connsiteX7" fmla="*/ 1129894 w 1901089"/>
                <a:gd name="connsiteY7" fmla="*/ 633243 h 5217589"/>
                <a:gd name="connsiteX8" fmla="*/ 1007780 w 1901089"/>
                <a:gd name="connsiteY8" fmla="*/ 230129 h 5217589"/>
                <a:gd name="connsiteX9" fmla="*/ 898155 w 1901089"/>
                <a:gd name="connsiteY9" fmla="*/ 60141 h 5217589"/>
                <a:gd name="connsiteX10" fmla="*/ 724698 w 1901089"/>
                <a:gd name="connsiteY10" fmla="*/ 1165 h 5217589"/>
                <a:gd name="connsiteX11" fmla="*/ 369458 w 1901089"/>
                <a:gd name="connsiteY11" fmla="*/ 151032 h 5217589"/>
                <a:gd name="connsiteX12" fmla="*/ 357663 w 1901089"/>
                <a:gd name="connsiteY12" fmla="*/ 211395 h 5217589"/>
                <a:gd name="connsiteX13" fmla="*/ 420107 w 1901089"/>
                <a:gd name="connsiteY13" fmla="*/ 254413 h 5217589"/>
                <a:gd name="connsiteX14" fmla="*/ 420107 w 1901089"/>
                <a:gd name="connsiteY14" fmla="*/ 254413 h 5217589"/>
                <a:gd name="connsiteX15" fmla="*/ 375702 w 1901089"/>
                <a:gd name="connsiteY15" fmla="*/ 293267 h 5217589"/>
                <a:gd name="connsiteX16" fmla="*/ 372233 w 1901089"/>
                <a:gd name="connsiteY16" fmla="*/ 312694 h 5217589"/>
                <a:gd name="connsiteX17" fmla="*/ 382640 w 1901089"/>
                <a:gd name="connsiteY17" fmla="*/ 409137 h 5217589"/>
                <a:gd name="connsiteX18" fmla="*/ 388191 w 1901089"/>
                <a:gd name="connsiteY18" fmla="*/ 479213 h 5217589"/>
                <a:gd name="connsiteX19" fmla="*/ 375008 w 1901089"/>
                <a:gd name="connsiteY19" fmla="*/ 516680 h 5217589"/>
                <a:gd name="connsiteX20" fmla="*/ 397211 w 1901089"/>
                <a:gd name="connsiteY20" fmla="*/ 554147 h 5217589"/>
                <a:gd name="connsiteX21" fmla="*/ 425658 w 1901089"/>
                <a:gd name="connsiteY21" fmla="*/ 585369 h 5217589"/>
                <a:gd name="connsiteX22" fmla="*/ 462431 w 1901089"/>
                <a:gd name="connsiteY22" fmla="*/ 711646 h 5217589"/>
                <a:gd name="connsiteX23" fmla="*/ 539446 w 1901089"/>
                <a:gd name="connsiteY23" fmla="*/ 763683 h 5217589"/>
                <a:gd name="connsiteX24" fmla="*/ 526957 w 1901089"/>
                <a:gd name="connsiteY24" fmla="*/ 799762 h 5217589"/>
                <a:gd name="connsiteX25" fmla="*/ 549159 w 1901089"/>
                <a:gd name="connsiteY25" fmla="*/ 863594 h 5217589"/>
                <a:gd name="connsiteX26" fmla="*/ 549159 w 1901089"/>
                <a:gd name="connsiteY26" fmla="*/ 863594 h 5217589"/>
                <a:gd name="connsiteX27" fmla="*/ 472144 w 1901089"/>
                <a:gd name="connsiteY27" fmla="*/ 917019 h 5217589"/>
                <a:gd name="connsiteX28" fmla="*/ 472144 w 1901089"/>
                <a:gd name="connsiteY28" fmla="*/ 917019 h 5217589"/>
                <a:gd name="connsiteX29" fmla="*/ 380559 w 1901089"/>
                <a:gd name="connsiteY29" fmla="*/ 932977 h 5217589"/>
                <a:gd name="connsiteX30" fmla="*/ 249425 w 1901089"/>
                <a:gd name="connsiteY30" fmla="*/ 1050234 h 5217589"/>
                <a:gd name="connsiteX31" fmla="*/ 200857 w 1901089"/>
                <a:gd name="connsiteY31" fmla="*/ 1232711 h 5217589"/>
                <a:gd name="connsiteX32" fmla="*/ 131474 w 1901089"/>
                <a:gd name="connsiteY32" fmla="*/ 1475551 h 5217589"/>
                <a:gd name="connsiteX33" fmla="*/ 81519 w 1901089"/>
                <a:gd name="connsiteY33" fmla="*/ 1608072 h 5217589"/>
                <a:gd name="connsiteX34" fmla="*/ 73193 w 1901089"/>
                <a:gd name="connsiteY34" fmla="*/ 1848831 h 5217589"/>
                <a:gd name="connsiteX35" fmla="*/ 116210 w 1901089"/>
                <a:gd name="connsiteY35" fmla="*/ 2194357 h 5217589"/>
                <a:gd name="connsiteX36" fmla="*/ 160615 w 1901089"/>
                <a:gd name="connsiteY36" fmla="*/ 2343530 h 5217589"/>
                <a:gd name="connsiteX37" fmla="*/ 171717 w 1901089"/>
                <a:gd name="connsiteY37" fmla="*/ 2349081 h 5217589"/>
                <a:gd name="connsiteX38" fmla="*/ 250119 w 1901089"/>
                <a:gd name="connsiteY38" fmla="*/ 2436503 h 5217589"/>
                <a:gd name="connsiteX39" fmla="*/ 250119 w 1901089"/>
                <a:gd name="connsiteY39" fmla="*/ 2436503 h 5217589"/>
                <a:gd name="connsiteX40" fmla="*/ 243875 w 1901089"/>
                <a:gd name="connsiteY40" fmla="*/ 2454543 h 5217589"/>
                <a:gd name="connsiteX41" fmla="*/ 238324 w 1901089"/>
                <a:gd name="connsiteY41" fmla="*/ 2548904 h 5217589"/>
                <a:gd name="connsiteX42" fmla="*/ 265383 w 1901089"/>
                <a:gd name="connsiteY42" fmla="*/ 2584983 h 5217589"/>
                <a:gd name="connsiteX43" fmla="*/ 282035 w 1901089"/>
                <a:gd name="connsiteY43" fmla="*/ 2608573 h 5217589"/>
                <a:gd name="connsiteX44" fmla="*/ 273709 w 1901089"/>
                <a:gd name="connsiteY44" fmla="*/ 2642570 h 5217589"/>
                <a:gd name="connsiteX45" fmla="*/ 137719 w 1901089"/>
                <a:gd name="connsiteY45" fmla="*/ 3205265 h 5217589"/>
                <a:gd name="connsiteX46" fmla="*/ 87069 w 1901089"/>
                <a:gd name="connsiteY46" fmla="*/ 3546629 h 5217589"/>
                <a:gd name="connsiteX47" fmla="*/ 114129 w 1901089"/>
                <a:gd name="connsiteY47" fmla="*/ 3930316 h 5217589"/>
                <a:gd name="connsiteX48" fmla="*/ 158534 w 1901089"/>
                <a:gd name="connsiteY48" fmla="*/ 4220336 h 5217589"/>
                <a:gd name="connsiteX49" fmla="*/ 177267 w 1901089"/>
                <a:gd name="connsiteY49" fmla="*/ 4517989 h 5217589"/>
                <a:gd name="connsiteX50" fmla="*/ 288973 w 1901089"/>
                <a:gd name="connsiteY50" fmla="*/ 4745564 h 5217589"/>
                <a:gd name="connsiteX51" fmla="*/ 322971 w 1901089"/>
                <a:gd name="connsiteY51" fmla="*/ 4845476 h 5217589"/>
                <a:gd name="connsiteX52" fmla="*/ 252894 w 1901089"/>
                <a:gd name="connsiteY52" fmla="*/ 5036972 h 5217589"/>
                <a:gd name="connsiteX53" fmla="*/ 213346 w 1901089"/>
                <a:gd name="connsiteY53" fmla="*/ 5083459 h 5217589"/>
                <a:gd name="connsiteX54" fmla="*/ 26706 w 1901089"/>
                <a:gd name="connsiteY54" fmla="*/ 5171575 h 5217589"/>
                <a:gd name="connsiteX55" fmla="*/ 1035 w 1901089"/>
                <a:gd name="connsiteY55" fmla="*/ 5189615 h 5217589"/>
                <a:gd name="connsiteX56" fmla="*/ 16993 w 1901089"/>
                <a:gd name="connsiteY56" fmla="*/ 5218755 h 5217589"/>
                <a:gd name="connsiteX57" fmla="*/ 425658 w 1901089"/>
                <a:gd name="connsiteY57" fmla="*/ 5213205 h 5217589"/>
                <a:gd name="connsiteX58" fmla="*/ 506142 w 1901089"/>
                <a:gd name="connsiteY58" fmla="*/ 5113988 h 5217589"/>
                <a:gd name="connsiteX59" fmla="*/ 620623 w 1901089"/>
                <a:gd name="connsiteY59" fmla="*/ 5077908 h 5217589"/>
                <a:gd name="connsiteX60" fmla="*/ 633112 w 1901089"/>
                <a:gd name="connsiteY60" fmla="*/ 5098029 h 5217589"/>
                <a:gd name="connsiteX61" fmla="*/ 634500 w 1901089"/>
                <a:gd name="connsiteY61" fmla="*/ 5212511 h 5217589"/>
                <a:gd name="connsiteX62" fmla="*/ 678905 w 1901089"/>
                <a:gd name="connsiteY62" fmla="*/ 5215980 h 5217589"/>
                <a:gd name="connsiteX63" fmla="*/ 684456 w 1901089"/>
                <a:gd name="connsiteY63" fmla="*/ 5092479 h 5217589"/>
                <a:gd name="connsiteX64" fmla="*/ 708740 w 1901089"/>
                <a:gd name="connsiteY64" fmla="*/ 5061256 h 5217589"/>
                <a:gd name="connsiteX65" fmla="*/ 744819 w 1901089"/>
                <a:gd name="connsiteY65" fmla="*/ 5021708 h 5217589"/>
                <a:gd name="connsiteX66" fmla="*/ 761471 w 1901089"/>
                <a:gd name="connsiteY66" fmla="*/ 5049461 h 5217589"/>
                <a:gd name="connsiteX67" fmla="*/ 762164 w 1901089"/>
                <a:gd name="connsiteY67" fmla="*/ 5172963 h 5217589"/>
                <a:gd name="connsiteX68" fmla="*/ 785061 w 1901089"/>
                <a:gd name="connsiteY68" fmla="*/ 5221531 h 5217589"/>
                <a:gd name="connsiteX69" fmla="*/ 1077856 w 1901089"/>
                <a:gd name="connsiteY69" fmla="*/ 5213205 h 5217589"/>
                <a:gd name="connsiteX70" fmla="*/ 1209684 w 1901089"/>
                <a:gd name="connsiteY70" fmla="*/ 4932898 h 5217589"/>
                <a:gd name="connsiteX71" fmla="*/ 1237437 w 1901089"/>
                <a:gd name="connsiteY71" fmla="*/ 4703935 h 5217589"/>
                <a:gd name="connsiteX72" fmla="*/ 1243681 w 1901089"/>
                <a:gd name="connsiteY72" fmla="*/ 4418077 h 5217589"/>
                <a:gd name="connsiteX73" fmla="*/ 1201358 w 1901089"/>
                <a:gd name="connsiteY73" fmla="*/ 3833874 h 5217589"/>
                <a:gd name="connsiteX74" fmla="*/ 1185400 w 1901089"/>
                <a:gd name="connsiteY74" fmla="*/ 3616012 h 5217589"/>
                <a:gd name="connsiteX75" fmla="*/ 1215928 w 1901089"/>
                <a:gd name="connsiteY75" fmla="*/ 3369703 h 5217589"/>
                <a:gd name="connsiteX76" fmla="*/ 1295718 w 1901089"/>
                <a:gd name="connsiteY76" fmla="*/ 2929122 h 5217589"/>
                <a:gd name="connsiteX77" fmla="*/ 1319309 w 1901089"/>
                <a:gd name="connsiteY77" fmla="*/ 2696689 h 5217589"/>
                <a:gd name="connsiteX78" fmla="*/ 1222867 w 1901089"/>
                <a:gd name="connsiteY78" fmla="*/ 2435116 h 5217589"/>
                <a:gd name="connsiteX79" fmla="*/ 1202052 w 1901089"/>
                <a:gd name="connsiteY79" fmla="*/ 2407362 h 5217589"/>
                <a:gd name="connsiteX80" fmla="*/ 1236049 w 1901089"/>
                <a:gd name="connsiteY80" fmla="*/ 2401812 h 5217589"/>
                <a:gd name="connsiteX81" fmla="*/ 1258946 w 1901089"/>
                <a:gd name="connsiteY81" fmla="*/ 2382385 h 5217589"/>
                <a:gd name="connsiteX82" fmla="*/ 1712015 w 1901089"/>
                <a:gd name="connsiteY82" fmla="*/ 2057673 h 5217589"/>
                <a:gd name="connsiteX83" fmla="*/ 1850087 w 1901089"/>
                <a:gd name="connsiteY83" fmla="*/ 1952211 h 5217589"/>
                <a:gd name="connsiteX84" fmla="*/ 1895880 w 1901089"/>
                <a:gd name="connsiteY84" fmla="*/ 1755164 h 5217589"/>
                <a:gd name="connsiteX85" fmla="*/ 1829966 w 1901089"/>
                <a:gd name="connsiteY85" fmla="*/ 1619173 h 5217589"/>
                <a:gd name="connsiteX86" fmla="*/ 230692 w 1901089"/>
                <a:gd name="connsiteY86" fmla="*/ 2354632 h 5217589"/>
                <a:gd name="connsiteX87" fmla="*/ 230692 w 1901089"/>
                <a:gd name="connsiteY87" fmla="*/ 2354632 h 5217589"/>
                <a:gd name="connsiteX88" fmla="*/ 230692 w 1901089"/>
                <a:gd name="connsiteY88" fmla="*/ 2354632 h 5217589"/>
                <a:gd name="connsiteX89" fmla="*/ 230692 w 1901089"/>
                <a:gd name="connsiteY89" fmla="*/ 2354632 h 5217589"/>
                <a:gd name="connsiteX90" fmla="*/ 270240 w 1901089"/>
                <a:gd name="connsiteY90" fmla="*/ 2303288 h 5217589"/>
                <a:gd name="connsiteX91" fmla="*/ 271628 w 1901089"/>
                <a:gd name="connsiteY91" fmla="*/ 2303288 h 5217589"/>
                <a:gd name="connsiteX92" fmla="*/ 270934 w 1901089"/>
                <a:gd name="connsiteY92" fmla="*/ 2303982 h 5217589"/>
                <a:gd name="connsiteX93" fmla="*/ 270240 w 1901089"/>
                <a:gd name="connsiteY93" fmla="*/ 2303288 h 5217589"/>
                <a:gd name="connsiteX94" fmla="*/ 803794 w 1901089"/>
                <a:gd name="connsiteY94" fmla="*/ 4826049 h 5217589"/>
                <a:gd name="connsiteX95" fmla="*/ 776735 w 1901089"/>
                <a:gd name="connsiteY95" fmla="*/ 4904451 h 5217589"/>
                <a:gd name="connsiteX96" fmla="*/ 747594 w 1901089"/>
                <a:gd name="connsiteY96" fmla="*/ 4991873 h 5217589"/>
                <a:gd name="connsiteX97" fmla="*/ 750369 w 1901089"/>
                <a:gd name="connsiteY97" fmla="*/ 4834374 h 5217589"/>
                <a:gd name="connsiteX98" fmla="*/ 585238 w 1901089"/>
                <a:gd name="connsiteY98" fmla="*/ 4073938 h 5217589"/>
                <a:gd name="connsiteX99" fmla="*/ 544996 w 1901089"/>
                <a:gd name="connsiteY99" fmla="*/ 3892155 h 5217589"/>
                <a:gd name="connsiteX100" fmla="*/ 565117 w 1901089"/>
                <a:gd name="connsiteY100" fmla="*/ 3647234 h 5217589"/>
                <a:gd name="connsiteX101" fmla="*/ 653233 w 1901089"/>
                <a:gd name="connsiteY101" fmla="*/ 3355826 h 5217589"/>
                <a:gd name="connsiteX102" fmla="*/ 685843 w 1901089"/>
                <a:gd name="connsiteY102" fmla="*/ 3104660 h 5217589"/>
                <a:gd name="connsiteX103" fmla="*/ 738574 w 1901089"/>
                <a:gd name="connsiteY103" fmla="*/ 3575770 h 5217589"/>
                <a:gd name="connsiteX104" fmla="*/ 776735 w 1901089"/>
                <a:gd name="connsiteY104" fmla="*/ 3999005 h 5217589"/>
                <a:gd name="connsiteX105" fmla="*/ 807957 w 1901089"/>
                <a:gd name="connsiteY105" fmla="*/ 4313309 h 5217589"/>
                <a:gd name="connsiteX106" fmla="*/ 859994 w 1901089"/>
                <a:gd name="connsiteY106" fmla="*/ 4644266 h 5217589"/>
                <a:gd name="connsiteX107" fmla="*/ 803794 w 1901089"/>
                <a:gd name="connsiteY107" fmla="*/ 4826049 h 5217589"/>
                <a:gd name="connsiteX108" fmla="*/ 1515662 w 1901089"/>
                <a:gd name="connsiteY108" fmla="*/ 1842586 h 5217589"/>
                <a:gd name="connsiteX109" fmla="*/ 1210378 w 1901089"/>
                <a:gd name="connsiteY109" fmla="*/ 2003554 h 5217589"/>
                <a:gd name="connsiteX110" fmla="*/ 1063286 w 1901089"/>
                <a:gd name="connsiteY110" fmla="*/ 2081263 h 5217589"/>
                <a:gd name="connsiteX111" fmla="*/ 1111854 w 1901089"/>
                <a:gd name="connsiteY111" fmla="*/ 1924458 h 5217589"/>
                <a:gd name="connsiteX112" fmla="*/ 1327635 w 1901089"/>
                <a:gd name="connsiteY112" fmla="*/ 1547709 h 5217589"/>
                <a:gd name="connsiteX113" fmla="*/ 1347756 w 1901089"/>
                <a:gd name="connsiteY113" fmla="*/ 1548403 h 5217589"/>
                <a:gd name="connsiteX114" fmla="*/ 1526763 w 1901089"/>
                <a:gd name="connsiteY114" fmla="*/ 1814139 h 5217589"/>
                <a:gd name="connsiteX115" fmla="*/ 1515662 w 1901089"/>
                <a:gd name="connsiteY115" fmla="*/ 1842586 h 521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901089" h="5217589">
                  <a:moveTo>
                    <a:pt x="1829966" y="1619173"/>
                  </a:moveTo>
                  <a:cubicBezTo>
                    <a:pt x="1780011" y="1547015"/>
                    <a:pt x="1730055" y="1474163"/>
                    <a:pt x="1678712" y="1402699"/>
                  </a:cubicBezTo>
                  <a:cubicBezTo>
                    <a:pt x="1603084" y="1295849"/>
                    <a:pt x="1517050" y="1195244"/>
                    <a:pt x="1483052" y="1064805"/>
                  </a:cubicBezTo>
                  <a:cubicBezTo>
                    <a:pt x="1469176" y="1012073"/>
                    <a:pt x="1431015" y="990565"/>
                    <a:pt x="1382447" y="976688"/>
                  </a:cubicBezTo>
                  <a:cubicBezTo>
                    <a:pt x="1320002" y="959343"/>
                    <a:pt x="1257558" y="943385"/>
                    <a:pt x="1198583" y="916325"/>
                  </a:cubicBezTo>
                  <a:lnTo>
                    <a:pt x="1198583" y="916325"/>
                  </a:lnTo>
                  <a:cubicBezTo>
                    <a:pt x="1192338" y="910081"/>
                    <a:pt x="1185400" y="906612"/>
                    <a:pt x="1183318" y="895510"/>
                  </a:cubicBezTo>
                  <a:cubicBezTo>
                    <a:pt x="1168748" y="807394"/>
                    <a:pt x="1150015" y="720666"/>
                    <a:pt x="1129894" y="633243"/>
                  </a:cubicBezTo>
                  <a:cubicBezTo>
                    <a:pt x="1098671" y="495865"/>
                    <a:pt x="1064674" y="359875"/>
                    <a:pt x="1007780" y="230129"/>
                  </a:cubicBezTo>
                  <a:cubicBezTo>
                    <a:pt x="980720" y="167684"/>
                    <a:pt x="948804" y="108015"/>
                    <a:pt x="898155" y="60141"/>
                  </a:cubicBezTo>
                  <a:cubicBezTo>
                    <a:pt x="848893" y="13654"/>
                    <a:pt x="789918" y="-5079"/>
                    <a:pt x="724698" y="1165"/>
                  </a:cubicBezTo>
                  <a:cubicBezTo>
                    <a:pt x="591483" y="15042"/>
                    <a:pt x="477695" y="77487"/>
                    <a:pt x="369458" y="151032"/>
                  </a:cubicBezTo>
                  <a:cubicBezTo>
                    <a:pt x="345867" y="166990"/>
                    <a:pt x="343786" y="186418"/>
                    <a:pt x="357663" y="211395"/>
                  </a:cubicBezTo>
                  <a:cubicBezTo>
                    <a:pt x="371539" y="235679"/>
                    <a:pt x="388885" y="255107"/>
                    <a:pt x="420107" y="254413"/>
                  </a:cubicBezTo>
                  <a:cubicBezTo>
                    <a:pt x="420107" y="254413"/>
                    <a:pt x="420107" y="254413"/>
                    <a:pt x="420107" y="254413"/>
                  </a:cubicBezTo>
                  <a:cubicBezTo>
                    <a:pt x="386803" y="255107"/>
                    <a:pt x="380559" y="260657"/>
                    <a:pt x="375702" y="293267"/>
                  </a:cubicBezTo>
                  <a:cubicBezTo>
                    <a:pt x="375008" y="299512"/>
                    <a:pt x="372927" y="306450"/>
                    <a:pt x="372233" y="312694"/>
                  </a:cubicBezTo>
                  <a:cubicBezTo>
                    <a:pt x="370845" y="345304"/>
                    <a:pt x="361825" y="382771"/>
                    <a:pt x="382640" y="409137"/>
                  </a:cubicBezTo>
                  <a:cubicBezTo>
                    <a:pt x="402068" y="434808"/>
                    <a:pt x="397905" y="454929"/>
                    <a:pt x="388191" y="479213"/>
                  </a:cubicBezTo>
                  <a:cubicBezTo>
                    <a:pt x="383334" y="491702"/>
                    <a:pt x="379865" y="504191"/>
                    <a:pt x="375008" y="516680"/>
                  </a:cubicBezTo>
                  <a:cubicBezTo>
                    <a:pt x="366682" y="538883"/>
                    <a:pt x="376396" y="550678"/>
                    <a:pt x="397211" y="554147"/>
                  </a:cubicBezTo>
                  <a:cubicBezTo>
                    <a:pt x="415944" y="556922"/>
                    <a:pt x="422189" y="568023"/>
                    <a:pt x="425658" y="585369"/>
                  </a:cubicBezTo>
                  <a:cubicBezTo>
                    <a:pt x="434677" y="628386"/>
                    <a:pt x="446473" y="670710"/>
                    <a:pt x="462431" y="711646"/>
                  </a:cubicBezTo>
                  <a:cubicBezTo>
                    <a:pt x="479776" y="756745"/>
                    <a:pt x="492265" y="764377"/>
                    <a:pt x="539446" y="763683"/>
                  </a:cubicBezTo>
                  <a:cubicBezTo>
                    <a:pt x="515162" y="768540"/>
                    <a:pt x="514468" y="780335"/>
                    <a:pt x="526957" y="799762"/>
                  </a:cubicBezTo>
                  <a:cubicBezTo>
                    <a:pt x="538752" y="819189"/>
                    <a:pt x="544996" y="841392"/>
                    <a:pt x="549159" y="863594"/>
                  </a:cubicBezTo>
                  <a:cubicBezTo>
                    <a:pt x="549159" y="863594"/>
                    <a:pt x="549159" y="863594"/>
                    <a:pt x="549159" y="863594"/>
                  </a:cubicBezTo>
                  <a:cubicBezTo>
                    <a:pt x="514468" y="868451"/>
                    <a:pt x="493653" y="893429"/>
                    <a:pt x="472144" y="917019"/>
                  </a:cubicBezTo>
                  <a:cubicBezTo>
                    <a:pt x="472144" y="917019"/>
                    <a:pt x="472144" y="917019"/>
                    <a:pt x="472144" y="917019"/>
                  </a:cubicBezTo>
                  <a:cubicBezTo>
                    <a:pt x="440228" y="913550"/>
                    <a:pt x="411087" y="926733"/>
                    <a:pt x="380559" y="932977"/>
                  </a:cubicBezTo>
                  <a:cubicBezTo>
                    <a:pt x="314645" y="946854"/>
                    <a:pt x="273709" y="989177"/>
                    <a:pt x="249425" y="1050234"/>
                  </a:cubicBezTo>
                  <a:cubicBezTo>
                    <a:pt x="225835" y="1109209"/>
                    <a:pt x="214734" y="1171654"/>
                    <a:pt x="200857" y="1232711"/>
                  </a:cubicBezTo>
                  <a:cubicBezTo>
                    <a:pt x="182124" y="1315277"/>
                    <a:pt x="168247" y="1398536"/>
                    <a:pt x="131474" y="1475551"/>
                  </a:cubicBezTo>
                  <a:cubicBezTo>
                    <a:pt x="111353" y="1517875"/>
                    <a:pt x="91232" y="1560892"/>
                    <a:pt x="81519" y="1608072"/>
                  </a:cubicBezTo>
                  <a:cubicBezTo>
                    <a:pt x="65561" y="1687862"/>
                    <a:pt x="68336" y="1768346"/>
                    <a:pt x="73193" y="1848831"/>
                  </a:cubicBezTo>
                  <a:cubicBezTo>
                    <a:pt x="80825" y="1964700"/>
                    <a:pt x="96089" y="2079876"/>
                    <a:pt x="116210" y="2194357"/>
                  </a:cubicBezTo>
                  <a:cubicBezTo>
                    <a:pt x="125230" y="2245701"/>
                    <a:pt x="134944" y="2297044"/>
                    <a:pt x="160615" y="2343530"/>
                  </a:cubicBezTo>
                  <a:cubicBezTo>
                    <a:pt x="162697" y="2347000"/>
                    <a:pt x="162697" y="2358794"/>
                    <a:pt x="171717" y="2349081"/>
                  </a:cubicBezTo>
                  <a:cubicBezTo>
                    <a:pt x="180736" y="2393486"/>
                    <a:pt x="209877" y="2420545"/>
                    <a:pt x="250119" y="2436503"/>
                  </a:cubicBezTo>
                  <a:lnTo>
                    <a:pt x="250119" y="2436503"/>
                  </a:lnTo>
                  <a:cubicBezTo>
                    <a:pt x="243181" y="2440666"/>
                    <a:pt x="244568" y="2447605"/>
                    <a:pt x="243875" y="2454543"/>
                  </a:cubicBezTo>
                  <a:cubicBezTo>
                    <a:pt x="242487" y="2485765"/>
                    <a:pt x="242487" y="2517681"/>
                    <a:pt x="238324" y="2548904"/>
                  </a:cubicBezTo>
                  <a:cubicBezTo>
                    <a:pt x="235549" y="2571800"/>
                    <a:pt x="237630" y="2585676"/>
                    <a:pt x="265383" y="2584983"/>
                  </a:cubicBezTo>
                  <a:cubicBezTo>
                    <a:pt x="279954" y="2584289"/>
                    <a:pt x="288973" y="2591227"/>
                    <a:pt x="282035" y="2608573"/>
                  </a:cubicBezTo>
                  <a:cubicBezTo>
                    <a:pt x="277872" y="2618980"/>
                    <a:pt x="276485" y="2631469"/>
                    <a:pt x="273709" y="2642570"/>
                  </a:cubicBezTo>
                  <a:cubicBezTo>
                    <a:pt x="227223" y="2829904"/>
                    <a:pt x="176573" y="3016544"/>
                    <a:pt x="137719" y="3205265"/>
                  </a:cubicBezTo>
                  <a:cubicBezTo>
                    <a:pt x="114823" y="3318359"/>
                    <a:pt x="94702" y="3431453"/>
                    <a:pt x="87069" y="3546629"/>
                  </a:cubicBezTo>
                  <a:cubicBezTo>
                    <a:pt x="78050" y="3675681"/>
                    <a:pt x="91232" y="3803345"/>
                    <a:pt x="114129" y="3930316"/>
                  </a:cubicBezTo>
                  <a:cubicBezTo>
                    <a:pt x="131474" y="4026758"/>
                    <a:pt x="154371" y="4121813"/>
                    <a:pt x="158534" y="4220336"/>
                  </a:cubicBezTo>
                  <a:cubicBezTo>
                    <a:pt x="162697" y="4319554"/>
                    <a:pt x="169635" y="4418771"/>
                    <a:pt x="177267" y="4517989"/>
                  </a:cubicBezTo>
                  <a:cubicBezTo>
                    <a:pt x="184205" y="4608186"/>
                    <a:pt x="243181" y="4706710"/>
                    <a:pt x="288973" y="4745564"/>
                  </a:cubicBezTo>
                  <a:cubicBezTo>
                    <a:pt x="323665" y="4774705"/>
                    <a:pt x="332685" y="4805234"/>
                    <a:pt x="322971" y="4845476"/>
                  </a:cubicBezTo>
                  <a:cubicBezTo>
                    <a:pt x="307013" y="4912083"/>
                    <a:pt x="279954" y="4974528"/>
                    <a:pt x="252894" y="5036972"/>
                  </a:cubicBezTo>
                  <a:cubicBezTo>
                    <a:pt x="243875" y="5057093"/>
                    <a:pt x="231386" y="5071664"/>
                    <a:pt x="213346" y="5083459"/>
                  </a:cubicBezTo>
                  <a:cubicBezTo>
                    <a:pt x="155065" y="5120232"/>
                    <a:pt x="90539" y="5145210"/>
                    <a:pt x="26706" y="5171575"/>
                  </a:cubicBezTo>
                  <a:cubicBezTo>
                    <a:pt x="16993" y="5175738"/>
                    <a:pt x="5198" y="5177126"/>
                    <a:pt x="1035" y="5189615"/>
                  </a:cubicBezTo>
                  <a:cubicBezTo>
                    <a:pt x="-3128" y="5203491"/>
                    <a:pt x="5892" y="5211817"/>
                    <a:pt x="16993" y="5218755"/>
                  </a:cubicBezTo>
                  <a:cubicBezTo>
                    <a:pt x="137719" y="5220837"/>
                    <a:pt x="415944" y="5226387"/>
                    <a:pt x="425658" y="5213205"/>
                  </a:cubicBezTo>
                  <a:cubicBezTo>
                    <a:pt x="450636" y="5175738"/>
                    <a:pt x="472144" y="5138272"/>
                    <a:pt x="506142" y="5113988"/>
                  </a:cubicBezTo>
                  <a:cubicBezTo>
                    <a:pt x="539446" y="5089704"/>
                    <a:pt x="581075" y="5084847"/>
                    <a:pt x="620623" y="5077908"/>
                  </a:cubicBezTo>
                  <a:cubicBezTo>
                    <a:pt x="633112" y="5075827"/>
                    <a:pt x="633112" y="5089009"/>
                    <a:pt x="633112" y="5098029"/>
                  </a:cubicBezTo>
                  <a:cubicBezTo>
                    <a:pt x="635194" y="5125089"/>
                    <a:pt x="631725" y="5185452"/>
                    <a:pt x="634500" y="5212511"/>
                  </a:cubicBezTo>
                  <a:cubicBezTo>
                    <a:pt x="635194" y="5219449"/>
                    <a:pt x="655315" y="5222918"/>
                    <a:pt x="678905" y="5215980"/>
                  </a:cubicBezTo>
                  <a:cubicBezTo>
                    <a:pt x="680987" y="5154923"/>
                    <a:pt x="685149" y="5120232"/>
                    <a:pt x="684456" y="5092479"/>
                  </a:cubicBezTo>
                  <a:cubicBezTo>
                    <a:pt x="683762" y="5077214"/>
                    <a:pt x="698332" y="5070970"/>
                    <a:pt x="708740" y="5061256"/>
                  </a:cubicBezTo>
                  <a:cubicBezTo>
                    <a:pt x="728167" y="5042523"/>
                    <a:pt x="725392" y="5023790"/>
                    <a:pt x="744819" y="5021708"/>
                  </a:cubicBezTo>
                  <a:cubicBezTo>
                    <a:pt x="758695" y="5020321"/>
                    <a:pt x="764246" y="5034891"/>
                    <a:pt x="761471" y="5049461"/>
                  </a:cubicBezTo>
                  <a:cubicBezTo>
                    <a:pt x="754532" y="5086234"/>
                    <a:pt x="763552" y="5136190"/>
                    <a:pt x="762164" y="5172963"/>
                  </a:cubicBezTo>
                  <a:cubicBezTo>
                    <a:pt x="760777" y="5215980"/>
                    <a:pt x="774653" y="5221531"/>
                    <a:pt x="785061" y="5221531"/>
                  </a:cubicBezTo>
                  <a:cubicBezTo>
                    <a:pt x="878728" y="5227081"/>
                    <a:pt x="934234" y="5223612"/>
                    <a:pt x="1077856" y="5213205"/>
                  </a:cubicBezTo>
                  <a:cubicBezTo>
                    <a:pt x="1096590" y="5218062"/>
                    <a:pt x="1229111" y="5041829"/>
                    <a:pt x="1209684" y="4932898"/>
                  </a:cubicBezTo>
                  <a:cubicBezTo>
                    <a:pt x="1197195" y="4862127"/>
                    <a:pt x="1235355" y="4776787"/>
                    <a:pt x="1237437" y="4703935"/>
                  </a:cubicBezTo>
                  <a:cubicBezTo>
                    <a:pt x="1240212" y="4603330"/>
                    <a:pt x="1238825" y="4518682"/>
                    <a:pt x="1243681" y="4418077"/>
                  </a:cubicBezTo>
                  <a:cubicBezTo>
                    <a:pt x="1252701" y="4221724"/>
                    <a:pt x="1240906" y="4026758"/>
                    <a:pt x="1201358" y="3833874"/>
                  </a:cubicBezTo>
                  <a:cubicBezTo>
                    <a:pt x="1186787" y="3762409"/>
                    <a:pt x="1181237" y="3689557"/>
                    <a:pt x="1185400" y="3616012"/>
                  </a:cubicBezTo>
                  <a:cubicBezTo>
                    <a:pt x="1189563" y="3532752"/>
                    <a:pt x="1202746" y="3451574"/>
                    <a:pt x="1215928" y="3369703"/>
                  </a:cubicBezTo>
                  <a:cubicBezTo>
                    <a:pt x="1240212" y="3222611"/>
                    <a:pt x="1266578" y="3075519"/>
                    <a:pt x="1295718" y="2929122"/>
                  </a:cubicBezTo>
                  <a:cubicBezTo>
                    <a:pt x="1310983" y="2852800"/>
                    <a:pt x="1319309" y="2775092"/>
                    <a:pt x="1319309" y="2696689"/>
                  </a:cubicBezTo>
                  <a:cubicBezTo>
                    <a:pt x="1319309" y="2598165"/>
                    <a:pt x="1280454" y="2512824"/>
                    <a:pt x="1222867" y="2435116"/>
                  </a:cubicBezTo>
                  <a:cubicBezTo>
                    <a:pt x="1215928" y="2426096"/>
                    <a:pt x="1208990" y="2416382"/>
                    <a:pt x="1202052" y="2407362"/>
                  </a:cubicBezTo>
                  <a:cubicBezTo>
                    <a:pt x="1217316" y="2417770"/>
                    <a:pt x="1226336" y="2412219"/>
                    <a:pt x="1236049" y="2401812"/>
                  </a:cubicBezTo>
                  <a:cubicBezTo>
                    <a:pt x="1242988" y="2394874"/>
                    <a:pt x="1250620" y="2388629"/>
                    <a:pt x="1258946" y="2382385"/>
                  </a:cubicBezTo>
                  <a:cubicBezTo>
                    <a:pt x="1407425" y="2270678"/>
                    <a:pt x="1561455" y="2166604"/>
                    <a:pt x="1712015" y="2057673"/>
                  </a:cubicBezTo>
                  <a:cubicBezTo>
                    <a:pt x="1759196" y="2023675"/>
                    <a:pt x="1809845" y="1994534"/>
                    <a:pt x="1850087" y="1952211"/>
                  </a:cubicBezTo>
                  <a:cubicBezTo>
                    <a:pt x="1903512" y="1895317"/>
                    <a:pt x="1922246" y="1830791"/>
                    <a:pt x="1895880" y="1755164"/>
                  </a:cubicBezTo>
                  <a:cubicBezTo>
                    <a:pt x="1879228" y="1707290"/>
                    <a:pt x="1859107" y="1660803"/>
                    <a:pt x="1829966" y="1619173"/>
                  </a:cubicBezTo>
                  <a:close/>
                  <a:moveTo>
                    <a:pt x="230692" y="2354632"/>
                  </a:move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lose/>
                  <a:moveTo>
                    <a:pt x="270240" y="2303288"/>
                  </a:moveTo>
                  <a:cubicBezTo>
                    <a:pt x="270934" y="2303288"/>
                    <a:pt x="270934" y="2303288"/>
                    <a:pt x="271628" y="2303288"/>
                  </a:cubicBezTo>
                  <a:cubicBezTo>
                    <a:pt x="271628" y="2303288"/>
                    <a:pt x="271628" y="2303982"/>
                    <a:pt x="270934" y="2303982"/>
                  </a:cubicBezTo>
                  <a:cubicBezTo>
                    <a:pt x="270934" y="2303982"/>
                    <a:pt x="270240" y="2303982"/>
                    <a:pt x="270240" y="2303288"/>
                  </a:cubicBezTo>
                  <a:close/>
                  <a:moveTo>
                    <a:pt x="803794" y="4826049"/>
                  </a:moveTo>
                  <a:cubicBezTo>
                    <a:pt x="778816" y="4848945"/>
                    <a:pt x="769797" y="4871841"/>
                    <a:pt x="776735" y="4904451"/>
                  </a:cubicBezTo>
                  <a:cubicBezTo>
                    <a:pt x="780204" y="4920409"/>
                    <a:pt x="747594" y="4968977"/>
                    <a:pt x="747594" y="4991873"/>
                  </a:cubicBezTo>
                  <a:cubicBezTo>
                    <a:pt x="732330" y="4946775"/>
                    <a:pt x="758001" y="4873923"/>
                    <a:pt x="750369" y="4834374"/>
                  </a:cubicBezTo>
                  <a:cubicBezTo>
                    <a:pt x="702495" y="4579046"/>
                    <a:pt x="649764" y="4325798"/>
                    <a:pt x="585238" y="4073938"/>
                  </a:cubicBezTo>
                  <a:cubicBezTo>
                    <a:pt x="569974" y="4013575"/>
                    <a:pt x="550547" y="3953906"/>
                    <a:pt x="544996" y="3892155"/>
                  </a:cubicBezTo>
                  <a:cubicBezTo>
                    <a:pt x="539446" y="3824854"/>
                    <a:pt x="535283" y="3706903"/>
                    <a:pt x="565117" y="3647234"/>
                  </a:cubicBezTo>
                  <a:cubicBezTo>
                    <a:pt x="617848" y="3543854"/>
                    <a:pt x="631031" y="3468226"/>
                    <a:pt x="653233" y="3355826"/>
                  </a:cubicBezTo>
                  <a:cubicBezTo>
                    <a:pt x="655315" y="3345419"/>
                    <a:pt x="683068" y="3115761"/>
                    <a:pt x="685843" y="3104660"/>
                  </a:cubicBezTo>
                  <a:cubicBezTo>
                    <a:pt x="704577" y="3183063"/>
                    <a:pt x="731636" y="3495286"/>
                    <a:pt x="738574" y="3575770"/>
                  </a:cubicBezTo>
                  <a:cubicBezTo>
                    <a:pt x="750369" y="3717310"/>
                    <a:pt x="763552" y="3858158"/>
                    <a:pt x="776735" y="3999005"/>
                  </a:cubicBezTo>
                  <a:cubicBezTo>
                    <a:pt x="786448" y="4103773"/>
                    <a:pt x="794081" y="4208541"/>
                    <a:pt x="807957" y="4313309"/>
                  </a:cubicBezTo>
                  <a:cubicBezTo>
                    <a:pt x="822528" y="4424322"/>
                    <a:pt x="839179" y="4534641"/>
                    <a:pt x="859994" y="4644266"/>
                  </a:cubicBezTo>
                  <a:cubicBezTo>
                    <a:pt x="873871" y="4717118"/>
                    <a:pt x="856525" y="4778174"/>
                    <a:pt x="803794" y="4826049"/>
                  </a:cubicBezTo>
                  <a:close/>
                  <a:moveTo>
                    <a:pt x="1515662" y="1842586"/>
                  </a:moveTo>
                  <a:cubicBezTo>
                    <a:pt x="1413669" y="1896705"/>
                    <a:pt x="1312370" y="1950130"/>
                    <a:pt x="1210378" y="2003554"/>
                  </a:cubicBezTo>
                  <a:cubicBezTo>
                    <a:pt x="1163197" y="2028532"/>
                    <a:pt x="1115323" y="2053510"/>
                    <a:pt x="1063286" y="2081263"/>
                  </a:cubicBezTo>
                  <a:cubicBezTo>
                    <a:pt x="1070224" y="2021594"/>
                    <a:pt x="1090345" y="1972332"/>
                    <a:pt x="1111854" y="1924458"/>
                  </a:cubicBezTo>
                  <a:cubicBezTo>
                    <a:pt x="1171523" y="1791937"/>
                    <a:pt x="1249232" y="1669823"/>
                    <a:pt x="1327635" y="1547709"/>
                  </a:cubicBezTo>
                  <a:cubicBezTo>
                    <a:pt x="1335961" y="1534526"/>
                    <a:pt x="1340124" y="1536608"/>
                    <a:pt x="1347756" y="1548403"/>
                  </a:cubicBezTo>
                  <a:cubicBezTo>
                    <a:pt x="1406731" y="1637213"/>
                    <a:pt x="1465706" y="1726023"/>
                    <a:pt x="1526763" y="1814139"/>
                  </a:cubicBezTo>
                  <a:cubicBezTo>
                    <a:pt x="1539252" y="1832873"/>
                    <a:pt x="1526763" y="1836342"/>
                    <a:pt x="1515662" y="1842586"/>
                  </a:cubicBezTo>
                  <a:close/>
                </a:path>
              </a:pathLst>
            </a:custGeom>
            <a:solidFill>
              <a:srgbClr val="000000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7">
              <a:extLst>
                <a:ext uri="{FF2B5EF4-FFF2-40B4-BE49-F238E27FC236}">
                  <a16:creationId xmlns:a16="http://schemas.microsoft.com/office/drawing/2014/main" id="{1646959B-1C45-47BE-A6FA-D57F9892C31D}"/>
                </a:ext>
              </a:extLst>
            </p:cNvPr>
            <p:cNvSpPr/>
            <p:nvPr/>
          </p:nvSpPr>
          <p:spPr>
            <a:xfrm>
              <a:off x="7695937" y="1812094"/>
              <a:ext cx="846471" cy="1068496"/>
            </a:xfrm>
            <a:custGeom>
              <a:avLst/>
              <a:gdLst>
                <a:gd name="connsiteX0" fmla="*/ 849357 w 846470"/>
                <a:gd name="connsiteY0" fmla="*/ 915631 h 1068495"/>
                <a:gd name="connsiteX1" fmla="*/ 845888 w 846470"/>
                <a:gd name="connsiteY1" fmla="*/ 946854 h 1068495"/>
                <a:gd name="connsiteX2" fmla="*/ 827154 w 846470"/>
                <a:gd name="connsiteY2" fmla="*/ 963505 h 1068495"/>
                <a:gd name="connsiteX3" fmla="*/ 685613 w 846470"/>
                <a:gd name="connsiteY3" fmla="*/ 927426 h 1068495"/>
                <a:gd name="connsiteX4" fmla="*/ 659942 w 846470"/>
                <a:gd name="connsiteY4" fmla="*/ 939221 h 1068495"/>
                <a:gd name="connsiteX5" fmla="*/ 625944 w 846470"/>
                <a:gd name="connsiteY5" fmla="*/ 984320 h 1068495"/>
                <a:gd name="connsiteX6" fmla="*/ 514932 w 846470"/>
                <a:gd name="connsiteY6" fmla="*/ 1075212 h 1068495"/>
                <a:gd name="connsiteX7" fmla="*/ 517707 w 846470"/>
                <a:gd name="connsiteY7" fmla="*/ 1044683 h 1068495"/>
                <a:gd name="connsiteX8" fmla="*/ 541991 w 846470"/>
                <a:gd name="connsiteY8" fmla="*/ 878858 h 1068495"/>
                <a:gd name="connsiteX9" fmla="*/ 464282 w 846470"/>
                <a:gd name="connsiteY9" fmla="*/ 1029419 h 1068495"/>
                <a:gd name="connsiteX10" fmla="*/ 458732 w 846470"/>
                <a:gd name="connsiteY10" fmla="*/ 1040520 h 1068495"/>
                <a:gd name="connsiteX11" fmla="*/ 444161 w 846470"/>
                <a:gd name="connsiteY11" fmla="*/ 1055785 h 1068495"/>
                <a:gd name="connsiteX12" fmla="*/ 432366 w 846470"/>
                <a:gd name="connsiteY12" fmla="*/ 1036357 h 1068495"/>
                <a:gd name="connsiteX13" fmla="*/ 406001 w 846470"/>
                <a:gd name="connsiteY13" fmla="*/ 894817 h 1068495"/>
                <a:gd name="connsiteX14" fmla="*/ 361596 w 846470"/>
                <a:gd name="connsiteY14" fmla="*/ 714421 h 1068495"/>
                <a:gd name="connsiteX15" fmla="*/ 278336 w 846470"/>
                <a:gd name="connsiteY15" fmla="*/ 496559 h 1068495"/>
                <a:gd name="connsiteX16" fmla="*/ 90309 w 846470"/>
                <a:gd name="connsiteY16" fmla="*/ 271065 h 1068495"/>
                <a:gd name="connsiteX17" fmla="*/ 70882 w 846470"/>
                <a:gd name="connsiteY17" fmla="*/ 253025 h 1068495"/>
                <a:gd name="connsiteX18" fmla="*/ 8437 w 846470"/>
                <a:gd name="connsiteY18" fmla="*/ 210008 h 1068495"/>
                <a:gd name="connsiteX19" fmla="*/ 20232 w 846470"/>
                <a:gd name="connsiteY19" fmla="*/ 149645 h 1068495"/>
                <a:gd name="connsiteX20" fmla="*/ 376166 w 846470"/>
                <a:gd name="connsiteY20" fmla="*/ 1165 h 1068495"/>
                <a:gd name="connsiteX21" fmla="*/ 549623 w 846470"/>
                <a:gd name="connsiteY21" fmla="*/ 60141 h 1068495"/>
                <a:gd name="connsiteX22" fmla="*/ 659248 w 846470"/>
                <a:gd name="connsiteY22" fmla="*/ 230129 h 1068495"/>
                <a:gd name="connsiteX23" fmla="*/ 781362 w 846470"/>
                <a:gd name="connsiteY23" fmla="*/ 633243 h 1068495"/>
                <a:gd name="connsiteX24" fmla="*/ 834787 w 846470"/>
                <a:gd name="connsiteY24" fmla="*/ 895510 h 1068495"/>
                <a:gd name="connsiteX25" fmla="*/ 849357 w 846470"/>
                <a:gd name="connsiteY25" fmla="*/ 915631 h 10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470" h="1068495">
                  <a:moveTo>
                    <a:pt x="849357" y="915631"/>
                  </a:moveTo>
                  <a:cubicBezTo>
                    <a:pt x="829930" y="923264"/>
                    <a:pt x="843806" y="937834"/>
                    <a:pt x="845888" y="946854"/>
                  </a:cubicBezTo>
                  <a:cubicBezTo>
                    <a:pt x="850051" y="966975"/>
                    <a:pt x="844500" y="968362"/>
                    <a:pt x="827154" y="963505"/>
                  </a:cubicBezTo>
                  <a:cubicBezTo>
                    <a:pt x="779974" y="951017"/>
                    <a:pt x="732794" y="939221"/>
                    <a:pt x="685613" y="927426"/>
                  </a:cubicBezTo>
                  <a:cubicBezTo>
                    <a:pt x="673818" y="924651"/>
                    <a:pt x="664105" y="923264"/>
                    <a:pt x="659942" y="939221"/>
                  </a:cubicBezTo>
                  <a:cubicBezTo>
                    <a:pt x="655085" y="958649"/>
                    <a:pt x="639821" y="971832"/>
                    <a:pt x="625944" y="984320"/>
                  </a:cubicBezTo>
                  <a:cubicBezTo>
                    <a:pt x="590559" y="1016236"/>
                    <a:pt x="555868" y="1050234"/>
                    <a:pt x="514932" y="1075212"/>
                  </a:cubicBezTo>
                  <a:cubicBezTo>
                    <a:pt x="507300" y="1064111"/>
                    <a:pt x="514238" y="1054397"/>
                    <a:pt x="517707" y="1044683"/>
                  </a:cubicBezTo>
                  <a:cubicBezTo>
                    <a:pt x="537828" y="991259"/>
                    <a:pt x="549623" y="937140"/>
                    <a:pt x="541991" y="878858"/>
                  </a:cubicBezTo>
                  <a:cubicBezTo>
                    <a:pt x="516319" y="929508"/>
                    <a:pt x="491342" y="980157"/>
                    <a:pt x="464282" y="1029419"/>
                  </a:cubicBezTo>
                  <a:cubicBezTo>
                    <a:pt x="462201" y="1032888"/>
                    <a:pt x="460813" y="1037051"/>
                    <a:pt x="458732" y="1040520"/>
                  </a:cubicBezTo>
                  <a:cubicBezTo>
                    <a:pt x="454569" y="1046765"/>
                    <a:pt x="451793" y="1056479"/>
                    <a:pt x="444161" y="1055785"/>
                  </a:cubicBezTo>
                  <a:cubicBezTo>
                    <a:pt x="434448" y="1054397"/>
                    <a:pt x="433754" y="1043990"/>
                    <a:pt x="432366" y="1036357"/>
                  </a:cubicBezTo>
                  <a:cubicBezTo>
                    <a:pt x="424734" y="989177"/>
                    <a:pt x="418490" y="941303"/>
                    <a:pt x="406001" y="894817"/>
                  </a:cubicBezTo>
                  <a:cubicBezTo>
                    <a:pt x="400450" y="832372"/>
                    <a:pt x="381717" y="773397"/>
                    <a:pt x="361596" y="714421"/>
                  </a:cubicBezTo>
                  <a:cubicBezTo>
                    <a:pt x="335924" y="640875"/>
                    <a:pt x="308865" y="568023"/>
                    <a:pt x="278336" y="496559"/>
                  </a:cubicBezTo>
                  <a:cubicBezTo>
                    <a:pt x="237400" y="400811"/>
                    <a:pt x="172180" y="329346"/>
                    <a:pt x="90309" y="271065"/>
                  </a:cubicBezTo>
                  <a:cubicBezTo>
                    <a:pt x="83370" y="266208"/>
                    <a:pt x="73657" y="263433"/>
                    <a:pt x="70882" y="253025"/>
                  </a:cubicBezTo>
                  <a:cubicBezTo>
                    <a:pt x="39659" y="253719"/>
                    <a:pt x="23007" y="234292"/>
                    <a:pt x="8437" y="210008"/>
                  </a:cubicBezTo>
                  <a:cubicBezTo>
                    <a:pt x="-5440" y="185724"/>
                    <a:pt x="-2664" y="165603"/>
                    <a:pt x="20232" y="149645"/>
                  </a:cubicBezTo>
                  <a:cubicBezTo>
                    <a:pt x="129163" y="76099"/>
                    <a:pt x="242951" y="13654"/>
                    <a:pt x="376166" y="1165"/>
                  </a:cubicBezTo>
                  <a:cubicBezTo>
                    <a:pt x="441386" y="-5079"/>
                    <a:pt x="500361" y="13654"/>
                    <a:pt x="549623" y="60141"/>
                  </a:cubicBezTo>
                  <a:cubicBezTo>
                    <a:pt x="600273" y="108015"/>
                    <a:pt x="632189" y="167684"/>
                    <a:pt x="659248" y="230129"/>
                  </a:cubicBezTo>
                  <a:cubicBezTo>
                    <a:pt x="716142" y="359181"/>
                    <a:pt x="749446" y="495865"/>
                    <a:pt x="781362" y="633243"/>
                  </a:cubicBezTo>
                  <a:cubicBezTo>
                    <a:pt x="801483" y="719972"/>
                    <a:pt x="820216" y="807394"/>
                    <a:pt x="834787" y="895510"/>
                  </a:cubicBezTo>
                  <a:cubicBezTo>
                    <a:pt x="836174" y="905918"/>
                    <a:pt x="843806" y="909387"/>
                    <a:pt x="849357" y="915631"/>
                  </a:cubicBezTo>
                  <a:close/>
                </a:path>
              </a:pathLst>
            </a:custGeom>
            <a:solidFill>
              <a:srgbClr val="66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8">
              <a:extLst>
                <a:ext uri="{FF2B5EF4-FFF2-40B4-BE49-F238E27FC236}">
                  <a16:creationId xmlns:a16="http://schemas.microsoft.com/office/drawing/2014/main" id="{E894F631-90DE-4919-8F6B-3C363B24E745}"/>
                </a:ext>
              </a:extLst>
            </p:cNvPr>
            <p:cNvSpPr/>
            <p:nvPr/>
          </p:nvSpPr>
          <p:spPr>
            <a:xfrm>
              <a:off x="7682420" y="2663893"/>
              <a:ext cx="562001" cy="881162"/>
            </a:xfrm>
            <a:custGeom>
              <a:avLst/>
              <a:gdLst>
                <a:gd name="connsiteX0" fmla="*/ 424374 w 562000"/>
                <a:gd name="connsiteY0" fmla="*/ 38854 h 881162"/>
                <a:gd name="connsiteX1" fmla="*/ 454903 w 562000"/>
                <a:gd name="connsiteY1" fmla="*/ 205373 h 881162"/>
                <a:gd name="connsiteX2" fmla="*/ 561752 w 562000"/>
                <a:gd name="connsiteY2" fmla="*/ 0 h 881162"/>
                <a:gd name="connsiteX3" fmla="*/ 536775 w 562000"/>
                <a:gd name="connsiteY3" fmla="*/ 194966 h 881162"/>
                <a:gd name="connsiteX4" fmla="*/ 527755 w 562000"/>
                <a:gd name="connsiteY4" fmla="*/ 222719 h 881162"/>
                <a:gd name="connsiteX5" fmla="*/ 469473 w 562000"/>
                <a:gd name="connsiteY5" fmla="*/ 308754 h 881162"/>
                <a:gd name="connsiteX6" fmla="*/ 334870 w 562000"/>
                <a:gd name="connsiteY6" fmla="*/ 543268 h 881162"/>
                <a:gd name="connsiteX7" fmla="*/ 205125 w 562000"/>
                <a:gd name="connsiteY7" fmla="*/ 786801 h 881162"/>
                <a:gd name="connsiteX8" fmla="*/ 142680 w 562000"/>
                <a:gd name="connsiteY8" fmla="*/ 881856 h 881162"/>
                <a:gd name="connsiteX9" fmla="*/ 126722 w 562000"/>
                <a:gd name="connsiteY9" fmla="*/ 879774 h 881162"/>
                <a:gd name="connsiteX10" fmla="*/ 7383 w 562000"/>
                <a:gd name="connsiteY10" fmla="*/ 615426 h 881162"/>
                <a:gd name="connsiteX11" fmla="*/ 42075 w 562000"/>
                <a:gd name="connsiteY11" fmla="*/ 430867 h 881162"/>
                <a:gd name="connsiteX12" fmla="*/ 114927 w 562000"/>
                <a:gd name="connsiteY12" fmla="*/ 299040 h 881162"/>
                <a:gd name="connsiteX13" fmla="*/ 123947 w 562000"/>
                <a:gd name="connsiteY13" fmla="*/ 104074 h 881162"/>
                <a:gd name="connsiteX14" fmla="*/ 135742 w 562000"/>
                <a:gd name="connsiteY14" fmla="*/ 63138 h 881162"/>
                <a:gd name="connsiteX15" fmla="*/ 212757 w 562000"/>
                <a:gd name="connsiteY15" fmla="*/ 9714 h 881162"/>
                <a:gd name="connsiteX16" fmla="*/ 212063 w 562000"/>
                <a:gd name="connsiteY16" fmla="*/ 115175 h 881162"/>
                <a:gd name="connsiteX17" fmla="*/ 173208 w 562000"/>
                <a:gd name="connsiteY17" fmla="*/ 202598 h 881162"/>
                <a:gd name="connsiteX18" fmla="*/ 260631 w 562000"/>
                <a:gd name="connsiteY18" fmla="*/ 158193 h 881162"/>
                <a:gd name="connsiteX19" fmla="*/ 286302 w 562000"/>
                <a:gd name="connsiteY19" fmla="*/ 149867 h 881162"/>
                <a:gd name="connsiteX20" fmla="*/ 295322 w 562000"/>
                <a:gd name="connsiteY20" fmla="*/ 178314 h 881162"/>
                <a:gd name="connsiteX21" fmla="*/ 282139 w 562000"/>
                <a:gd name="connsiteY21" fmla="*/ 297652 h 881162"/>
                <a:gd name="connsiteX22" fmla="*/ 338340 w 562000"/>
                <a:gd name="connsiteY22" fmla="*/ 104074 h 881162"/>
                <a:gd name="connsiteX23" fmla="*/ 424374 w 562000"/>
                <a:gd name="connsiteY23" fmla="*/ 38854 h 88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2000" h="881162">
                  <a:moveTo>
                    <a:pt x="424374" y="38854"/>
                  </a:moveTo>
                  <a:cubicBezTo>
                    <a:pt x="440332" y="91585"/>
                    <a:pt x="445189" y="146398"/>
                    <a:pt x="454903" y="205373"/>
                  </a:cubicBezTo>
                  <a:cubicBezTo>
                    <a:pt x="490982" y="136684"/>
                    <a:pt x="524979" y="71464"/>
                    <a:pt x="561752" y="0"/>
                  </a:cubicBezTo>
                  <a:cubicBezTo>
                    <a:pt x="569384" y="71464"/>
                    <a:pt x="561752" y="133909"/>
                    <a:pt x="536775" y="194966"/>
                  </a:cubicBezTo>
                  <a:cubicBezTo>
                    <a:pt x="533305" y="203986"/>
                    <a:pt x="527061" y="212311"/>
                    <a:pt x="527755" y="222719"/>
                  </a:cubicBezTo>
                  <a:cubicBezTo>
                    <a:pt x="503471" y="247697"/>
                    <a:pt x="484044" y="277531"/>
                    <a:pt x="469473" y="308754"/>
                  </a:cubicBezTo>
                  <a:cubicBezTo>
                    <a:pt x="431313" y="390625"/>
                    <a:pt x="388295" y="470416"/>
                    <a:pt x="334870" y="543268"/>
                  </a:cubicBezTo>
                  <a:cubicBezTo>
                    <a:pt x="280058" y="618201"/>
                    <a:pt x="243285" y="702154"/>
                    <a:pt x="205125" y="786801"/>
                  </a:cubicBezTo>
                  <a:cubicBezTo>
                    <a:pt x="189166" y="822187"/>
                    <a:pt x="162801" y="849940"/>
                    <a:pt x="142680" y="881856"/>
                  </a:cubicBezTo>
                  <a:cubicBezTo>
                    <a:pt x="135742" y="892263"/>
                    <a:pt x="131579" y="888100"/>
                    <a:pt x="126722" y="879774"/>
                  </a:cubicBezTo>
                  <a:cubicBezTo>
                    <a:pt x="77460" y="795821"/>
                    <a:pt x="31667" y="710480"/>
                    <a:pt x="7383" y="615426"/>
                  </a:cubicBezTo>
                  <a:cubicBezTo>
                    <a:pt x="-9962" y="548818"/>
                    <a:pt x="3914" y="487761"/>
                    <a:pt x="42075" y="430867"/>
                  </a:cubicBezTo>
                  <a:cubicBezTo>
                    <a:pt x="69828" y="389238"/>
                    <a:pt x="101050" y="348996"/>
                    <a:pt x="114927" y="299040"/>
                  </a:cubicBezTo>
                  <a:cubicBezTo>
                    <a:pt x="132966" y="234514"/>
                    <a:pt x="128803" y="169294"/>
                    <a:pt x="123947" y="104074"/>
                  </a:cubicBezTo>
                  <a:cubicBezTo>
                    <a:pt x="122559" y="88116"/>
                    <a:pt x="123947" y="74240"/>
                    <a:pt x="135742" y="63138"/>
                  </a:cubicBezTo>
                  <a:cubicBezTo>
                    <a:pt x="157250" y="39548"/>
                    <a:pt x="178065" y="13877"/>
                    <a:pt x="212757" y="9714"/>
                  </a:cubicBezTo>
                  <a:cubicBezTo>
                    <a:pt x="228021" y="45099"/>
                    <a:pt x="222470" y="80484"/>
                    <a:pt x="212063" y="115175"/>
                  </a:cubicBezTo>
                  <a:cubicBezTo>
                    <a:pt x="203043" y="144316"/>
                    <a:pt x="191248" y="172763"/>
                    <a:pt x="173208" y="202598"/>
                  </a:cubicBezTo>
                  <a:cubicBezTo>
                    <a:pt x="204431" y="185946"/>
                    <a:pt x="232878" y="172763"/>
                    <a:pt x="260631" y="158193"/>
                  </a:cubicBezTo>
                  <a:cubicBezTo>
                    <a:pt x="268263" y="154030"/>
                    <a:pt x="275895" y="148479"/>
                    <a:pt x="286302" y="149867"/>
                  </a:cubicBezTo>
                  <a:cubicBezTo>
                    <a:pt x="302954" y="154724"/>
                    <a:pt x="298098" y="167213"/>
                    <a:pt x="295322" y="178314"/>
                  </a:cubicBezTo>
                  <a:cubicBezTo>
                    <a:pt x="286302" y="217862"/>
                    <a:pt x="275895" y="256717"/>
                    <a:pt x="282139" y="297652"/>
                  </a:cubicBezTo>
                  <a:cubicBezTo>
                    <a:pt x="307811" y="235208"/>
                    <a:pt x="330707" y="172069"/>
                    <a:pt x="338340" y="104074"/>
                  </a:cubicBezTo>
                  <a:cubicBezTo>
                    <a:pt x="344584" y="49262"/>
                    <a:pt x="370256" y="31222"/>
                    <a:pt x="424374" y="38854"/>
                  </a:cubicBezTo>
                  <a:close/>
                </a:path>
              </a:pathLst>
            </a:custGeom>
            <a:solidFill>
              <a:srgbClr val="FEFEFE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9">
              <a:extLst>
                <a:ext uri="{FF2B5EF4-FFF2-40B4-BE49-F238E27FC236}">
                  <a16:creationId xmlns:a16="http://schemas.microsoft.com/office/drawing/2014/main" id="{5FE348D7-6EA5-4988-89CF-4A5033858BA9}"/>
                </a:ext>
              </a:extLst>
            </p:cNvPr>
            <p:cNvSpPr/>
            <p:nvPr/>
          </p:nvSpPr>
          <p:spPr>
            <a:xfrm>
              <a:off x="7715120" y="2065119"/>
              <a:ext cx="388544" cy="915854"/>
            </a:xfrm>
            <a:custGeom>
              <a:avLst/>
              <a:gdLst>
                <a:gd name="connsiteX0" fmla="*/ 391674 w 388543"/>
                <a:gd name="connsiteY0" fmla="*/ 637628 h 915853"/>
                <a:gd name="connsiteX1" fmla="*/ 336862 w 388543"/>
                <a:gd name="connsiteY1" fmla="*/ 650811 h 915853"/>
                <a:gd name="connsiteX2" fmla="*/ 319516 w 388543"/>
                <a:gd name="connsiteY2" fmla="*/ 670932 h 915853"/>
                <a:gd name="connsiteX3" fmla="*/ 303558 w 388543"/>
                <a:gd name="connsiteY3" fmla="*/ 755579 h 915853"/>
                <a:gd name="connsiteX4" fmla="*/ 257072 w 388543"/>
                <a:gd name="connsiteY4" fmla="*/ 895733 h 915853"/>
                <a:gd name="connsiteX5" fmla="*/ 244583 w 388543"/>
                <a:gd name="connsiteY5" fmla="*/ 915854 h 915853"/>
                <a:gd name="connsiteX6" fmla="*/ 245277 w 388543"/>
                <a:gd name="connsiteY6" fmla="*/ 824268 h 915853"/>
                <a:gd name="connsiteX7" fmla="*/ 259153 w 388543"/>
                <a:gd name="connsiteY7" fmla="*/ 766680 h 915853"/>
                <a:gd name="connsiteX8" fmla="*/ 251521 w 388543"/>
                <a:gd name="connsiteY8" fmla="*/ 752110 h 915853"/>
                <a:gd name="connsiteX9" fmla="*/ 276499 w 388543"/>
                <a:gd name="connsiteY9" fmla="*/ 665381 h 915853"/>
                <a:gd name="connsiteX10" fmla="*/ 258459 w 388543"/>
                <a:gd name="connsiteY10" fmla="*/ 539799 h 915853"/>
                <a:gd name="connsiteX11" fmla="*/ 193933 w 388543"/>
                <a:gd name="connsiteY11" fmla="*/ 510658 h 915853"/>
                <a:gd name="connsiteX12" fmla="*/ 170343 w 388543"/>
                <a:gd name="connsiteY12" fmla="*/ 509270 h 915853"/>
                <a:gd name="connsiteX13" fmla="*/ 93328 w 388543"/>
                <a:gd name="connsiteY13" fmla="*/ 457233 h 915853"/>
                <a:gd name="connsiteX14" fmla="*/ 56555 w 388543"/>
                <a:gd name="connsiteY14" fmla="*/ 330956 h 915853"/>
                <a:gd name="connsiteX15" fmla="*/ 28108 w 388543"/>
                <a:gd name="connsiteY15" fmla="*/ 299734 h 915853"/>
                <a:gd name="connsiteX16" fmla="*/ 5906 w 388543"/>
                <a:gd name="connsiteY16" fmla="*/ 262267 h 915853"/>
                <a:gd name="connsiteX17" fmla="*/ 19089 w 388543"/>
                <a:gd name="connsiteY17" fmla="*/ 224800 h 915853"/>
                <a:gd name="connsiteX18" fmla="*/ 13538 w 388543"/>
                <a:gd name="connsiteY18" fmla="*/ 154724 h 915853"/>
                <a:gd name="connsiteX19" fmla="*/ 3131 w 388543"/>
                <a:gd name="connsiteY19" fmla="*/ 58282 h 915853"/>
                <a:gd name="connsiteX20" fmla="*/ 6600 w 388543"/>
                <a:gd name="connsiteY20" fmla="*/ 38854 h 915853"/>
                <a:gd name="connsiteX21" fmla="*/ 51005 w 388543"/>
                <a:gd name="connsiteY21" fmla="*/ 0 h 915853"/>
                <a:gd name="connsiteX22" fmla="*/ 244583 w 388543"/>
                <a:gd name="connsiteY22" fmla="*/ 204679 h 915853"/>
                <a:gd name="connsiteX23" fmla="*/ 388205 w 388543"/>
                <a:gd name="connsiteY23" fmla="*/ 614038 h 915853"/>
                <a:gd name="connsiteX24" fmla="*/ 391674 w 388543"/>
                <a:gd name="connsiteY24" fmla="*/ 637628 h 91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8543" h="915853">
                  <a:moveTo>
                    <a:pt x="391674" y="637628"/>
                  </a:moveTo>
                  <a:cubicBezTo>
                    <a:pt x="374329" y="646648"/>
                    <a:pt x="354901" y="643179"/>
                    <a:pt x="336862" y="650811"/>
                  </a:cubicBezTo>
                  <a:cubicBezTo>
                    <a:pt x="325761" y="655668"/>
                    <a:pt x="321598" y="659831"/>
                    <a:pt x="319516" y="670932"/>
                  </a:cubicBezTo>
                  <a:cubicBezTo>
                    <a:pt x="314659" y="699379"/>
                    <a:pt x="307721" y="727132"/>
                    <a:pt x="303558" y="755579"/>
                  </a:cubicBezTo>
                  <a:cubicBezTo>
                    <a:pt x="296620" y="804841"/>
                    <a:pt x="274417" y="849246"/>
                    <a:pt x="257072" y="895733"/>
                  </a:cubicBezTo>
                  <a:cubicBezTo>
                    <a:pt x="254990" y="900589"/>
                    <a:pt x="251521" y="904752"/>
                    <a:pt x="244583" y="915854"/>
                  </a:cubicBezTo>
                  <a:cubicBezTo>
                    <a:pt x="241114" y="880468"/>
                    <a:pt x="238338" y="852021"/>
                    <a:pt x="245277" y="824268"/>
                  </a:cubicBezTo>
                  <a:cubicBezTo>
                    <a:pt x="250133" y="804841"/>
                    <a:pt x="250133" y="784720"/>
                    <a:pt x="259153" y="766680"/>
                  </a:cubicBezTo>
                  <a:cubicBezTo>
                    <a:pt x="262622" y="759742"/>
                    <a:pt x="260541" y="753498"/>
                    <a:pt x="251521" y="752110"/>
                  </a:cubicBezTo>
                  <a:cubicBezTo>
                    <a:pt x="265398" y="725051"/>
                    <a:pt x="272336" y="695216"/>
                    <a:pt x="276499" y="665381"/>
                  </a:cubicBezTo>
                  <a:cubicBezTo>
                    <a:pt x="282743" y="621670"/>
                    <a:pt x="277887" y="579347"/>
                    <a:pt x="258459" y="539799"/>
                  </a:cubicBezTo>
                  <a:cubicBezTo>
                    <a:pt x="242501" y="508576"/>
                    <a:pt x="228625" y="503026"/>
                    <a:pt x="193933" y="510658"/>
                  </a:cubicBezTo>
                  <a:cubicBezTo>
                    <a:pt x="185607" y="512739"/>
                    <a:pt x="177975" y="515515"/>
                    <a:pt x="170343" y="509270"/>
                  </a:cubicBezTo>
                  <a:cubicBezTo>
                    <a:pt x="123163" y="509964"/>
                    <a:pt x="110674" y="501638"/>
                    <a:pt x="93328" y="457233"/>
                  </a:cubicBezTo>
                  <a:cubicBezTo>
                    <a:pt x="78064" y="416297"/>
                    <a:pt x="66269" y="373974"/>
                    <a:pt x="56555" y="330956"/>
                  </a:cubicBezTo>
                  <a:cubicBezTo>
                    <a:pt x="53086" y="313610"/>
                    <a:pt x="46842" y="303203"/>
                    <a:pt x="28108" y="299734"/>
                  </a:cubicBezTo>
                  <a:cubicBezTo>
                    <a:pt x="7293" y="296265"/>
                    <a:pt x="-2420" y="284470"/>
                    <a:pt x="5906" y="262267"/>
                  </a:cubicBezTo>
                  <a:cubicBezTo>
                    <a:pt x="10763" y="249778"/>
                    <a:pt x="14232" y="237289"/>
                    <a:pt x="19089" y="224800"/>
                  </a:cubicBezTo>
                  <a:cubicBezTo>
                    <a:pt x="29496" y="200516"/>
                    <a:pt x="33659" y="180395"/>
                    <a:pt x="13538" y="154724"/>
                  </a:cubicBezTo>
                  <a:cubicBezTo>
                    <a:pt x="-7277" y="127664"/>
                    <a:pt x="1743" y="90892"/>
                    <a:pt x="3131" y="58282"/>
                  </a:cubicBezTo>
                  <a:cubicBezTo>
                    <a:pt x="3131" y="52037"/>
                    <a:pt x="5212" y="45099"/>
                    <a:pt x="6600" y="38854"/>
                  </a:cubicBezTo>
                  <a:cubicBezTo>
                    <a:pt x="11456" y="5551"/>
                    <a:pt x="17701" y="0"/>
                    <a:pt x="51005" y="0"/>
                  </a:cubicBezTo>
                  <a:cubicBezTo>
                    <a:pt x="134958" y="49262"/>
                    <a:pt x="203647" y="115869"/>
                    <a:pt x="244583" y="204679"/>
                  </a:cubicBezTo>
                  <a:cubicBezTo>
                    <a:pt x="306333" y="335813"/>
                    <a:pt x="358371" y="471110"/>
                    <a:pt x="388205" y="614038"/>
                  </a:cubicBezTo>
                  <a:cubicBezTo>
                    <a:pt x="390981" y="621670"/>
                    <a:pt x="390981" y="629996"/>
                    <a:pt x="391674" y="637628"/>
                  </a:cubicBezTo>
                  <a:close/>
                </a:path>
              </a:pathLst>
            </a:custGeom>
            <a:solidFill>
              <a:srgbClr val="FCC791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0">
              <a:extLst>
                <a:ext uri="{FF2B5EF4-FFF2-40B4-BE49-F238E27FC236}">
                  <a16:creationId xmlns:a16="http://schemas.microsoft.com/office/drawing/2014/main" id="{32C05339-B1DD-4C66-B1C9-4FBF61D395C8}"/>
                </a:ext>
              </a:extLst>
            </p:cNvPr>
            <p:cNvSpPr/>
            <p:nvPr/>
          </p:nvSpPr>
          <p:spPr>
            <a:xfrm>
              <a:off x="7841751" y="2565970"/>
              <a:ext cx="159581" cy="312223"/>
            </a:xfrm>
            <a:custGeom>
              <a:avLst/>
              <a:gdLst>
                <a:gd name="connsiteX0" fmla="*/ 45099 w 159580"/>
                <a:gd name="connsiteY0" fmla="*/ 8419 h 312222"/>
                <a:gd name="connsiteX1" fmla="*/ 61751 w 159580"/>
                <a:gd name="connsiteY1" fmla="*/ 4950 h 312222"/>
                <a:gd name="connsiteX2" fmla="*/ 144316 w 159580"/>
                <a:gd name="connsiteY2" fmla="*/ 45886 h 312222"/>
                <a:gd name="connsiteX3" fmla="*/ 142929 w 159580"/>
                <a:gd name="connsiteY3" fmla="*/ 234607 h 312222"/>
                <a:gd name="connsiteX4" fmla="*/ 126277 w 159580"/>
                <a:gd name="connsiteY4" fmla="*/ 251259 h 312222"/>
                <a:gd name="connsiteX5" fmla="*/ 0 w 159580"/>
                <a:gd name="connsiteY5" fmla="*/ 314398 h 312222"/>
                <a:gd name="connsiteX6" fmla="*/ 54812 w 159580"/>
                <a:gd name="connsiteY6" fmla="*/ 107637 h 312222"/>
                <a:gd name="connsiteX7" fmla="*/ 32610 w 159580"/>
                <a:gd name="connsiteY7" fmla="*/ 43805 h 312222"/>
                <a:gd name="connsiteX8" fmla="*/ 45099 w 159580"/>
                <a:gd name="connsiteY8" fmla="*/ 8419 h 3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580" h="312222">
                  <a:moveTo>
                    <a:pt x="45099" y="8419"/>
                  </a:moveTo>
                  <a:cubicBezTo>
                    <a:pt x="50649" y="7032"/>
                    <a:pt x="56200" y="6338"/>
                    <a:pt x="61751" y="4950"/>
                  </a:cubicBezTo>
                  <a:cubicBezTo>
                    <a:pt x="109625" y="-6845"/>
                    <a:pt x="126277" y="787"/>
                    <a:pt x="144316" y="45886"/>
                  </a:cubicBezTo>
                  <a:cubicBezTo>
                    <a:pt x="169294" y="109024"/>
                    <a:pt x="161662" y="172163"/>
                    <a:pt x="142929" y="234607"/>
                  </a:cubicBezTo>
                  <a:cubicBezTo>
                    <a:pt x="140153" y="244321"/>
                    <a:pt x="131134" y="245015"/>
                    <a:pt x="126277" y="251259"/>
                  </a:cubicBezTo>
                  <a:cubicBezTo>
                    <a:pt x="86035" y="271380"/>
                    <a:pt x="45793" y="291501"/>
                    <a:pt x="0" y="314398"/>
                  </a:cubicBezTo>
                  <a:cubicBezTo>
                    <a:pt x="37467" y="246402"/>
                    <a:pt x="69383" y="182570"/>
                    <a:pt x="54812" y="107637"/>
                  </a:cubicBezTo>
                  <a:cubicBezTo>
                    <a:pt x="50649" y="85434"/>
                    <a:pt x="45099" y="62538"/>
                    <a:pt x="32610" y="43805"/>
                  </a:cubicBezTo>
                  <a:cubicBezTo>
                    <a:pt x="20121" y="25071"/>
                    <a:pt x="20815" y="13276"/>
                    <a:pt x="45099" y="8419"/>
                  </a:cubicBezTo>
                  <a:close/>
                </a:path>
              </a:pathLst>
            </a:custGeom>
            <a:solidFill>
              <a:srgbClr val="65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1">
              <a:extLst>
                <a:ext uri="{FF2B5EF4-FFF2-40B4-BE49-F238E27FC236}">
                  <a16:creationId xmlns:a16="http://schemas.microsoft.com/office/drawing/2014/main" id="{DF3E5384-3562-4AB0-B863-87276071B925}"/>
                </a:ext>
              </a:extLst>
            </p:cNvPr>
            <p:cNvSpPr/>
            <p:nvPr/>
          </p:nvSpPr>
          <p:spPr>
            <a:xfrm>
              <a:off x="7517089" y="3909052"/>
              <a:ext cx="131827" cy="333038"/>
            </a:xfrm>
            <a:custGeom>
              <a:avLst/>
              <a:gdLst>
                <a:gd name="connsiteX0" fmla="*/ 2033 w 131827"/>
                <a:gd name="connsiteY0" fmla="*/ 250041 h 333037"/>
                <a:gd name="connsiteX1" fmla="*/ 9665 w 131827"/>
                <a:gd name="connsiteY1" fmla="*/ 189679 h 333037"/>
                <a:gd name="connsiteX2" fmla="*/ 43662 w 131827"/>
                <a:gd name="connsiteY2" fmla="*/ 110582 h 333037"/>
                <a:gd name="connsiteX3" fmla="*/ 64477 w 131827"/>
                <a:gd name="connsiteY3" fmla="*/ 96012 h 333037"/>
                <a:gd name="connsiteX4" fmla="*/ 83904 w 131827"/>
                <a:gd name="connsiteY4" fmla="*/ 64789 h 333037"/>
                <a:gd name="connsiteX5" fmla="*/ 77660 w 131827"/>
                <a:gd name="connsiteY5" fmla="*/ 30792 h 333037"/>
                <a:gd name="connsiteX6" fmla="*/ 89455 w 131827"/>
                <a:gd name="connsiteY6" fmla="*/ 3732 h 333037"/>
                <a:gd name="connsiteX7" fmla="*/ 132472 w 131827"/>
                <a:gd name="connsiteY7" fmla="*/ 7202 h 333037"/>
                <a:gd name="connsiteX8" fmla="*/ 124840 w 131827"/>
                <a:gd name="connsiteY8" fmla="*/ 63402 h 333037"/>
                <a:gd name="connsiteX9" fmla="*/ 104719 w 131827"/>
                <a:gd name="connsiteY9" fmla="*/ 73115 h 333037"/>
                <a:gd name="connsiteX10" fmla="*/ 110270 w 131827"/>
                <a:gd name="connsiteY10" fmla="*/ 121683 h 333037"/>
                <a:gd name="connsiteX11" fmla="*/ 115127 w 131827"/>
                <a:gd name="connsiteY11" fmla="*/ 137641 h 333037"/>
                <a:gd name="connsiteX12" fmla="*/ 131779 w 131827"/>
                <a:gd name="connsiteY12" fmla="*/ 177883 h 333037"/>
                <a:gd name="connsiteX13" fmla="*/ 101250 w 131827"/>
                <a:gd name="connsiteY13" fmla="*/ 204249 h 333037"/>
                <a:gd name="connsiteX14" fmla="*/ 117902 w 131827"/>
                <a:gd name="connsiteY14" fmla="*/ 269469 h 333037"/>
                <a:gd name="connsiteX15" fmla="*/ 61702 w 131827"/>
                <a:gd name="connsiteY15" fmla="*/ 254898 h 333037"/>
                <a:gd name="connsiteX16" fmla="*/ 95006 w 131827"/>
                <a:gd name="connsiteY16" fmla="*/ 318037 h 333037"/>
                <a:gd name="connsiteX17" fmla="*/ 81129 w 131827"/>
                <a:gd name="connsiteY17" fmla="*/ 336770 h 333037"/>
                <a:gd name="connsiteX18" fmla="*/ 2033 w 131827"/>
                <a:gd name="connsiteY18" fmla="*/ 250041 h 33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827" h="333037">
                  <a:moveTo>
                    <a:pt x="2033" y="250041"/>
                  </a:moveTo>
                  <a:cubicBezTo>
                    <a:pt x="-2130" y="229227"/>
                    <a:pt x="-49" y="208412"/>
                    <a:pt x="9665" y="189679"/>
                  </a:cubicBezTo>
                  <a:cubicBezTo>
                    <a:pt x="22848" y="164007"/>
                    <a:pt x="38806" y="139723"/>
                    <a:pt x="43662" y="110582"/>
                  </a:cubicBezTo>
                  <a:cubicBezTo>
                    <a:pt x="45050" y="100175"/>
                    <a:pt x="54070" y="96706"/>
                    <a:pt x="64477" y="96012"/>
                  </a:cubicBezTo>
                  <a:cubicBezTo>
                    <a:pt x="85292" y="94624"/>
                    <a:pt x="88067" y="82135"/>
                    <a:pt x="83904" y="64789"/>
                  </a:cubicBezTo>
                  <a:cubicBezTo>
                    <a:pt x="81129" y="53688"/>
                    <a:pt x="79048" y="41893"/>
                    <a:pt x="77660" y="30792"/>
                  </a:cubicBezTo>
                  <a:cubicBezTo>
                    <a:pt x="76272" y="19691"/>
                    <a:pt x="75579" y="7895"/>
                    <a:pt x="89455" y="3732"/>
                  </a:cubicBezTo>
                  <a:cubicBezTo>
                    <a:pt x="104026" y="-430"/>
                    <a:pt x="119290" y="-3206"/>
                    <a:pt x="132472" y="7202"/>
                  </a:cubicBezTo>
                  <a:cubicBezTo>
                    <a:pt x="142880" y="15528"/>
                    <a:pt x="136635" y="55770"/>
                    <a:pt x="124840" y="63402"/>
                  </a:cubicBezTo>
                  <a:cubicBezTo>
                    <a:pt x="119290" y="66871"/>
                    <a:pt x="113045" y="69646"/>
                    <a:pt x="104719" y="73115"/>
                  </a:cubicBezTo>
                  <a:cubicBezTo>
                    <a:pt x="124840" y="87686"/>
                    <a:pt x="129003" y="103644"/>
                    <a:pt x="110270" y="121683"/>
                  </a:cubicBezTo>
                  <a:cubicBezTo>
                    <a:pt x="102638" y="128621"/>
                    <a:pt x="111658" y="133478"/>
                    <a:pt x="115127" y="137641"/>
                  </a:cubicBezTo>
                  <a:cubicBezTo>
                    <a:pt x="124147" y="149436"/>
                    <a:pt x="132472" y="161925"/>
                    <a:pt x="131779" y="177883"/>
                  </a:cubicBezTo>
                  <a:cubicBezTo>
                    <a:pt x="131085" y="196617"/>
                    <a:pt x="126922" y="211187"/>
                    <a:pt x="101250" y="204249"/>
                  </a:cubicBezTo>
                  <a:cubicBezTo>
                    <a:pt x="114433" y="225757"/>
                    <a:pt x="142880" y="243797"/>
                    <a:pt x="117902" y="269469"/>
                  </a:cubicBezTo>
                  <a:cubicBezTo>
                    <a:pt x="97781" y="290284"/>
                    <a:pt x="82517" y="268775"/>
                    <a:pt x="61702" y="254898"/>
                  </a:cubicBezTo>
                  <a:cubicBezTo>
                    <a:pt x="74885" y="279182"/>
                    <a:pt x="85986" y="297916"/>
                    <a:pt x="95006" y="318037"/>
                  </a:cubicBezTo>
                  <a:cubicBezTo>
                    <a:pt x="99863" y="329138"/>
                    <a:pt x="102638" y="343015"/>
                    <a:pt x="81129" y="336770"/>
                  </a:cubicBezTo>
                  <a:cubicBezTo>
                    <a:pt x="40193" y="321506"/>
                    <a:pt x="11053" y="294447"/>
                    <a:pt x="2033" y="250041"/>
                  </a:cubicBezTo>
                  <a:close/>
                </a:path>
              </a:pathLst>
            </a:custGeom>
            <a:solidFill>
              <a:srgbClr val="FB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12">
              <a:extLst>
                <a:ext uri="{FF2B5EF4-FFF2-40B4-BE49-F238E27FC236}">
                  <a16:creationId xmlns:a16="http://schemas.microsoft.com/office/drawing/2014/main" id="{1BF8B6E6-DC02-41BC-BB20-CDB8218272D1}"/>
                </a:ext>
              </a:extLst>
            </p:cNvPr>
            <p:cNvSpPr/>
            <p:nvPr/>
          </p:nvSpPr>
          <p:spPr>
            <a:xfrm>
              <a:off x="8031111" y="3840625"/>
              <a:ext cx="444050" cy="367729"/>
            </a:xfrm>
            <a:custGeom>
              <a:avLst/>
              <a:gdLst>
                <a:gd name="connsiteX0" fmla="*/ 161023 w 444050"/>
                <a:gd name="connsiteY0" fmla="*/ 74935 h 367729"/>
                <a:gd name="connsiteX1" fmla="*/ 82621 w 444050"/>
                <a:gd name="connsiteY1" fmla="*/ 92281 h 367729"/>
                <a:gd name="connsiteX2" fmla="*/ 49317 w 444050"/>
                <a:gd name="connsiteY2" fmla="*/ 108932 h 367729"/>
                <a:gd name="connsiteX3" fmla="*/ 18095 w 444050"/>
                <a:gd name="connsiteY3" fmla="*/ 100606 h 367729"/>
                <a:gd name="connsiteX4" fmla="*/ 20176 w 444050"/>
                <a:gd name="connsiteY4" fmla="*/ 72853 h 367729"/>
                <a:gd name="connsiteX5" fmla="*/ 156167 w 444050"/>
                <a:gd name="connsiteY5" fmla="*/ 695 h 367729"/>
                <a:gd name="connsiteX6" fmla="*/ 315053 w 444050"/>
                <a:gd name="connsiteY6" fmla="*/ 30530 h 367729"/>
                <a:gd name="connsiteX7" fmla="*/ 371253 w 444050"/>
                <a:gd name="connsiteY7" fmla="*/ 94362 h 367729"/>
                <a:gd name="connsiteX8" fmla="*/ 437861 w 444050"/>
                <a:gd name="connsiteY8" fmla="*/ 256024 h 367729"/>
                <a:gd name="connsiteX9" fmla="*/ 448962 w 444050"/>
                <a:gd name="connsiteY9" fmla="*/ 274064 h 367729"/>
                <a:gd name="connsiteX10" fmla="*/ 426760 w 444050"/>
                <a:gd name="connsiteY10" fmla="*/ 278920 h 367729"/>
                <a:gd name="connsiteX11" fmla="*/ 307421 w 444050"/>
                <a:gd name="connsiteY11" fmla="*/ 281696 h 367729"/>
                <a:gd name="connsiteX12" fmla="*/ 156860 w 444050"/>
                <a:gd name="connsiteY12" fmla="*/ 330264 h 367729"/>
                <a:gd name="connsiteX13" fmla="*/ 95804 w 444050"/>
                <a:gd name="connsiteY13" fmla="*/ 362874 h 367729"/>
                <a:gd name="connsiteX14" fmla="*/ 64581 w 444050"/>
                <a:gd name="connsiteY14" fmla="*/ 361486 h 367729"/>
                <a:gd name="connsiteX15" fmla="*/ 76376 w 444050"/>
                <a:gd name="connsiteY15" fmla="*/ 334427 h 367729"/>
                <a:gd name="connsiteX16" fmla="*/ 140902 w 444050"/>
                <a:gd name="connsiteY16" fmla="*/ 271982 h 367729"/>
                <a:gd name="connsiteX17" fmla="*/ 197796 w 444050"/>
                <a:gd name="connsiteY17" fmla="*/ 215088 h 367729"/>
                <a:gd name="connsiteX18" fmla="*/ 167962 w 444050"/>
                <a:gd name="connsiteY18" fmla="*/ 216476 h 367729"/>
                <a:gd name="connsiteX19" fmla="*/ 62500 w 444050"/>
                <a:gd name="connsiteY19" fmla="*/ 253943 h 367729"/>
                <a:gd name="connsiteX20" fmla="*/ 11850 w 444050"/>
                <a:gd name="connsiteY20" fmla="*/ 255330 h 367729"/>
                <a:gd name="connsiteX21" fmla="*/ 7687 w 444050"/>
                <a:gd name="connsiteY21" fmla="*/ 183866 h 367729"/>
                <a:gd name="connsiteX22" fmla="*/ 46542 w 444050"/>
                <a:gd name="connsiteY22" fmla="*/ 139461 h 367729"/>
                <a:gd name="connsiteX23" fmla="*/ 147147 w 444050"/>
                <a:gd name="connsiteY23" fmla="*/ 86730 h 367729"/>
                <a:gd name="connsiteX24" fmla="*/ 161023 w 444050"/>
                <a:gd name="connsiteY24" fmla="*/ 74935 h 36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4050" h="367729">
                  <a:moveTo>
                    <a:pt x="161023" y="74935"/>
                  </a:moveTo>
                  <a:cubicBezTo>
                    <a:pt x="132576" y="74241"/>
                    <a:pt x="106905" y="78404"/>
                    <a:pt x="82621" y="92281"/>
                  </a:cubicBezTo>
                  <a:cubicBezTo>
                    <a:pt x="71520" y="98525"/>
                    <a:pt x="61112" y="104769"/>
                    <a:pt x="49317" y="108932"/>
                  </a:cubicBezTo>
                  <a:cubicBezTo>
                    <a:pt x="37522" y="113095"/>
                    <a:pt x="25727" y="111014"/>
                    <a:pt x="18095" y="100606"/>
                  </a:cubicBezTo>
                  <a:cubicBezTo>
                    <a:pt x="10463" y="90893"/>
                    <a:pt x="15319" y="81873"/>
                    <a:pt x="20176" y="72853"/>
                  </a:cubicBezTo>
                  <a:cubicBezTo>
                    <a:pt x="42379" y="31224"/>
                    <a:pt x="110374" y="-5549"/>
                    <a:pt x="156167" y="695"/>
                  </a:cubicBezTo>
                  <a:cubicBezTo>
                    <a:pt x="209591" y="7633"/>
                    <a:pt x="262322" y="16653"/>
                    <a:pt x="315053" y="30530"/>
                  </a:cubicBezTo>
                  <a:cubicBezTo>
                    <a:pt x="355989" y="40937"/>
                    <a:pt x="361540" y="54120"/>
                    <a:pt x="371253" y="94362"/>
                  </a:cubicBezTo>
                  <a:cubicBezTo>
                    <a:pt x="385130" y="151256"/>
                    <a:pt x="399007" y="208844"/>
                    <a:pt x="437861" y="256024"/>
                  </a:cubicBezTo>
                  <a:cubicBezTo>
                    <a:pt x="442718" y="261575"/>
                    <a:pt x="451738" y="267125"/>
                    <a:pt x="448962" y="274064"/>
                  </a:cubicBezTo>
                  <a:cubicBezTo>
                    <a:pt x="445493" y="283083"/>
                    <a:pt x="434392" y="278920"/>
                    <a:pt x="426760" y="278920"/>
                  </a:cubicBezTo>
                  <a:cubicBezTo>
                    <a:pt x="387211" y="280308"/>
                    <a:pt x="346969" y="282390"/>
                    <a:pt x="307421" y="281696"/>
                  </a:cubicBezTo>
                  <a:cubicBezTo>
                    <a:pt x="251221" y="279614"/>
                    <a:pt x="201265" y="296266"/>
                    <a:pt x="156860" y="330264"/>
                  </a:cubicBezTo>
                  <a:cubicBezTo>
                    <a:pt x="138127" y="344140"/>
                    <a:pt x="118700" y="356629"/>
                    <a:pt x="95804" y="362874"/>
                  </a:cubicBezTo>
                  <a:cubicBezTo>
                    <a:pt x="85396" y="365649"/>
                    <a:pt x="72213" y="374669"/>
                    <a:pt x="64581" y="361486"/>
                  </a:cubicBezTo>
                  <a:cubicBezTo>
                    <a:pt x="58337" y="350385"/>
                    <a:pt x="68744" y="341365"/>
                    <a:pt x="76376" y="334427"/>
                  </a:cubicBezTo>
                  <a:cubicBezTo>
                    <a:pt x="97885" y="313612"/>
                    <a:pt x="118700" y="292797"/>
                    <a:pt x="140902" y="271982"/>
                  </a:cubicBezTo>
                  <a:cubicBezTo>
                    <a:pt x="159636" y="253943"/>
                    <a:pt x="180451" y="237291"/>
                    <a:pt x="197796" y="215088"/>
                  </a:cubicBezTo>
                  <a:cubicBezTo>
                    <a:pt x="185307" y="207456"/>
                    <a:pt x="176288" y="213701"/>
                    <a:pt x="167962" y="216476"/>
                  </a:cubicBezTo>
                  <a:cubicBezTo>
                    <a:pt x="132576" y="228271"/>
                    <a:pt x="97885" y="242147"/>
                    <a:pt x="62500" y="253943"/>
                  </a:cubicBezTo>
                  <a:cubicBezTo>
                    <a:pt x="45848" y="259493"/>
                    <a:pt x="23645" y="272676"/>
                    <a:pt x="11850" y="255330"/>
                  </a:cubicBezTo>
                  <a:cubicBezTo>
                    <a:pt x="-2026" y="235209"/>
                    <a:pt x="-4108" y="208150"/>
                    <a:pt x="7687" y="183866"/>
                  </a:cubicBezTo>
                  <a:cubicBezTo>
                    <a:pt x="16013" y="165826"/>
                    <a:pt x="31277" y="151950"/>
                    <a:pt x="46542" y="139461"/>
                  </a:cubicBezTo>
                  <a:cubicBezTo>
                    <a:pt x="76376" y="114483"/>
                    <a:pt x="109680" y="97137"/>
                    <a:pt x="147147" y="86730"/>
                  </a:cubicBezTo>
                  <a:cubicBezTo>
                    <a:pt x="151310" y="83955"/>
                    <a:pt x="158248" y="84648"/>
                    <a:pt x="161023" y="74935"/>
                  </a:cubicBezTo>
                  <a:close/>
                </a:path>
              </a:pathLst>
            </a:custGeom>
            <a:solidFill>
              <a:srgbClr val="FC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oup 13">
            <a:extLst>
              <a:ext uri="{FF2B5EF4-FFF2-40B4-BE49-F238E27FC236}">
                <a16:creationId xmlns:a16="http://schemas.microsoft.com/office/drawing/2014/main" id="{1F492C0E-CF83-4E5C-9207-BA590FC87A35}"/>
              </a:ext>
            </a:extLst>
          </p:cNvPr>
          <p:cNvGrpSpPr/>
          <p:nvPr/>
        </p:nvGrpSpPr>
        <p:grpSpPr>
          <a:xfrm>
            <a:off x="2691883" y="2523588"/>
            <a:ext cx="6808234" cy="484632"/>
            <a:chOff x="2803368" y="2575497"/>
            <a:chExt cx="6808234" cy="484632"/>
          </a:xfrm>
        </p:grpSpPr>
        <p:sp>
          <p:nvSpPr>
            <p:cNvPr id="40" name="Pentagon 10">
              <a:extLst>
                <a:ext uri="{FF2B5EF4-FFF2-40B4-BE49-F238E27FC236}">
                  <a16:creationId xmlns:a16="http://schemas.microsoft.com/office/drawing/2014/main" id="{E2A8DF2F-C9E1-45E7-9B26-A9D331F89616}"/>
                </a:ext>
              </a:extLst>
            </p:cNvPr>
            <p:cNvSpPr/>
            <p:nvPr/>
          </p:nvSpPr>
          <p:spPr>
            <a:xfrm>
              <a:off x="7713076" y="2575497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Pentagon 15">
              <a:extLst>
                <a:ext uri="{FF2B5EF4-FFF2-40B4-BE49-F238E27FC236}">
                  <a16:creationId xmlns:a16="http://schemas.microsoft.com/office/drawing/2014/main" id="{5BABE049-FDB2-486D-97EC-0D7C5D7C9B18}"/>
                </a:ext>
              </a:extLst>
            </p:cNvPr>
            <p:cNvSpPr/>
            <p:nvPr/>
          </p:nvSpPr>
          <p:spPr>
            <a:xfrm flipH="1">
              <a:off x="2803368" y="2575497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F07EE2C-C7CE-4CE2-B2E8-A10CA4BB2CEE}"/>
                </a:ext>
              </a:extLst>
            </p:cNvPr>
            <p:cNvSpPr txBox="1"/>
            <p:nvPr/>
          </p:nvSpPr>
          <p:spPr>
            <a:xfrm>
              <a:off x="3045934" y="2663926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3E4251A-63DA-4DEF-B37F-6FD5B8F5C029}"/>
                </a:ext>
              </a:extLst>
            </p:cNvPr>
            <p:cNvSpPr txBox="1"/>
            <p:nvPr/>
          </p:nvSpPr>
          <p:spPr>
            <a:xfrm>
              <a:off x="7801668" y="2663926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18">
            <a:extLst>
              <a:ext uri="{FF2B5EF4-FFF2-40B4-BE49-F238E27FC236}">
                <a16:creationId xmlns:a16="http://schemas.microsoft.com/office/drawing/2014/main" id="{2411E712-B474-4026-9A12-EEFE41A52451}"/>
              </a:ext>
            </a:extLst>
          </p:cNvPr>
          <p:cNvGrpSpPr/>
          <p:nvPr/>
        </p:nvGrpSpPr>
        <p:grpSpPr>
          <a:xfrm>
            <a:off x="3098594" y="3367676"/>
            <a:ext cx="5994812" cy="484632"/>
            <a:chOff x="3206868" y="1790901"/>
            <a:chExt cx="5994812" cy="484632"/>
          </a:xfrm>
        </p:grpSpPr>
        <p:sp>
          <p:nvSpPr>
            <p:cNvPr id="45" name="Pentagon 14">
              <a:extLst>
                <a:ext uri="{FF2B5EF4-FFF2-40B4-BE49-F238E27FC236}">
                  <a16:creationId xmlns:a16="http://schemas.microsoft.com/office/drawing/2014/main" id="{8684767A-61DC-41C4-B8F2-552931C63986}"/>
                </a:ext>
              </a:extLst>
            </p:cNvPr>
            <p:cNvSpPr/>
            <p:nvPr/>
          </p:nvSpPr>
          <p:spPr>
            <a:xfrm>
              <a:off x="7303154" y="1790901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Pentagon 16">
              <a:extLst>
                <a:ext uri="{FF2B5EF4-FFF2-40B4-BE49-F238E27FC236}">
                  <a16:creationId xmlns:a16="http://schemas.microsoft.com/office/drawing/2014/main" id="{8C927857-11D4-43B8-9A9E-039D438E0777}"/>
                </a:ext>
              </a:extLst>
            </p:cNvPr>
            <p:cNvSpPr/>
            <p:nvPr/>
          </p:nvSpPr>
          <p:spPr>
            <a:xfrm flipH="1">
              <a:off x="3206868" y="1790901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06B7140-F208-4238-A27F-6788828ADDE7}"/>
                </a:ext>
              </a:extLst>
            </p:cNvPr>
            <p:cNvSpPr txBox="1"/>
            <p:nvPr/>
          </p:nvSpPr>
          <p:spPr>
            <a:xfrm>
              <a:off x="3427608" y="1882990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291BA31-8E59-4506-BBBE-FAE4D47C7FD2}"/>
                </a:ext>
              </a:extLst>
            </p:cNvPr>
            <p:cNvSpPr txBox="1"/>
            <p:nvPr/>
          </p:nvSpPr>
          <p:spPr>
            <a:xfrm>
              <a:off x="7423512" y="1882990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23">
            <a:extLst>
              <a:ext uri="{FF2B5EF4-FFF2-40B4-BE49-F238E27FC236}">
                <a16:creationId xmlns:a16="http://schemas.microsoft.com/office/drawing/2014/main" id="{1B3CEF04-5C93-4C8F-9D8A-D4C56FC7B391}"/>
              </a:ext>
            </a:extLst>
          </p:cNvPr>
          <p:cNvGrpSpPr/>
          <p:nvPr/>
        </p:nvGrpSpPr>
        <p:grpSpPr>
          <a:xfrm flipH="1">
            <a:off x="3098594" y="1679500"/>
            <a:ext cx="5994812" cy="484632"/>
            <a:chOff x="3206868" y="1790901"/>
            <a:chExt cx="5994812" cy="484632"/>
          </a:xfrm>
        </p:grpSpPr>
        <p:sp>
          <p:nvSpPr>
            <p:cNvPr id="50" name="Pentagon 14">
              <a:extLst>
                <a:ext uri="{FF2B5EF4-FFF2-40B4-BE49-F238E27FC236}">
                  <a16:creationId xmlns:a16="http://schemas.microsoft.com/office/drawing/2014/main" id="{AF0C7F43-2D0D-4271-91B0-C38A7501C9E5}"/>
                </a:ext>
              </a:extLst>
            </p:cNvPr>
            <p:cNvSpPr/>
            <p:nvPr/>
          </p:nvSpPr>
          <p:spPr>
            <a:xfrm>
              <a:off x="7303154" y="1790901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1" name="Pentagon 16">
              <a:extLst>
                <a:ext uri="{FF2B5EF4-FFF2-40B4-BE49-F238E27FC236}">
                  <a16:creationId xmlns:a16="http://schemas.microsoft.com/office/drawing/2014/main" id="{0007ED1B-7871-4E6D-8A38-9B627C5C876C}"/>
                </a:ext>
              </a:extLst>
            </p:cNvPr>
            <p:cNvSpPr/>
            <p:nvPr/>
          </p:nvSpPr>
          <p:spPr>
            <a:xfrm flipH="1">
              <a:off x="3206868" y="1790901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E7E5A82-113E-4002-AE92-BB5D05F8AAFC}"/>
                </a:ext>
              </a:extLst>
            </p:cNvPr>
            <p:cNvSpPr txBox="1"/>
            <p:nvPr/>
          </p:nvSpPr>
          <p:spPr>
            <a:xfrm>
              <a:off x="3427608" y="1882990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7CFB57E-4E11-4AEE-BCB3-B326E2704AFD}"/>
                </a:ext>
              </a:extLst>
            </p:cNvPr>
            <p:cNvSpPr txBox="1"/>
            <p:nvPr/>
          </p:nvSpPr>
          <p:spPr>
            <a:xfrm>
              <a:off x="7423512" y="1882990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4" name="직사각형 1">
            <a:extLst>
              <a:ext uri="{FF2B5EF4-FFF2-40B4-BE49-F238E27FC236}">
                <a16:creationId xmlns:a16="http://schemas.microsoft.com/office/drawing/2014/main" id="{35FD2E6E-DB7E-4E99-ABD6-8084FF3E3FCC}"/>
              </a:ext>
            </a:extLst>
          </p:cNvPr>
          <p:cNvSpPr/>
          <p:nvPr/>
        </p:nvSpPr>
        <p:spPr>
          <a:xfrm>
            <a:off x="9194693" y="1598650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55" name="직사각형 1">
            <a:extLst>
              <a:ext uri="{FF2B5EF4-FFF2-40B4-BE49-F238E27FC236}">
                <a16:creationId xmlns:a16="http://schemas.microsoft.com/office/drawing/2014/main" id="{FE37C814-12A9-4118-A166-5B659D2772D6}"/>
              </a:ext>
            </a:extLst>
          </p:cNvPr>
          <p:cNvSpPr/>
          <p:nvPr/>
        </p:nvSpPr>
        <p:spPr>
          <a:xfrm>
            <a:off x="9153291" y="3294353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56" name="직사각형 1">
            <a:extLst>
              <a:ext uri="{FF2B5EF4-FFF2-40B4-BE49-F238E27FC236}">
                <a16:creationId xmlns:a16="http://schemas.microsoft.com/office/drawing/2014/main" id="{9BF65A01-8B4A-47C7-B261-09B8C68F20F9}"/>
              </a:ext>
            </a:extLst>
          </p:cNvPr>
          <p:cNvSpPr/>
          <p:nvPr/>
        </p:nvSpPr>
        <p:spPr>
          <a:xfrm>
            <a:off x="760561" y="1592900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58" name="직사각형 1">
            <a:extLst>
              <a:ext uri="{FF2B5EF4-FFF2-40B4-BE49-F238E27FC236}">
                <a16:creationId xmlns:a16="http://schemas.microsoft.com/office/drawing/2014/main" id="{F5D9CBBA-E0BC-4259-A7BE-F1B0FBDAF068}"/>
              </a:ext>
            </a:extLst>
          </p:cNvPr>
          <p:cNvSpPr/>
          <p:nvPr/>
        </p:nvSpPr>
        <p:spPr>
          <a:xfrm>
            <a:off x="719159" y="3288603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57" name="직사각형 1">
            <a:extLst>
              <a:ext uri="{FF2B5EF4-FFF2-40B4-BE49-F238E27FC236}">
                <a16:creationId xmlns:a16="http://schemas.microsoft.com/office/drawing/2014/main" id="{33A73D5A-B16F-44ED-8E8C-43E1375C2C08}"/>
              </a:ext>
            </a:extLst>
          </p:cNvPr>
          <p:cNvSpPr/>
          <p:nvPr/>
        </p:nvSpPr>
        <p:spPr>
          <a:xfrm>
            <a:off x="338077" y="2440752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68" name="직사각형 1">
            <a:extLst>
              <a:ext uri="{FF2B5EF4-FFF2-40B4-BE49-F238E27FC236}">
                <a16:creationId xmlns:a16="http://schemas.microsoft.com/office/drawing/2014/main" id="{F6FCBCA1-7673-4A26-808B-91C6690F4C77}"/>
              </a:ext>
            </a:extLst>
          </p:cNvPr>
          <p:cNvSpPr/>
          <p:nvPr/>
        </p:nvSpPr>
        <p:spPr>
          <a:xfrm>
            <a:off x="9550525" y="2439104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</a:t>
            </a:r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340F2EFF-1356-4928-AB69-AB10EE0A2934}"/>
              </a:ext>
            </a:extLst>
          </p:cNvPr>
          <p:cNvGrpSpPr/>
          <p:nvPr/>
        </p:nvGrpSpPr>
        <p:grpSpPr>
          <a:xfrm rot="1272737">
            <a:off x="8476330" y="4018222"/>
            <a:ext cx="2047572" cy="1149046"/>
            <a:chOff x="3127543" y="5430183"/>
            <a:chExt cx="1452356" cy="815026"/>
          </a:xfrm>
        </p:grpSpPr>
        <p:sp>
          <p:nvSpPr>
            <p:cNvPr id="70" name="Freeform: Shape 523">
              <a:extLst>
                <a:ext uri="{FF2B5EF4-FFF2-40B4-BE49-F238E27FC236}">
                  <a16:creationId xmlns:a16="http://schemas.microsoft.com/office/drawing/2014/main" id="{0129F7EF-51C1-4F93-B618-949D7DBC1EA7}"/>
                </a:ext>
              </a:extLst>
            </p:cNvPr>
            <p:cNvSpPr/>
            <p:nvPr/>
          </p:nvSpPr>
          <p:spPr>
            <a:xfrm>
              <a:off x="3889006" y="5430183"/>
              <a:ext cx="690893" cy="815026"/>
            </a:xfrm>
            <a:custGeom>
              <a:avLst/>
              <a:gdLst>
                <a:gd name="connsiteX0" fmla="*/ 235865 w 690893"/>
                <a:gd name="connsiteY0" fmla="*/ 207320 h 815026"/>
                <a:gd name="connsiteX1" fmla="*/ 179561 w 690893"/>
                <a:gd name="connsiteY1" fmla="*/ 280475 h 815026"/>
                <a:gd name="connsiteX2" fmla="*/ 238859 w 690893"/>
                <a:gd name="connsiteY2" fmla="*/ 295073 h 815026"/>
                <a:gd name="connsiteX3" fmla="*/ 267684 w 690893"/>
                <a:gd name="connsiteY3" fmla="*/ 247951 h 815026"/>
                <a:gd name="connsiteX4" fmla="*/ 235865 w 690893"/>
                <a:gd name="connsiteY4" fmla="*/ 207320 h 815026"/>
                <a:gd name="connsiteX5" fmla="*/ 204080 w 690893"/>
                <a:gd name="connsiteY5" fmla="*/ 206277 h 815026"/>
                <a:gd name="connsiteX6" fmla="*/ 170782 w 690893"/>
                <a:gd name="connsiteY6" fmla="*/ 249902 h 815026"/>
                <a:gd name="connsiteX7" fmla="*/ 204080 w 690893"/>
                <a:gd name="connsiteY7" fmla="*/ 206277 h 815026"/>
                <a:gd name="connsiteX8" fmla="*/ 379090 w 690893"/>
                <a:gd name="connsiteY8" fmla="*/ 361 h 815026"/>
                <a:gd name="connsiteX9" fmla="*/ 389172 w 690893"/>
                <a:gd name="connsiteY9" fmla="*/ 10657 h 815026"/>
                <a:gd name="connsiteX10" fmla="*/ 467205 w 690893"/>
                <a:gd name="connsiteY10" fmla="*/ 149569 h 815026"/>
                <a:gd name="connsiteX11" fmla="*/ 493608 w 690893"/>
                <a:gd name="connsiteY11" fmla="*/ 169481 h 815026"/>
                <a:gd name="connsiteX12" fmla="*/ 540327 w 690893"/>
                <a:gd name="connsiteY12" fmla="*/ 204293 h 815026"/>
                <a:gd name="connsiteX13" fmla="*/ 571406 w 690893"/>
                <a:gd name="connsiteY13" fmla="*/ 257974 h 815026"/>
                <a:gd name="connsiteX14" fmla="*/ 572986 w 690893"/>
                <a:gd name="connsiteY14" fmla="*/ 269712 h 815026"/>
                <a:gd name="connsiteX15" fmla="*/ 561349 w 690893"/>
                <a:gd name="connsiteY15" fmla="*/ 272437 h 815026"/>
                <a:gd name="connsiteX16" fmla="*/ 531145 w 690893"/>
                <a:gd name="connsiteY16" fmla="*/ 265979 h 815026"/>
                <a:gd name="connsiteX17" fmla="*/ 538544 w 690893"/>
                <a:gd name="connsiteY17" fmla="*/ 280879 h 815026"/>
                <a:gd name="connsiteX18" fmla="*/ 684822 w 690893"/>
                <a:gd name="connsiteY18" fmla="*/ 539227 h 815026"/>
                <a:gd name="connsiteX19" fmla="*/ 690893 w 690893"/>
                <a:gd name="connsiteY19" fmla="*/ 552223 h 815026"/>
                <a:gd name="connsiteX20" fmla="*/ 687781 w 690893"/>
                <a:gd name="connsiteY20" fmla="*/ 558133 h 815026"/>
                <a:gd name="connsiteX21" fmla="*/ 232753 w 690893"/>
                <a:gd name="connsiteY21" fmla="*/ 815026 h 815026"/>
                <a:gd name="connsiteX22" fmla="*/ 71257 w 690893"/>
                <a:gd name="connsiteY22" fmla="*/ 531592 h 815026"/>
                <a:gd name="connsiteX23" fmla="*/ 60494 w 690893"/>
                <a:gd name="connsiteY23" fmla="*/ 556919 h 815026"/>
                <a:gd name="connsiteX24" fmla="*/ 44046 w 690893"/>
                <a:gd name="connsiteY24" fmla="*/ 558937 h 815026"/>
                <a:gd name="connsiteX25" fmla="*/ 1566 w 690893"/>
                <a:gd name="connsiteY25" fmla="*/ 482788 h 815026"/>
                <a:gd name="connsiteX26" fmla="*/ 2676 w 690893"/>
                <a:gd name="connsiteY26" fmla="*/ 460590 h 815026"/>
                <a:gd name="connsiteX27" fmla="*/ 51177 w 690893"/>
                <a:gd name="connsiteY27" fmla="*/ 324873 h 815026"/>
                <a:gd name="connsiteX28" fmla="*/ 56794 w 690893"/>
                <a:gd name="connsiteY28" fmla="*/ 307955 h 815026"/>
                <a:gd name="connsiteX29" fmla="*/ 56715 w 690893"/>
                <a:gd name="connsiteY29" fmla="*/ 307947 h 815026"/>
                <a:gd name="connsiteX30" fmla="*/ 131462 w 690893"/>
                <a:gd name="connsiteY30" fmla="*/ 104508 h 815026"/>
                <a:gd name="connsiteX31" fmla="*/ 136702 w 690893"/>
                <a:gd name="connsiteY31" fmla="*/ 101043 h 815026"/>
                <a:gd name="connsiteX32" fmla="*/ 156857 w 690893"/>
                <a:gd name="connsiteY32" fmla="*/ 102379 h 815026"/>
                <a:gd name="connsiteX33" fmla="*/ 362265 w 690893"/>
                <a:gd name="connsiteY33" fmla="*/ 144490 h 815026"/>
                <a:gd name="connsiteX34" fmla="*/ 379217 w 690893"/>
                <a:gd name="connsiteY34" fmla="*/ 146945 h 815026"/>
                <a:gd name="connsiteX35" fmla="*/ 373398 w 690893"/>
                <a:gd name="connsiteY35" fmla="*/ 133996 h 815026"/>
                <a:gd name="connsiteX36" fmla="*/ 326040 w 690893"/>
                <a:gd name="connsiteY36" fmla="*/ 50952 h 815026"/>
                <a:gd name="connsiteX37" fmla="*/ 334852 w 690893"/>
                <a:gd name="connsiteY37" fmla="*/ 21623 h 815026"/>
                <a:gd name="connsiteX38" fmla="*/ 365527 w 690893"/>
                <a:gd name="connsiteY38" fmla="*/ 4368 h 815026"/>
                <a:gd name="connsiteX39" fmla="*/ 379090 w 690893"/>
                <a:gd name="connsiteY39" fmla="*/ 361 h 815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90893" h="815026">
                  <a:moveTo>
                    <a:pt x="235865" y="207320"/>
                  </a:moveTo>
                  <a:cubicBezTo>
                    <a:pt x="236672" y="245865"/>
                    <a:pt x="210000" y="264028"/>
                    <a:pt x="179561" y="280475"/>
                  </a:cubicBezTo>
                  <a:cubicBezTo>
                    <a:pt x="199573" y="300253"/>
                    <a:pt x="218577" y="304490"/>
                    <a:pt x="238859" y="295073"/>
                  </a:cubicBezTo>
                  <a:cubicBezTo>
                    <a:pt x="257324" y="286496"/>
                    <a:pt x="269063" y="267291"/>
                    <a:pt x="267684" y="247951"/>
                  </a:cubicBezTo>
                  <a:cubicBezTo>
                    <a:pt x="266271" y="228140"/>
                    <a:pt x="254802" y="213240"/>
                    <a:pt x="235865" y="207320"/>
                  </a:cubicBezTo>
                  <a:close/>
                  <a:moveTo>
                    <a:pt x="204080" y="206277"/>
                  </a:moveTo>
                  <a:cubicBezTo>
                    <a:pt x="182991" y="210784"/>
                    <a:pt x="171690" y="225113"/>
                    <a:pt x="170782" y="249902"/>
                  </a:cubicBezTo>
                  <a:cubicBezTo>
                    <a:pt x="197825" y="239273"/>
                    <a:pt x="209058" y="224238"/>
                    <a:pt x="204080" y="206277"/>
                  </a:cubicBezTo>
                  <a:close/>
                  <a:moveTo>
                    <a:pt x="379090" y="361"/>
                  </a:moveTo>
                  <a:cubicBezTo>
                    <a:pt x="382824" y="1433"/>
                    <a:pt x="385977" y="4889"/>
                    <a:pt x="389172" y="10657"/>
                  </a:cubicBezTo>
                  <a:cubicBezTo>
                    <a:pt x="414869" y="57141"/>
                    <a:pt x="441710" y="102985"/>
                    <a:pt x="467205" y="149569"/>
                  </a:cubicBezTo>
                  <a:cubicBezTo>
                    <a:pt x="473394" y="160904"/>
                    <a:pt x="480962" y="168001"/>
                    <a:pt x="493608" y="169481"/>
                  </a:cubicBezTo>
                  <a:cubicBezTo>
                    <a:pt x="515942" y="172071"/>
                    <a:pt x="530707" y="183405"/>
                    <a:pt x="540327" y="204293"/>
                  </a:cubicBezTo>
                  <a:cubicBezTo>
                    <a:pt x="548938" y="222993"/>
                    <a:pt x="561214" y="239945"/>
                    <a:pt x="571406" y="257974"/>
                  </a:cubicBezTo>
                  <a:cubicBezTo>
                    <a:pt x="573289" y="261337"/>
                    <a:pt x="574702" y="267324"/>
                    <a:pt x="572986" y="269712"/>
                  </a:cubicBezTo>
                  <a:cubicBezTo>
                    <a:pt x="571204" y="272201"/>
                    <a:pt x="565217" y="272975"/>
                    <a:pt x="561349" y="272437"/>
                  </a:cubicBezTo>
                  <a:cubicBezTo>
                    <a:pt x="552066" y="271125"/>
                    <a:pt x="542951" y="268602"/>
                    <a:pt x="531145" y="265979"/>
                  </a:cubicBezTo>
                  <a:cubicBezTo>
                    <a:pt x="534374" y="272504"/>
                    <a:pt x="536257" y="276809"/>
                    <a:pt x="538544" y="280879"/>
                  </a:cubicBezTo>
                  <a:lnTo>
                    <a:pt x="684822" y="539227"/>
                  </a:lnTo>
                  <a:cubicBezTo>
                    <a:pt x="687479" y="543903"/>
                    <a:pt x="690119" y="548334"/>
                    <a:pt x="690893" y="552223"/>
                  </a:cubicBezTo>
                  <a:lnTo>
                    <a:pt x="687781" y="558133"/>
                  </a:lnTo>
                  <a:lnTo>
                    <a:pt x="232753" y="815026"/>
                  </a:lnTo>
                  <a:lnTo>
                    <a:pt x="71257" y="531592"/>
                  </a:lnTo>
                  <a:lnTo>
                    <a:pt x="60494" y="556919"/>
                  </a:lnTo>
                  <a:cubicBezTo>
                    <a:pt x="56155" y="567144"/>
                    <a:pt x="50067" y="569196"/>
                    <a:pt x="44046" y="558937"/>
                  </a:cubicBezTo>
                  <a:cubicBezTo>
                    <a:pt x="29348" y="533846"/>
                    <a:pt x="14717" y="508687"/>
                    <a:pt x="1566" y="482788"/>
                  </a:cubicBezTo>
                  <a:cubicBezTo>
                    <a:pt x="-1361" y="477003"/>
                    <a:pt x="287" y="467451"/>
                    <a:pt x="2676" y="460590"/>
                  </a:cubicBezTo>
                  <a:cubicBezTo>
                    <a:pt x="18417" y="415216"/>
                    <a:pt x="34965" y="370078"/>
                    <a:pt x="51177" y="324873"/>
                  </a:cubicBezTo>
                  <a:cubicBezTo>
                    <a:pt x="53229" y="319189"/>
                    <a:pt x="54978" y="313404"/>
                    <a:pt x="56794" y="307955"/>
                  </a:cubicBezTo>
                  <a:lnTo>
                    <a:pt x="56715" y="307947"/>
                  </a:lnTo>
                  <a:lnTo>
                    <a:pt x="131462" y="104508"/>
                  </a:lnTo>
                  <a:lnTo>
                    <a:pt x="136702" y="101043"/>
                  </a:lnTo>
                  <a:cubicBezTo>
                    <a:pt x="142201" y="99504"/>
                    <a:pt x="149155" y="100731"/>
                    <a:pt x="156857" y="102379"/>
                  </a:cubicBezTo>
                  <a:lnTo>
                    <a:pt x="362265" y="144490"/>
                  </a:lnTo>
                  <a:cubicBezTo>
                    <a:pt x="367108" y="145465"/>
                    <a:pt x="372019" y="145903"/>
                    <a:pt x="379217" y="146945"/>
                  </a:cubicBezTo>
                  <a:cubicBezTo>
                    <a:pt x="376761" y="141396"/>
                    <a:pt x="375382" y="137528"/>
                    <a:pt x="373398" y="133996"/>
                  </a:cubicBezTo>
                  <a:cubicBezTo>
                    <a:pt x="357791" y="106214"/>
                    <a:pt x="342925" y="77960"/>
                    <a:pt x="326040" y="50952"/>
                  </a:cubicBezTo>
                  <a:cubicBezTo>
                    <a:pt x="316656" y="35951"/>
                    <a:pt x="319683" y="28316"/>
                    <a:pt x="334852" y="21623"/>
                  </a:cubicBezTo>
                  <a:cubicBezTo>
                    <a:pt x="345548" y="16914"/>
                    <a:pt x="355840" y="10927"/>
                    <a:pt x="365527" y="4368"/>
                  </a:cubicBezTo>
                  <a:cubicBezTo>
                    <a:pt x="371043" y="601"/>
                    <a:pt x="375357" y="-712"/>
                    <a:pt x="379090" y="36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1" name="Freeform: Shape 527">
              <a:extLst>
                <a:ext uri="{FF2B5EF4-FFF2-40B4-BE49-F238E27FC236}">
                  <a16:creationId xmlns:a16="http://schemas.microsoft.com/office/drawing/2014/main" id="{529B99C9-056A-4DBF-A2BD-ABF894D2BE31}"/>
                </a:ext>
              </a:extLst>
            </p:cNvPr>
            <p:cNvSpPr/>
            <p:nvPr/>
          </p:nvSpPr>
          <p:spPr>
            <a:xfrm>
              <a:off x="3127543" y="5524570"/>
              <a:ext cx="996802" cy="507946"/>
            </a:xfrm>
            <a:custGeom>
              <a:avLst/>
              <a:gdLst>
                <a:gd name="connsiteX0" fmla="*/ 544237 w 996802"/>
                <a:gd name="connsiteY0" fmla="*/ 102338 h 507946"/>
                <a:gd name="connsiteX1" fmla="*/ 548610 w 996802"/>
                <a:gd name="connsiteY1" fmla="*/ 141119 h 507946"/>
                <a:gd name="connsiteX2" fmla="*/ 579622 w 996802"/>
                <a:gd name="connsiteY2" fmla="*/ 155548 h 507946"/>
                <a:gd name="connsiteX3" fmla="*/ 579790 w 996802"/>
                <a:gd name="connsiteY3" fmla="*/ 84982 h 507946"/>
                <a:gd name="connsiteX4" fmla="*/ 608043 w 996802"/>
                <a:gd name="connsiteY4" fmla="*/ 133786 h 507946"/>
                <a:gd name="connsiteX5" fmla="*/ 579790 w 996802"/>
                <a:gd name="connsiteY5" fmla="*/ 84982 h 507946"/>
                <a:gd name="connsiteX6" fmla="*/ 527942 w 996802"/>
                <a:gd name="connsiteY6" fmla="*/ 1060 h 507946"/>
                <a:gd name="connsiteX7" fmla="*/ 591696 w 996802"/>
                <a:gd name="connsiteY7" fmla="*/ 21312 h 507946"/>
                <a:gd name="connsiteX8" fmla="*/ 611205 w 996802"/>
                <a:gd name="connsiteY8" fmla="*/ 24473 h 507946"/>
                <a:gd name="connsiteX9" fmla="*/ 872479 w 996802"/>
                <a:gd name="connsiteY9" fmla="*/ 19025 h 507946"/>
                <a:gd name="connsiteX10" fmla="*/ 882166 w 996802"/>
                <a:gd name="connsiteY10" fmla="*/ 21682 h 507946"/>
                <a:gd name="connsiteX11" fmla="*/ 886740 w 996802"/>
                <a:gd name="connsiteY11" fmla="*/ 21917 h 507946"/>
                <a:gd name="connsiteX12" fmla="*/ 890779 w 996802"/>
                <a:gd name="connsiteY12" fmla="*/ 24308 h 507946"/>
                <a:gd name="connsiteX13" fmla="*/ 879932 w 996802"/>
                <a:gd name="connsiteY13" fmla="*/ 51343 h 507946"/>
                <a:gd name="connsiteX14" fmla="*/ 877558 w 996802"/>
                <a:gd name="connsiteY14" fmla="*/ 50070 h 507946"/>
                <a:gd name="connsiteX15" fmla="*/ 753122 w 996802"/>
                <a:gd name="connsiteY15" fmla="*/ 31247 h 507946"/>
                <a:gd name="connsiteX16" fmla="*/ 628055 w 996802"/>
                <a:gd name="connsiteY16" fmla="*/ 48623 h 507946"/>
                <a:gd name="connsiteX17" fmla="*/ 679853 w 996802"/>
                <a:gd name="connsiteY17" fmla="*/ 158542 h 507946"/>
                <a:gd name="connsiteX18" fmla="*/ 689910 w 996802"/>
                <a:gd name="connsiteY18" fmla="*/ 168632 h 507946"/>
                <a:gd name="connsiteX19" fmla="*/ 817924 w 996802"/>
                <a:gd name="connsiteY19" fmla="*/ 181481 h 507946"/>
                <a:gd name="connsiteX20" fmla="*/ 944338 w 996802"/>
                <a:gd name="connsiteY20" fmla="*/ 145538 h 507946"/>
                <a:gd name="connsiteX21" fmla="*/ 960547 w 996802"/>
                <a:gd name="connsiteY21" fmla="*/ 114072 h 507946"/>
                <a:gd name="connsiteX22" fmla="*/ 959095 w 996802"/>
                <a:gd name="connsiteY22" fmla="*/ 110424 h 507946"/>
                <a:gd name="connsiteX23" fmla="*/ 996243 w 996802"/>
                <a:gd name="connsiteY23" fmla="*/ 110424 h 507946"/>
                <a:gd name="connsiteX24" fmla="*/ 996785 w 996802"/>
                <a:gd name="connsiteY24" fmla="*/ 111846 h 507946"/>
                <a:gd name="connsiteX25" fmla="*/ 818181 w 996802"/>
                <a:gd name="connsiteY25" fmla="*/ 213560 h 507946"/>
                <a:gd name="connsiteX26" fmla="*/ 677498 w 996802"/>
                <a:gd name="connsiteY26" fmla="*/ 198971 h 507946"/>
                <a:gd name="connsiteX27" fmla="*/ 631486 w 996802"/>
                <a:gd name="connsiteY27" fmla="*/ 289852 h 507946"/>
                <a:gd name="connsiteX28" fmla="*/ 422144 w 996802"/>
                <a:gd name="connsiteY28" fmla="*/ 318609 h 507946"/>
                <a:gd name="connsiteX29" fmla="*/ 398263 w 996802"/>
                <a:gd name="connsiteY29" fmla="*/ 319652 h 507946"/>
                <a:gd name="connsiteX30" fmla="*/ 306810 w 996802"/>
                <a:gd name="connsiteY30" fmla="*/ 377604 h 507946"/>
                <a:gd name="connsiteX31" fmla="*/ 286865 w 996802"/>
                <a:gd name="connsiteY31" fmla="*/ 360114 h 507946"/>
                <a:gd name="connsiteX32" fmla="*/ 284208 w 996802"/>
                <a:gd name="connsiteY32" fmla="*/ 393783 h 507946"/>
                <a:gd name="connsiteX33" fmla="*/ 264699 w 996802"/>
                <a:gd name="connsiteY33" fmla="*/ 379421 h 507946"/>
                <a:gd name="connsiteX34" fmla="*/ 250169 w 996802"/>
                <a:gd name="connsiteY34" fmla="*/ 403268 h 507946"/>
                <a:gd name="connsiteX35" fmla="*/ 235403 w 996802"/>
                <a:gd name="connsiteY35" fmla="*/ 393447 h 507946"/>
                <a:gd name="connsiteX36" fmla="*/ 232511 w 996802"/>
                <a:gd name="connsiteY36" fmla="*/ 405723 h 507946"/>
                <a:gd name="connsiteX37" fmla="*/ 210110 w 996802"/>
                <a:gd name="connsiteY37" fmla="*/ 410937 h 507946"/>
                <a:gd name="connsiteX38" fmla="*/ 75975 w 996802"/>
                <a:gd name="connsiteY38" fmla="*/ 500237 h 507946"/>
                <a:gd name="connsiteX39" fmla="*/ 40726 w 996802"/>
                <a:gd name="connsiteY39" fmla="*/ 503970 h 507946"/>
                <a:gd name="connsiteX40" fmla="*/ 39179 w 996802"/>
                <a:gd name="connsiteY40" fmla="*/ 503365 h 507946"/>
                <a:gd name="connsiteX41" fmla="*/ 2685 w 996802"/>
                <a:gd name="connsiteY41" fmla="*/ 486884 h 507946"/>
                <a:gd name="connsiteX42" fmla="*/ 3626 w 996802"/>
                <a:gd name="connsiteY42" fmla="*/ 433976 h 507946"/>
                <a:gd name="connsiteX43" fmla="*/ 16509 w 996802"/>
                <a:gd name="connsiteY43" fmla="*/ 420186 h 507946"/>
                <a:gd name="connsiteX44" fmla="*/ 219091 w 996802"/>
                <a:gd name="connsiteY44" fmla="*/ 285479 h 507946"/>
                <a:gd name="connsiteX45" fmla="*/ 332642 w 996802"/>
                <a:gd name="connsiteY45" fmla="*/ 203848 h 507946"/>
                <a:gd name="connsiteX46" fmla="*/ 337350 w 996802"/>
                <a:gd name="connsiteY46" fmla="*/ 186559 h 507946"/>
                <a:gd name="connsiteX47" fmla="*/ 461664 w 996802"/>
                <a:gd name="connsiteY47" fmla="*/ 7017 h 507946"/>
                <a:gd name="connsiteX48" fmla="*/ 527942 w 996802"/>
                <a:gd name="connsiteY48" fmla="*/ 1060 h 507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996802" h="507946">
                  <a:moveTo>
                    <a:pt x="544237" y="102338"/>
                  </a:moveTo>
                  <a:cubicBezTo>
                    <a:pt x="538453" y="114917"/>
                    <a:pt x="538755" y="128606"/>
                    <a:pt x="548610" y="141119"/>
                  </a:cubicBezTo>
                  <a:cubicBezTo>
                    <a:pt x="556750" y="151444"/>
                    <a:pt x="567008" y="157734"/>
                    <a:pt x="579622" y="155548"/>
                  </a:cubicBezTo>
                  <a:close/>
                  <a:moveTo>
                    <a:pt x="579790" y="84982"/>
                  </a:moveTo>
                  <a:cubicBezTo>
                    <a:pt x="574711" y="105600"/>
                    <a:pt x="583389" y="120097"/>
                    <a:pt x="608043" y="133786"/>
                  </a:cubicBezTo>
                  <a:cubicBezTo>
                    <a:pt x="616014" y="110410"/>
                    <a:pt x="605554" y="91777"/>
                    <a:pt x="579790" y="84982"/>
                  </a:cubicBezTo>
                  <a:close/>
                  <a:moveTo>
                    <a:pt x="527942" y="1060"/>
                  </a:moveTo>
                  <a:cubicBezTo>
                    <a:pt x="549628" y="3553"/>
                    <a:pt x="570893" y="10414"/>
                    <a:pt x="591696" y="21312"/>
                  </a:cubicBezTo>
                  <a:cubicBezTo>
                    <a:pt x="597313" y="24272"/>
                    <a:pt x="605688" y="26424"/>
                    <a:pt x="611205" y="24473"/>
                  </a:cubicBezTo>
                  <a:cubicBezTo>
                    <a:pt x="697814" y="-6067"/>
                    <a:pt x="784928" y="-2300"/>
                    <a:pt x="872479" y="19025"/>
                  </a:cubicBezTo>
                  <a:cubicBezTo>
                    <a:pt x="875742" y="19832"/>
                    <a:pt x="878903" y="20875"/>
                    <a:pt x="882166" y="21682"/>
                  </a:cubicBezTo>
                  <a:cubicBezTo>
                    <a:pt x="883242" y="21951"/>
                    <a:pt x="884386" y="21816"/>
                    <a:pt x="886740" y="21917"/>
                  </a:cubicBezTo>
                  <a:lnTo>
                    <a:pt x="890779" y="24308"/>
                  </a:lnTo>
                  <a:lnTo>
                    <a:pt x="879932" y="51343"/>
                  </a:lnTo>
                  <a:lnTo>
                    <a:pt x="877558" y="50070"/>
                  </a:lnTo>
                  <a:cubicBezTo>
                    <a:pt x="835767" y="38869"/>
                    <a:pt x="794497" y="32041"/>
                    <a:pt x="753122" y="31247"/>
                  </a:cubicBezTo>
                  <a:cubicBezTo>
                    <a:pt x="711747" y="30452"/>
                    <a:pt x="670267" y="35691"/>
                    <a:pt x="628055" y="48623"/>
                  </a:cubicBezTo>
                  <a:cubicBezTo>
                    <a:pt x="658932" y="81350"/>
                    <a:pt x="675245" y="117137"/>
                    <a:pt x="679853" y="158542"/>
                  </a:cubicBezTo>
                  <a:cubicBezTo>
                    <a:pt x="680290" y="162376"/>
                    <a:pt x="686076" y="168190"/>
                    <a:pt x="689910" y="168632"/>
                  </a:cubicBezTo>
                  <a:cubicBezTo>
                    <a:pt x="732491" y="173543"/>
                    <a:pt x="773138" y="175805"/>
                    <a:pt x="817924" y="181481"/>
                  </a:cubicBezTo>
                  <a:cubicBezTo>
                    <a:pt x="860165" y="186835"/>
                    <a:pt x="917623" y="180984"/>
                    <a:pt x="944338" y="145538"/>
                  </a:cubicBezTo>
                  <a:cubicBezTo>
                    <a:pt x="954261" y="132373"/>
                    <a:pt x="959448" y="122342"/>
                    <a:pt x="960547" y="114072"/>
                  </a:cubicBezTo>
                  <a:lnTo>
                    <a:pt x="959095" y="110424"/>
                  </a:lnTo>
                  <a:lnTo>
                    <a:pt x="996243" y="110424"/>
                  </a:lnTo>
                  <a:lnTo>
                    <a:pt x="996785" y="111846"/>
                  </a:lnTo>
                  <a:cubicBezTo>
                    <a:pt x="998370" y="189407"/>
                    <a:pt x="890415" y="216962"/>
                    <a:pt x="818181" y="213560"/>
                  </a:cubicBezTo>
                  <a:lnTo>
                    <a:pt x="677498" y="198971"/>
                  </a:lnTo>
                  <a:cubicBezTo>
                    <a:pt x="671747" y="232571"/>
                    <a:pt x="656914" y="263886"/>
                    <a:pt x="631486" y="289852"/>
                  </a:cubicBezTo>
                  <a:cubicBezTo>
                    <a:pt x="575047" y="347468"/>
                    <a:pt x="491734" y="359307"/>
                    <a:pt x="422144" y="318609"/>
                  </a:cubicBezTo>
                  <a:cubicBezTo>
                    <a:pt x="412760" y="313127"/>
                    <a:pt x="406705" y="314170"/>
                    <a:pt x="398263" y="319652"/>
                  </a:cubicBezTo>
                  <a:cubicBezTo>
                    <a:pt x="368328" y="339227"/>
                    <a:pt x="337889" y="357996"/>
                    <a:pt x="306810" y="377604"/>
                  </a:cubicBezTo>
                  <a:lnTo>
                    <a:pt x="286865" y="360114"/>
                  </a:lnTo>
                  <a:cubicBezTo>
                    <a:pt x="285957" y="371819"/>
                    <a:pt x="285183" y="381506"/>
                    <a:pt x="284208" y="393783"/>
                  </a:cubicBezTo>
                  <a:lnTo>
                    <a:pt x="264699" y="379421"/>
                  </a:lnTo>
                  <a:lnTo>
                    <a:pt x="250169" y="403268"/>
                  </a:lnTo>
                  <a:lnTo>
                    <a:pt x="235403" y="393447"/>
                  </a:lnTo>
                  <a:lnTo>
                    <a:pt x="232511" y="405723"/>
                  </a:lnTo>
                  <a:cubicBezTo>
                    <a:pt x="223833" y="407607"/>
                    <a:pt x="215694" y="407304"/>
                    <a:pt x="210110" y="410937"/>
                  </a:cubicBezTo>
                  <a:cubicBezTo>
                    <a:pt x="165040" y="440165"/>
                    <a:pt x="120070" y="469596"/>
                    <a:pt x="75975" y="500237"/>
                  </a:cubicBezTo>
                  <a:cubicBezTo>
                    <a:pt x="63799" y="508713"/>
                    <a:pt x="53339" y="510563"/>
                    <a:pt x="40726" y="503970"/>
                  </a:cubicBezTo>
                  <a:cubicBezTo>
                    <a:pt x="40221" y="503701"/>
                    <a:pt x="39683" y="503567"/>
                    <a:pt x="39179" y="503365"/>
                  </a:cubicBezTo>
                  <a:cubicBezTo>
                    <a:pt x="26431" y="498084"/>
                    <a:pt x="5678" y="495562"/>
                    <a:pt x="2685" y="486884"/>
                  </a:cubicBezTo>
                  <a:cubicBezTo>
                    <a:pt x="-2764" y="471143"/>
                    <a:pt x="1407" y="451634"/>
                    <a:pt x="3626" y="433976"/>
                  </a:cubicBezTo>
                  <a:cubicBezTo>
                    <a:pt x="4265" y="428864"/>
                    <a:pt x="11261" y="423651"/>
                    <a:pt x="16509" y="420186"/>
                  </a:cubicBezTo>
                  <a:cubicBezTo>
                    <a:pt x="84249" y="375519"/>
                    <a:pt x="154714" y="334485"/>
                    <a:pt x="219091" y="285479"/>
                  </a:cubicBezTo>
                  <a:cubicBezTo>
                    <a:pt x="256324" y="257125"/>
                    <a:pt x="295172" y="231596"/>
                    <a:pt x="332642" y="203848"/>
                  </a:cubicBezTo>
                  <a:cubicBezTo>
                    <a:pt x="336476" y="201022"/>
                    <a:pt x="337619" y="192378"/>
                    <a:pt x="337350" y="186559"/>
                  </a:cubicBezTo>
                  <a:cubicBezTo>
                    <a:pt x="333012" y="100925"/>
                    <a:pt x="381008" y="30629"/>
                    <a:pt x="461664" y="7017"/>
                  </a:cubicBezTo>
                  <a:cubicBezTo>
                    <a:pt x="484149" y="442"/>
                    <a:pt x="506256" y="-1433"/>
                    <a:pt x="527942" y="106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0F7B10B6-C12B-4687-8B69-B18B6D3350A0}"/>
              </a:ext>
            </a:extLst>
          </p:cNvPr>
          <p:cNvGrpSpPr/>
          <p:nvPr/>
        </p:nvGrpSpPr>
        <p:grpSpPr>
          <a:xfrm rot="21187442">
            <a:off x="1308643" y="4977457"/>
            <a:ext cx="2093679" cy="1151677"/>
            <a:chOff x="6402910" y="125001"/>
            <a:chExt cx="1792179" cy="985830"/>
          </a:xfrm>
        </p:grpSpPr>
        <p:grpSp>
          <p:nvGrpSpPr>
            <p:cNvPr id="73" name="Graphic 8">
              <a:extLst>
                <a:ext uri="{FF2B5EF4-FFF2-40B4-BE49-F238E27FC236}">
                  <a16:creationId xmlns:a16="http://schemas.microsoft.com/office/drawing/2014/main" id="{CD652A26-0B1F-4595-A68E-53189A1AA072}"/>
                </a:ext>
              </a:extLst>
            </p:cNvPr>
            <p:cNvGrpSpPr/>
            <p:nvPr/>
          </p:nvGrpSpPr>
          <p:grpSpPr>
            <a:xfrm>
              <a:off x="6897551" y="125001"/>
              <a:ext cx="768648" cy="985830"/>
              <a:chOff x="5438810" y="2586043"/>
              <a:chExt cx="1315990" cy="1687823"/>
            </a:xfrm>
          </p:grpSpPr>
          <p:sp>
            <p:nvSpPr>
              <p:cNvPr id="74" name="Freeform: Shape 365">
                <a:extLst>
                  <a:ext uri="{FF2B5EF4-FFF2-40B4-BE49-F238E27FC236}">
                    <a16:creationId xmlns:a16="http://schemas.microsoft.com/office/drawing/2014/main" id="{2EB15F93-631B-4FA3-A8FE-C938FE9355E1}"/>
                  </a:ext>
                </a:extLst>
              </p:cNvPr>
              <p:cNvSpPr/>
              <p:nvPr/>
            </p:nvSpPr>
            <p:spPr>
              <a:xfrm>
                <a:off x="5438810" y="2586043"/>
                <a:ext cx="1315990" cy="1687823"/>
              </a:xfrm>
              <a:custGeom>
                <a:avLst/>
                <a:gdLst>
                  <a:gd name="connsiteX0" fmla="*/ 1315843 w 1315990"/>
                  <a:gd name="connsiteY0" fmla="*/ 1480178 h 1687823"/>
                  <a:gd name="connsiteX1" fmla="*/ 1260979 w 1315990"/>
                  <a:gd name="connsiteY1" fmla="*/ 1162424 h 1687823"/>
                  <a:gd name="connsiteX2" fmla="*/ 1076765 w 1315990"/>
                  <a:gd name="connsiteY2" fmla="*/ 699414 h 1687823"/>
                  <a:gd name="connsiteX3" fmla="*/ 956084 w 1315990"/>
                  <a:gd name="connsiteY3" fmla="*/ 516724 h 1687823"/>
                  <a:gd name="connsiteX4" fmla="*/ 874931 w 1315990"/>
                  <a:gd name="connsiteY4" fmla="*/ 408044 h 1687823"/>
                  <a:gd name="connsiteX5" fmla="*/ 878074 w 1315990"/>
                  <a:gd name="connsiteY5" fmla="*/ 316985 h 1687823"/>
                  <a:gd name="connsiteX6" fmla="*/ 1026188 w 1315990"/>
                  <a:gd name="connsiteY6" fmla="*/ 187350 h 1687823"/>
                  <a:gd name="connsiteX7" fmla="*/ 1103435 w 1315990"/>
                  <a:gd name="connsiteY7" fmla="*/ 75907 h 1687823"/>
                  <a:gd name="connsiteX8" fmla="*/ 1117437 w 1315990"/>
                  <a:gd name="connsiteY8" fmla="*/ 34759 h 1687823"/>
                  <a:gd name="connsiteX9" fmla="*/ 1076194 w 1315990"/>
                  <a:gd name="connsiteY9" fmla="*/ 37045 h 1687823"/>
                  <a:gd name="connsiteX10" fmla="*/ 1049333 w 1315990"/>
                  <a:gd name="connsiteY10" fmla="*/ 41998 h 1687823"/>
                  <a:gd name="connsiteX11" fmla="*/ 1029331 w 1315990"/>
                  <a:gd name="connsiteY11" fmla="*/ 33521 h 1687823"/>
                  <a:gd name="connsiteX12" fmla="*/ 901220 w 1315990"/>
                  <a:gd name="connsiteY12" fmla="*/ 25806 h 1687823"/>
                  <a:gd name="connsiteX13" fmla="*/ 784634 w 1315990"/>
                  <a:gd name="connsiteY13" fmla="*/ 22282 h 1687823"/>
                  <a:gd name="connsiteX14" fmla="*/ 740723 w 1315990"/>
                  <a:gd name="connsiteY14" fmla="*/ 39808 h 1687823"/>
                  <a:gd name="connsiteX15" fmla="*/ 630805 w 1315990"/>
                  <a:gd name="connsiteY15" fmla="*/ 13519 h 1687823"/>
                  <a:gd name="connsiteX16" fmla="*/ 586704 w 1315990"/>
                  <a:gd name="connsiteY16" fmla="*/ 7994 h 1687823"/>
                  <a:gd name="connsiteX17" fmla="*/ 414492 w 1315990"/>
                  <a:gd name="connsiteY17" fmla="*/ 18091 h 1687823"/>
                  <a:gd name="connsiteX18" fmla="*/ 378869 w 1315990"/>
                  <a:gd name="connsiteY18" fmla="*/ 10756 h 1687823"/>
                  <a:gd name="connsiteX19" fmla="*/ 192560 w 1315990"/>
                  <a:gd name="connsiteY19" fmla="*/ 42665 h 1687823"/>
                  <a:gd name="connsiteX20" fmla="*/ 267712 w 1315990"/>
                  <a:gd name="connsiteY20" fmla="*/ 188112 h 1687823"/>
                  <a:gd name="connsiteX21" fmla="*/ 464213 w 1315990"/>
                  <a:gd name="connsiteY21" fmla="*/ 327939 h 1687823"/>
                  <a:gd name="connsiteX22" fmla="*/ 457069 w 1315990"/>
                  <a:gd name="connsiteY22" fmla="*/ 417569 h 1687823"/>
                  <a:gd name="connsiteX23" fmla="*/ 420302 w 1315990"/>
                  <a:gd name="connsiteY23" fmla="*/ 450526 h 1687823"/>
                  <a:gd name="connsiteX24" fmla="*/ 147125 w 1315990"/>
                  <a:gd name="connsiteY24" fmla="*/ 900582 h 1687823"/>
                  <a:gd name="connsiteX25" fmla="*/ 821 w 1315990"/>
                  <a:gd name="connsiteY25" fmla="*/ 1544948 h 1687823"/>
                  <a:gd name="connsiteX26" fmla="*/ 128456 w 1315990"/>
                  <a:gd name="connsiteY26" fmla="*/ 1687823 h 1687823"/>
                  <a:gd name="connsiteX27" fmla="*/ 702052 w 1315990"/>
                  <a:gd name="connsiteY27" fmla="*/ 1687823 h 1687823"/>
                  <a:gd name="connsiteX28" fmla="*/ 1184684 w 1315990"/>
                  <a:gd name="connsiteY28" fmla="*/ 1686490 h 1687823"/>
                  <a:gd name="connsiteX29" fmla="*/ 1315843 w 1315990"/>
                  <a:gd name="connsiteY29" fmla="*/ 1480178 h 168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15990" h="1687823">
                    <a:moveTo>
                      <a:pt x="1315843" y="1480178"/>
                    </a:moveTo>
                    <a:cubicBezTo>
                      <a:pt x="1313176" y="1361401"/>
                      <a:pt x="1275647" y="1223860"/>
                      <a:pt x="1260979" y="1162424"/>
                    </a:cubicBezTo>
                    <a:cubicBezTo>
                      <a:pt x="1222117" y="1000309"/>
                      <a:pt x="1160014" y="843813"/>
                      <a:pt x="1076765" y="699414"/>
                    </a:cubicBezTo>
                    <a:cubicBezTo>
                      <a:pt x="1040094" y="635787"/>
                      <a:pt x="996374" y="577780"/>
                      <a:pt x="956084" y="516724"/>
                    </a:cubicBezTo>
                    <a:cubicBezTo>
                      <a:pt x="941701" y="494912"/>
                      <a:pt x="906935" y="410806"/>
                      <a:pt x="874931" y="408044"/>
                    </a:cubicBezTo>
                    <a:cubicBezTo>
                      <a:pt x="884170" y="378040"/>
                      <a:pt x="881408" y="347465"/>
                      <a:pt x="878074" y="316985"/>
                    </a:cubicBezTo>
                    <a:cubicBezTo>
                      <a:pt x="944177" y="293744"/>
                      <a:pt x="985516" y="240880"/>
                      <a:pt x="1026188" y="187350"/>
                    </a:cubicBezTo>
                    <a:cubicBezTo>
                      <a:pt x="1050381" y="149059"/>
                      <a:pt x="1076289" y="112102"/>
                      <a:pt x="1103435" y="75907"/>
                    </a:cubicBezTo>
                    <a:cubicBezTo>
                      <a:pt x="1112389" y="63906"/>
                      <a:pt x="1127819" y="50666"/>
                      <a:pt x="1117437" y="34759"/>
                    </a:cubicBezTo>
                    <a:cubicBezTo>
                      <a:pt x="1105340" y="16090"/>
                      <a:pt x="1089815" y="32950"/>
                      <a:pt x="1076194" y="37045"/>
                    </a:cubicBezTo>
                    <a:cubicBezTo>
                      <a:pt x="1067336" y="39712"/>
                      <a:pt x="1059049" y="44761"/>
                      <a:pt x="1049333" y="41998"/>
                    </a:cubicBezTo>
                    <a:cubicBezTo>
                      <a:pt x="1042666" y="38950"/>
                      <a:pt x="1037903" y="27806"/>
                      <a:pt x="1029331" y="33521"/>
                    </a:cubicBezTo>
                    <a:cubicBezTo>
                      <a:pt x="984563" y="63430"/>
                      <a:pt x="935891" y="48856"/>
                      <a:pt x="901220" y="25806"/>
                    </a:cubicBezTo>
                    <a:cubicBezTo>
                      <a:pt x="857976" y="-2960"/>
                      <a:pt x="824448" y="1041"/>
                      <a:pt x="784634" y="22282"/>
                    </a:cubicBezTo>
                    <a:cubicBezTo>
                      <a:pt x="770822" y="29616"/>
                      <a:pt x="755297" y="33807"/>
                      <a:pt x="740723" y="39808"/>
                    </a:cubicBezTo>
                    <a:cubicBezTo>
                      <a:pt x="697766" y="57334"/>
                      <a:pt x="659475" y="51142"/>
                      <a:pt x="630805" y="13519"/>
                    </a:cubicBezTo>
                    <a:cubicBezTo>
                      <a:pt x="616136" y="-5722"/>
                      <a:pt x="603278" y="-1436"/>
                      <a:pt x="586704" y="7994"/>
                    </a:cubicBezTo>
                    <a:cubicBezTo>
                      <a:pt x="531078" y="39808"/>
                      <a:pt x="473738" y="45142"/>
                      <a:pt x="414492" y="18091"/>
                    </a:cubicBezTo>
                    <a:cubicBezTo>
                      <a:pt x="403253" y="12947"/>
                      <a:pt x="391442" y="3994"/>
                      <a:pt x="378869" y="10756"/>
                    </a:cubicBezTo>
                    <a:cubicBezTo>
                      <a:pt x="320195" y="42094"/>
                      <a:pt x="257330" y="47618"/>
                      <a:pt x="192560" y="42665"/>
                    </a:cubicBezTo>
                    <a:cubicBezTo>
                      <a:pt x="218849" y="90481"/>
                      <a:pt x="235994" y="146107"/>
                      <a:pt x="267712" y="188112"/>
                    </a:cubicBezTo>
                    <a:cubicBezTo>
                      <a:pt x="324671" y="246976"/>
                      <a:pt x="389918" y="294030"/>
                      <a:pt x="464213" y="327939"/>
                    </a:cubicBezTo>
                    <a:cubicBezTo>
                      <a:pt x="454878" y="357085"/>
                      <a:pt x="452878" y="386994"/>
                      <a:pt x="457069" y="417569"/>
                    </a:cubicBezTo>
                    <a:cubicBezTo>
                      <a:pt x="438876" y="421189"/>
                      <a:pt x="429732" y="437000"/>
                      <a:pt x="420302" y="450526"/>
                    </a:cubicBezTo>
                    <a:cubicBezTo>
                      <a:pt x="319052" y="595210"/>
                      <a:pt x="215705" y="736657"/>
                      <a:pt x="147125" y="900582"/>
                    </a:cubicBezTo>
                    <a:cubicBezTo>
                      <a:pt x="60353" y="1107941"/>
                      <a:pt x="25777" y="1323206"/>
                      <a:pt x="821" y="1544948"/>
                    </a:cubicBezTo>
                    <a:cubicBezTo>
                      <a:pt x="-7751" y="1621148"/>
                      <a:pt x="51875" y="1687823"/>
                      <a:pt x="128456" y="1687823"/>
                    </a:cubicBezTo>
                    <a:cubicBezTo>
                      <a:pt x="319623" y="1687823"/>
                      <a:pt x="510885" y="1687823"/>
                      <a:pt x="702052" y="1687823"/>
                    </a:cubicBezTo>
                    <a:cubicBezTo>
                      <a:pt x="862929" y="1687823"/>
                      <a:pt x="1023806" y="1687061"/>
                      <a:pt x="1184684" y="1686490"/>
                    </a:cubicBezTo>
                    <a:cubicBezTo>
                      <a:pt x="1290316" y="1686204"/>
                      <a:pt x="1318319" y="1591430"/>
                      <a:pt x="1315843" y="1480178"/>
                    </a:cubicBezTo>
                    <a:close/>
                  </a:path>
                </a:pathLst>
              </a:custGeom>
              <a:solidFill>
                <a:srgbClr val="F6DA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366">
                <a:extLst>
                  <a:ext uri="{FF2B5EF4-FFF2-40B4-BE49-F238E27FC236}">
                    <a16:creationId xmlns:a16="http://schemas.microsoft.com/office/drawing/2014/main" id="{7CBE0713-5E29-4796-94C7-660DF71D5F70}"/>
                  </a:ext>
                </a:extLst>
              </p:cNvPr>
              <p:cNvSpPr/>
              <p:nvPr/>
            </p:nvSpPr>
            <p:spPr>
              <a:xfrm>
                <a:off x="6296412" y="3951966"/>
                <a:ext cx="188596" cy="187773"/>
              </a:xfrm>
              <a:custGeom>
                <a:avLst/>
                <a:gdLst>
                  <a:gd name="connsiteX0" fmla="*/ 100482 w 188596"/>
                  <a:gd name="connsiteY0" fmla="*/ 166262 h 187773"/>
                  <a:gd name="connsiteX1" fmla="*/ 99053 w 188596"/>
                  <a:gd name="connsiteY1" fmla="*/ 187027 h 187773"/>
                  <a:gd name="connsiteX2" fmla="*/ 81623 w 188596"/>
                  <a:gd name="connsiteY2" fmla="*/ 183693 h 187773"/>
                  <a:gd name="connsiteX3" fmla="*/ 9137 w 188596"/>
                  <a:gd name="connsiteY3" fmla="*/ 109112 h 187773"/>
                  <a:gd name="connsiteX4" fmla="*/ 23901 w 188596"/>
                  <a:gd name="connsiteY4" fmla="*/ 87681 h 187773"/>
                  <a:gd name="connsiteX5" fmla="*/ 46952 w 188596"/>
                  <a:gd name="connsiteY5" fmla="*/ 57963 h 187773"/>
                  <a:gd name="connsiteX6" fmla="*/ 89433 w 188596"/>
                  <a:gd name="connsiteY6" fmla="*/ 1670 h 187773"/>
                  <a:gd name="connsiteX7" fmla="*/ 110007 w 188596"/>
                  <a:gd name="connsiteY7" fmla="*/ 6338 h 187773"/>
                  <a:gd name="connsiteX8" fmla="*/ 179444 w 188596"/>
                  <a:gd name="connsiteY8" fmla="*/ 77394 h 187773"/>
                  <a:gd name="connsiteX9" fmla="*/ 166681 w 188596"/>
                  <a:gd name="connsiteY9" fmla="*/ 100064 h 187773"/>
                  <a:gd name="connsiteX10" fmla="*/ 159251 w 188596"/>
                  <a:gd name="connsiteY10" fmla="*/ 111494 h 187773"/>
                  <a:gd name="connsiteX11" fmla="*/ 154679 w 188596"/>
                  <a:gd name="connsiteY11" fmla="*/ 123114 h 187773"/>
                  <a:gd name="connsiteX12" fmla="*/ 142583 w 188596"/>
                  <a:gd name="connsiteY12" fmla="*/ 135782 h 187773"/>
                  <a:gd name="connsiteX13" fmla="*/ 130105 w 188596"/>
                  <a:gd name="connsiteY13" fmla="*/ 139592 h 187773"/>
                  <a:gd name="connsiteX14" fmla="*/ 118294 w 188596"/>
                  <a:gd name="connsiteY14" fmla="*/ 143402 h 187773"/>
                  <a:gd name="connsiteX15" fmla="*/ 105435 w 188596"/>
                  <a:gd name="connsiteY15" fmla="*/ 156261 h 187773"/>
                  <a:gd name="connsiteX16" fmla="*/ 100482 w 188596"/>
                  <a:gd name="connsiteY16" fmla="*/ 166262 h 187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596" h="187773">
                    <a:moveTo>
                      <a:pt x="100482" y="166262"/>
                    </a:moveTo>
                    <a:cubicBezTo>
                      <a:pt x="107245" y="175502"/>
                      <a:pt x="108864" y="183407"/>
                      <a:pt x="99053" y="187027"/>
                    </a:cubicBezTo>
                    <a:cubicBezTo>
                      <a:pt x="94196" y="188836"/>
                      <a:pt x="85337" y="187217"/>
                      <a:pt x="81623" y="183693"/>
                    </a:cubicBezTo>
                    <a:cubicBezTo>
                      <a:pt x="56667" y="159595"/>
                      <a:pt x="31426" y="135497"/>
                      <a:pt x="9137" y="109112"/>
                    </a:cubicBezTo>
                    <a:cubicBezTo>
                      <a:pt x="3327" y="102159"/>
                      <a:pt x="-14294" y="71774"/>
                      <a:pt x="23901" y="87681"/>
                    </a:cubicBezTo>
                    <a:cubicBezTo>
                      <a:pt x="26092" y="73013"/>
                      <a:pt x="40665" y="67583"/>
                      <a:pt x="46952" y="57963"/>
                    </a:cubicBezTo>
                    <a:cubicBezTo>
                      <a:pt x="59810" y="38341"/>
                      <a:pt x="88481" y="30722"/>
                      <a:pt x="89433" y="1670"/>
                    </a:cubicBezTo>
                    <a:cubicBezTo>
                      <a:pt x="89528" y="-1854"/>
                      <a:pt x="104102" y="432"/>
                      <a:pt x="110007" y="6338"/>
                    </a:cubicBezTo>
                    <a:cubicBezTo>
                      <a:pt x="133534" y="29674"/>
                      <a:pt x="158013" y="52248"/>
                      <a:pt x="179444" y="77394"/>
                    </a:cubicBezTo>
                    <a:cubicBezTo>
                      <a:pt x="185445" y="84347"/>
                      <a:pt x="202019" y="110922"/>
                      <a:pt x="166681" y="100064"/>
                    </a:cubicBezTo>
                    <a:cubicBezTo>
                      <a:pt x="147440" y="94158"/>
                      <a:pt x="153155" y="101588"/>
                      <a:pt x="159251" y="111494"/>
                    </a:cubicBezTo>
                    <a:cubicBezTo>
                      <a:pt x="162680" y="117113"/>
                      <a:pt x="168300" y="130924"/>
                      <a:pt x="154679" y="123114"/>
                    </a:cubicBezTo>
                    <a:cubicBezTo>
                      <a:pt x="122485" y="104826"/>
                      <a:pt x="135153" y="116161"/>
                      <a:pt x="142583" y="135782"/>
                    </a:cubicBezTo>
                    <a:cubicBezTo>
                      <a:pt x="148298" y="150832"/>
                      <a:pt x="135820" y="141783"/>
                      <a:pt x="130105" y="139592"/>
                    </a:cubicBezTo>
                    <a:cubicBezTo>
                      <a:pt x="124771" y="137497"/>
                      <a:pt x="110579" y="129686"/>
                      <a:pt x="118294" y="143402"/>
                    </a:cubicBezTo>
                    <a:cubicBezTo>
                      <a:pt x="135725" y="174263"/>
                      <a:pt x="126771" y="164357"/>
                      <a:pt x="105435" y="156261"/>
                    </a:cubicBezTo>
                    <a:cubicBezTo>
                      <a:pt x="88766" y="149974"/>
                      <a:pt x="101339" y="163310"/>
                      <a:pt x="100482" y="166262"/>
                    </a:cubicBezTo>
                    <a:close/>
                  </a:path>
                </a:pathLst>
              </a:custGeom>
              <a:solidFill>
                <a:srgbClr val="EEA1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367">
                <a:extLst>
                  <a:ext uri="{FF2B5EF4-FFF2-40B4-BE49-F238E27FC236}">
                    <a16:creationId xmlns:a16="http://schemas.microsoft.com/office/drawing/2014/main" id="{C65DE7A5-21CA-46C3-B35F-70165FEB9B90}"/>
                  </a:ext>
                </a:extLst>
              </p:cNvPr>
              <p:cNvSpPr/>
              <p:nvPr/>
            </p:nvSpPr>
            <p:spPr>
              <a:xfrm>
                <a:off x="5923149" y="3437679"/>
                <a:ext cx="289325" cy="540246"/>
              </a:xfrm>
              <a:custGeom>
                <a:avLst/>
                <a:gdLst>
                  <a:gd name="connsiteX0" fmla="*/ 211522 w 289325"/>
                  <a:gd name="connsiteY0" fmla="*/ 252496 h 540246"/>
                  <a:gd name="connsiteX1" fmla="*/ 174470 w 289325"/>
                  <a:gd name="connsiteY1" fmla="*/ 192012 h 540246"/>
                  <a:gd name="connsiteX2" fmla="*/ 183709 w 289325"/>
                  <a:gd name="connsiteY2" fmla="*/ 121718 h 540246"/>
                  <a:gd name="connsiteX3" fmla="*/ 213808 w 289325"/>
                  <a:gd name="connsiteY3" fmla="*/ 110573 h 540246"/>
                  <a:gd name="connsiteX4" fmla="*/ 237144 w 289325"/>
                  <a:gd name="connsiteY4" fmla="*/ 145530 h 540246"/>
                  <a:gd name="connsiteX5" fmla="*/ 270768 w 289325"/>
                  <a:gd name="connsiteY5" fmla="*/ 164390 h 540246"/>
                  <a:gd name="connsiteX6" fmla="*/ 284579 w 289325"/>
                  <a:gd name="connsiteY6" fmla="*/ 125528 h 540246"/>
                  <a:gd name="connsiteX7" fmla="*/ 215237 w 289325"/>
                  <a:gd name="connsiteY7" fmla="*/ 52757 h 540246"/>
                  <a:gd name="connsiteX8" fmla="*/ 183519 w 289325"/>
                  <a:gd name="connsiteY8" fmla="*/ 18848 h 540246"/>
                  <a:gd name="connsiteX9" fmla="*/ 166850 w 289325"/>
                  <a:gd name="connsiteY9" fmla="*/ 83 h 540246"/>
                  <a:gd name="connsiteX10" fmla="*/ 146181 w 289325"/>
                  <a:gd name="connsiteY10" fmla="*/ 19705 h 540246"/>
                  <a:gd name="connsiteX11" fmla="*/ 116367 w 289325"/>
                  <a:gd name="connsiteY11" fmla="*/ 46661 h 540246"/>
                  <a:gd name="connsiteX12" fmla="*/ 26547 w 289325"/>
                  <a:gd name="connsiteY12" fmla="*/ 135243 h 540246"/>
                  <a:gd name="connsiteX13" fmla="*/ 73981 w 289325"/>
                  <a:gd name="connsiteY13" fmla="*/ 249829 h 540246"/>
                  <a:gd name="connsiteX14" fmla="*/ 126654 w 289325"/>
                  <a:gd name="connsiteY14" fmla="*/ 347175 h 540246"/>
                  <a:gd name="connsiteX15" fmla="*/ 126273 w 289325"/>
                  <a:gd name="connsiteY15" fmla="*/ 383274 h 540246"/>
                  <a:gd name="connsiteX16" fmla="*/ 112653 w 289325"/>
                  <a:gd name="connsiteY16" fmla="*/ 430613 h 540246"/>
                  <a:gd name="connsiteX17" fmla="*/ 59979 w 289325"/>
                  <a:gd name="connsiteY17" fmla="*/ 397086 h 540246"/>
                  <a:gd name="connsiteX18" fmla="*/ 50740 w 289325"/>
                  <a:gd name="connsiteY18" fmla="*/ 370416 h 540246"/>
                  <a:gd name="connsiteX19" fmla="*/ 14640 w 289325"/>
                  <a:gd name="connsiteY19" fmla="*/ 352604 h 540246"/>
                  <a:gd name="connsiteX20" fmla="*/ 1591 w 289325"/>
                  <a:gd name="connsiteY20" fmla="*/ 381750 h 540246"/>
                  <a:gd name="connsiteX21" fmla="*/ 83697 w 289325"/>
                  <a:gd name="connsiteY21" fmla="*/ 477286 h 540246"/>
                  <a:gd name="connsiteX22" fmla="*/ 117701 w 289325"/>
                  <a:gd name="connsiteY22" fmla="*/ 513957 h 540246"/>
                  <a:gd name="connsiteX23" fmla="*/ 136465 w 289325"/>
                  <a:gd name="connsiteY23" fmla="*/ 540246 h 540246"/>
                  <a:gd name="connsiteX24" fmla="*/ 155515 w 289325"/>
                  <a:gd name="connsiteY24" fmla="*/ 513957 h 540246"/>
                  <a:gd name="connsiteX25" fmla="*/ 185424 w 289325"/>
                  <a:gd name="connsiteY25" fmla="*/ 484525 h 540246"/>
                  <a:gd name="connsiteX26" fmla="*/ 288389 w 289325"/>
                  <a:gd name="connsiteY26" fmla="*/ 385751 h 540246"/>
                  <a:gd name="connsiteX27" fmla="*/ 211522 w 289325"/>
                  <a:gd name="connsiteY27" fmla="*/ 252496 h 540246"/>
                  <a:gd name="connsiteX28" fmla="*/ 140561 w 289325"/>
                  <a:gd name="connsiteY28" fmla="*/ 133719 h 540246"/>
                  <a:gd name="connsiteX29" fmla="*/ 136179 w 289325"/>
                  <a:gd name="connsiteY29" fmla="*/ 166009 h 540246"/>
                  <a:gd name="connsiteX30" fmla="*/ 118749 w 289325"/>
                  <a:gd name="connsiteY30" fmla="*/ 215063 h 540246"/>
                  <a:gd name="connsiteX31" fmla="*/ 79125 w 289325"/>
                  <a:gd name="connsiteY31" fmla="*/ 159151 h 540246"/>
                  <a:gd name="connsiteX32" fmla="*/ 96174 w 289325"/>
                  <a:gd name="connsiteY32" fmla="*/ 112193 h 540246"/>
                  <a:gd name="connsiteX33" fmla="*/ 138465 w 289325"/>
                  <a:gd name="connsiteY33" fmla="*/ 99620 h 540246"/>
                  <a:gd name="connsiteX34" fmla="*/ 140561 w 289325"/>
                  <a:gd name="connsiteY34" fmla="*/ 133719 h 540246"/>
                  <a:gd name="connsiteX35" fmla="*/ 228858 w 289325"/>
                  <a:gd name="connsiteY35" fmla="*/ 397847 h 540246"/>
                  <a:gd name="connsiteX36" fmla="*/ 178185 w 289325"/>
                  <a:gd name="connsiteY36" fmla="*/ 433090 h 540246"/>
                  <a:gd name="connsiteX37" fmla="*/ 165040 w 289325"/>
                  <a:gd name="connsiteY37" fmla="*/ 389180 h 540246"/>
                  <a:gd name="connsiteX38" fmla="*/ 164754 w 289325"/>
                  <a:gd name="connsiteY38" fmla="*/ 365463 h 540246"/>
                  <a:gd name="connsiteX39" fmla="*/ 165135 w 289325"/>
                  <a:gd name="connsiteY39" fmla="*/ 365463 h 540246"/>
                  <a:gd name="connsiteX40" fmla="*/ 165421 w 289325"/>
                  <a:gd name="connsiteY40" fmla="*/ 346508 h 540246"/>
                  <a:gd name="connsiteX41" fmla="*/ 179042 w 289325"/>
                  <a:gd name="connsiteY41" fmla="*/ 299550 h 540246"/>
                  <a:gd name="connsiteX42" fmla="*/ 234477 w 289325"/>
                  <a:gd name="connsiteY42" fmla="*/ 338126 h 540246"/>
                  <a:gd name="connsiteX43" fmla="*/ 228858 w 289325"/>
                  <a:gd name="connsiteY43" fmla="*/ 397847 h 5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89325" h="540246">
                    <a:moveTo>
                      <a:pt x="211522" y="252496"/>
                    </a:moveTo>
                    <a:cubicBezTo>
                      <a:pt x="179518" y="240018"/>
                      <a:pt x="170279" y="222397"/>
                      <a:pt x="174470" y="192012"/>
                    </a:cubicBezTo>
                    <a:cubicBezTo>
                      <a:pt x="177613" y="168581"/>
                      <a:pt x="180375" y="145149"/>
                      <a:pt x="183709" y="121718"/>
                    </a:cubicBezTo>
                    <a:cubicBezTo>
                      <a:pt x="186852" y="100001"/>
                      <a:pt x="198949" y="100668"/>
                      <a:pt x="213808" y="110573"/>
                    </a:cubicBezTo>
                    <a:cubicBezTo>
                      <a:pt x="226286" y="118860"/>
                      <a:pt x="232953" y="131910"/>
                      <a:pt x="237144" y="145530"/>
                    </a:cubicBezTo>
                    <a:cubicBezTo>
                      <a:pt x="242669" y="163437"/>
                      <a:pt x="249813" y="173724"/>
                      <a:pt x="270768" y="164390"/>
                    </a:cubicBezTo>
                    <a:cubicBezTo>
                      <a:pt x="290103" y="155817"/>
                      <a:pt x="290580" y="142482"/>
                      <a:pt x="284579" y="125528"/>
                    </a:cubicBezTo>
                    <a:cubicBezTo>
                      <a:pt x="272292" y="90857"/>
                      <a:pt x="251146" y="65044"/>
                      <a:pt x="215237" y="52757"/>
                    </a:cubicBezTo>
                    <a:cubicBezTo>
                      <a:pt x="199235" y="47232"/>
                      <a:pt x="180947" y="43137"/>
                      <a:pt x="183519" y="18848"/>
                    </a:cubicBezTo>
                    <a:cubicBezTo>
                      <a:pt x="184662" y="8275"/>
                      <a:pt x="178470" y="845"/>
                      <a:pt x="166850" y="83"/>
                    </a:cubicBezTo>
                    <a:cubicBezTo>
                      <a:pt x="152943" y="-869"/>
                      <a:pt x="145800" y="6370"/>
                      <a:pt x="146181" y="19705"/>
                    </a:cubicBezTo>
                    <a:cubicBezTo>
                      <a:pt x="146752" y="40946"/>
                      <a:pt x="134846" y="44184"/>
                      <a:pt x="116367" y="46661"/>
                    </a:cubicBezTo>
                    <a:cubicBezTo>
                      <a:pt x="64170" y="53519"/>
                      <a:pt x="34929" y="80856"/>
                      <a:pt x="26547" y="135243"/>
                    </a:cubicBezTo>
                    <a:cubicBezTo>
                      <a:pt x="19403" y="181439"/>
                      <a:pt x="29880" y="230208"/>
                      <a:pt x="73981" y="249829"/>
                    </a:cubicBezTo>
                    <a:cubicBezTo>
                      <a:pt x="125892" y="272975"/>
                      <a:pt x="135227" y="306789"/>
                      <a:pt x="126654" y="347175"/>
                    </a:cubicBezTo>
                    <a:cubicBezTo>
                      <a:pt x="126654" y="364320"/>
                      <a:pt x="128464" y="374321"/>
                      <a:pt x="126273" y="383274"/>
                    </a:cubicBezTo>
                    <a:cubicBezTo>
                      <a:pt x="122178" y="399657"/>
                      <a:pt x="138942" y="426708"/>
                      <a:pt x="112653" y="430613"/>
                    </a:cubicBezTo>
                    <a:cubicBezTo>
                      <a:pt x="91412" y="433757"/>
                      <a:pt x="69885" y="420231"/>
                      <a:pt x="59979" y="397086"/>
                    </a:cubicBezTo>
                    <a:cubicBezTo>
                      <a:pt x="56265" y="388418"/>
                      <a:pt x="52074" y="379559"/>
                      <a:pt x="50740" y="370416"/>
                    </a:cubicBezTo>
                    <a:cubicBezTo>
                      <a:pt x="47311" y="345936"/>
                      <a:pt x="29690" y="350223"/>
                      <a:pt x="14640" y="352604"/>
                    </a:cubicBezTo>
                    <a:cubicBezTo>
                      <a:pt x="-2790" y="355366"/>
                      <a:pt x="-885" y="367844"/>
                      <a:pt x="1591" y="381750"/>
                    </a:cubicBezTo>
                    <a:cubicBezTo>
                      <a:pt x="10354" y="429947"/>
                      <a:pt x="39215" y="460046"/>
                      <a:pt x="83697" y="477286"/>
                    </a:cubicBezTo>
                    <a:cubicBezTo>
                      <a:pt x="100842" y="483954"/>
                      <a:pt x="121511" y="486716"/>
                      <a:pt x="117701" y="513957"/>
                    </a:cubicBezTo>
                    <a:cubicBezTo>
                      <a:pt x="115891" y="526816"/>
                      <a:pt x="118082" y="540151"/>
                      <a:pt x="136465" y="540246"/>
                    </a:cubicBezTo>
                    <a:cubicBezTo>
                      <a:pt x="155134" y="540342"/>
                      <a:pt x="155229" y="526816"/>
                      <a:pt x="155515" y="513957"/>
                    </a:cubicBezTo>
                    <a:cubicBezTo>
                      <a:pt x="155991" y="494241"/>
                      <a:pt x="167136" y="487763"/>
                      <a:pt x="185424" y="484525"/>
                    </a:cubicBezTo>
                    <a:cubicBezTo>
                      <a:pt x="249527" y="473095"/>
                      <a:pt x="282388" y="440710"/>
                      <a:pt x="288389" y="385751"/>
                    </a:cubicBezTo>
                    <a:cubicBezTo>
                      <a:pt x="294771" y="326315"/>
                      <a:pt x="268482" y="274785"/>
                      <a:pt x="211522" y="252496"/>
                    </a:cubicBezTo>
                    <a:close/>
                    <a:moveTo>
                      <a:pt x="140561" y="133719"/>
                    </a:moveTo>
                    <a:cubicBezTo>
                      <a:pt x="138370" y="144292"/>
                      <a:pt x="139418" y="155817"/>
                      <a:pt x="136179" y="166009"/>
                    </a:cubicBezTo>
                    <a:cubicBezTo>
                      <a:pt x="130845" y="182678"/>
                      <a:pt x="151610" y="210300"/>
                      <a:pt x="118749" y="215063"/>
                    </a:cubicBezTo>
                    <a:cubicBezTo>
                      <a:pt x="101223" y="217635"/>
                      <a:pt x="79029" y="183725"/>
                      <a:pt x="79125" y="159151"/>
                    </a:cubicBezTo>
                    <a:cubicBezTo>
                      <a:pt x="77886" y="140958"/>
                      <a:pt x="83316" y="124385"/>
                      <a:pt x="96174" y="112193"/>
                    </a:cubicBezTo>
                    <a:cubicBezTo>
                      <a:pt x="107604" y="101429"/>
                      <a:pt x="124559" y="93048"/>
                      <a:pt x="138465" y="99620"/>
                    </a:cubicBezTo>
                    <a:cubicBezTo>
                      <a:pt x="150943" y="105621"/>
                      <a:pt x="143037" y="121718"/>
                      <a:pt x="140561" y="133719"/>
                    </a:cubicBezTo>
                    <a:close/>
                    <a:moveTo>
                      <a:pt x="228858" y="397847"/>
                    </a:moveTo>
                    <a:cubicBezTo>
                      <a:pt x="222571" y="420993"/>
                      <a:pt x="200664" y="436138"/>
                      <a:pt x="178185" y="433090"/>
                    </a:cubicBezTo>
                    <a:cubicBezTo>
                      <a:pt x="153515" y="429756"/>
                      <a:pt x="168279" y="404515"/>
                      <a:pt x="165040" y="389180"/>
                    </a:cubicBezTo>
                    <a:cubicBezTo>
                      <a:pt x="163421" y="381560"/>
                      <a:pt x="164754" y="373368"/>
                      <a:pt x="164754" y="365463"/>
                    </a:cubicBezTo>
                    <a:cubicBezTo>
                      <a:pt x="164850" y="365463"/>
                      <a:pt x="164945" y="365463"/>
                      <a:pt x="165135" y="365463"/>
                    </a:cubicBezTo>
                    <a:cubicBezTo>
                      <a:pt x="165135" y="359081"/>
                      <a:pt x="163707" y="352318"/>
                      <a:pt x="165421" y="346508"/>
                    </a:cubicBezTo>
                    <a:cubicBezTo>
                      <a:pt x="170279" y="330315"/>
                      <a:pt x="153039" y="301454"/>
                      <a:pt x="179042" y="299550"/>
                    </a:cubicBezTo>
                    <a:cubicBezTo>
                      <a:pt x="200568" y="298025"/>
                      <a:pt x="222762" y="313742"/>
                      <a:pt x="234477" y="338126"/>
                    </a:cubicBezTo>
                    <a:cubicBezTo>
                      <a:pt x="244955" y="360129"/>
                      <a:pt x="233906" y="379179"/>
                      <a:pt x="228858" y="397847"/>
                    </a:cubicBezTo>
                    <a:close/>
                  </a:path>
                </a:pathLst>
              </a:custGeom>
              <a:solidFill>
                <a:srgbClr val="F1AA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368">
                <a:extLst>
                  <a:ext uri="{FF2B5EF4-FFF2-40B4-BE49-F238E27FC236}">
                    <a16:creationId xmlns:a16="http://schemas.microsoft.com/office/drawing/2014/main" id="{8C461AE3-25C5-420F-A3CE-0786F61CA498}"/>
                  </a:ext>
                </a:extLst>
              </p:cNvPr>
              <p:cNvSpPr/>
              <p:nvPr/>
            </p:nvSpPr>
            <p:spPr>
              <a:xfrm>
                <a:off x="5893821" y="2894075"/>
                <a:ext cx="426235" cy="360235"/>
              </a:xfrm>
              <a:custGeom>
                <a:avLst/>
                <a:gdLst>
                  <a:gd name="connsiteX0" fmla="*/ 422016 w 426235"/>
                  <a:gd name="connsiteY0" fmla="*/ 0 h 360235"/>
                  <a:gd name="connsiteX1" fmla="*/ 418015 w 426235"/>
                  <a:gd name="connsiteY1" fmla="*/ 106108 h 360235"/>
                  <a:gd name="connsiteX2" fmla="*/ 359151 w 426235"/>
                  <a:gd name="connsiteY2" fmla="*/ 122111 h 360235"/>
                  <a:gd name="connsiteX3" fmla="*/ 344863 w 426235"/>
                  <a:gd name="connsiteY3" fmla="*/ 167164 h 360235"/>
                  <a:gd name="connsiteX4" fmla="*/ 203608 w 426235"/>
                  <a:gd name="connsiteY4" fmla="*/ 143066 h 360235"/>
                  <a:gd name="connsiteX5" fmla="*/ 182272 w 426235"/>
                  <a:gd name="connsiteY5" fmla="*/ 173831 h 360235"/>
                  <a:gd name="connsiteX6" fmla="*/ 161602 w 426235"/>
                  <a:gd name="connsiteY6" fmla="*/ 360236 h 360235"/>
                  <a:gd name="connsiteX7" fmla="*/ 168270 w 426235"/>
                  <a:gd name="connsiteY7" fmla="*/ 174689 h 360235"/>
                  <a:gd name="connsiteX8" fmla="*/ 136742 w 426235"/>
                  <a:gd name="connsiteY8" fmla="*/ 142399 h 360235"/>
                  <a:gd name="connsiteX9" fmla="*/ 2630 w 426235"/>
                  <a:gd name="connsiteY9" fmla="*/ 113443 h 360235"/>
                  <a:gd name="connsiteX10" fmla="*/ 12917 w 426235"/>
                  <a:gd name="connsiteY10" fmla="*/ 9620 h 360235"/>
                  <a:gd name="connsiteX11" fmla="*/ 314860 w 426235"/>
                  <a:gd name="connsiteY11" fmla="*/ 14002 h 360235"/>
                  <a:gd name="connsiteX12" fmla="*/ 422016 w 426235"/>
                  <a:gd name="connsiteY12" fmla="*/ 0 h 360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235" h="360235">
                    <a:moveTo>
                      <a:pt x="422016" y="0"/>
                    </a:moveTo>
                    <a:cubicBezTo>
                      <a:pt x="425826" y="35528"/>
                      <a:pt x="430779" y="71152"/>
                      <a:pt x="418015" y="106108"/>
                    </a:cubicBezTo>
                    <a:cubicBezTo>
                      <a:pt x="398394" y="111633"/>
                      <a:pt x="379153" y="119920"/>
                      <a:pt x="359151" y="122111"/>
                    </a:cubicBezTo>
                    <a:cubicBezTo>
                      <a:pt x="326290" y="125825"/>
                      <a:pt x="328861" y="140875"/>
                      <a:pt x="344863" y="167164"/>
                    </a:cubicBezTo>
                    <a:cubicBezTo>
                      <a:pt x="302858" y="107728"/>
                      <a:pt x="250185" y="146685"/>
                      <a:pt x="203608" y="143066"/>
                    </a:cubicBezTo>
                    <a:cubicBezTo>
                      <a:pt x="183129" y="141446"/>
                      <a:pt x="184462" y="160592"/>
                      <a:pt x="182272" y="173831"/>
                    </a:cubicBezTo>
                    <a:cubicBezTo>
                      <a:pt x="171985" y="235553"/>
                      <a:pt x="165698" y="297751"/>
                      <a:pt x="161602" y="360236"/>
                    </a:cubicBezTo>
                    <a:cubicBezTo>
                      <a:pt x="149410" y="297751"/>
                      <a:pt x="157507" y="235458"/>
                      <a:pt x="168270" y="174689"/>
                    </a:cubicBezTo>
                    <a:cubicBezTo>
                      <a:pt x="174556" y="139541"/>
                      <a:pt x="158840" y="141065"/>
                      <a:pt x="136742" y="142399"/>
                    </a:cubicBezTo>
                    <a:cubicBezTo>
                      <a:pt x="89308" y="145161"/>
                      <a:pt x="45683" y="130683"/>
                      <a:pt x="2630" y="113443"/>
                    </a:cubicBezTo>
                    <a:cubicBezTo>
                      <a:pt x="-2799" y="77915"/>
                      <a:pt x="-37" y="43244"/>
                      <a:pt x="12917" y="9620"/>
                    </a:cubicBezTo>
                    <a:cubicBezTo>
                      <a:pt x="113311" y="26860"/>
                      <a:pt x="214180" y="19145"/>
                      <a:pt x="314860" y="14002"/>
                    </a:cubicBezTo>
                    <a:cubicBezTo>
                      <a:pt x="350674" y="12097"/>
                      <a:pt x="386297" y="4763"/>
                      <a:pt x="422016" y="0"/>
                    </a:cubicBezTo>
                    <a:close/>
                  </a:path>
                </a:pathLst>
              </a:custGeom>
              <a:solidFill>
                <a:srgbClr val="FDB6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8" name="Group 355">
              <a:extLst>
                <a:ext uri="{FF2B5EF4-FFF2-40B4-BE49-F238E27FC236}">
                  <a16:creationId xmlns:a16="http://schemas.microsoft.com/office/drawing/2014/main" id="{4BC60D68-FA33-4EAD-B3D3-3507BE87AAAE}"/>
                </a:ext>
              </a:extLst>
            </p:cNvPr>
            <p:cNvGrpSpPr/>
            <p:nvPr/>
          </p:nvGrpSpPr>
          <p:grpSpPr>
            <a:xfrm>
              <a:off x="6402910" y="125001"/>
              <a:ext cx="768648" cy="985830"/>
              <a:chOff x="8787115" y="1200955"/>
              <a:chExt cx="1315990" cy="1687823"/>
            </a:xfrm>
          </p:grpSpPr>
          <p:sp>
            <p:nvSpPr>
              <p:cNvPr id="79" name="Freeform: Shape 361">
                <a:extLst>
                  <a:ext uri="{FF2B5EF4-FFF2-40B4-BE49-F238E27FC236}">
                    <a16:creationId xmlns:a16="http://schemas.microsoft.com/office/drawing/2014/main" id="{EF81E9D6-5BB6-45FD-B195-2145647A3393}"/>
                  </a:ext>
                </a:extLst>
              </p:cNvPr>
              <p:cNvSpPr/>
              <p:nvPr/>
            </p:nvSpPr>
            <p:spPr>
              <a:xfrm>
                <a:off x="8787115" y="1200955"/>
                <a:ext cx="1315990" cy="1687823"/>
              </a:xfrm>
              <a:custGeom>
                <a:avLst/>
                <a:gdLst>
                  <a:gd name="connsiteX0" fmla="*/ 1315843 w 1315990"/>
                  <a:gd name="connsiteY0" fmla="*/ 1480178 h 1687823"/>
                  <a:gd name="connsiteX1" fmla="*/ 1260979 w 1315990"/>
                  <a:gd name="connsiteY1" fmla="*/ 1162424 h 1687823"/>
                  <a:gd name="connsiteX2" fmla="*/ 1076765 w 1315990"/>
                  <a:gd name="connsiteY2" fmla="*/ 699414 h 1687823"/>
                  <a:gd name="connsiteX3" fmla="*/ 956084 w 1315990"/>
                  <a:gd name="connsiteY3" fmla="*/ 516724 h 1687823"/>
                  <a:gd name="connsiteX4" fmla="*/ 874931 w 1315990"/>
                  <a:gd name="connsiteY4" fmla="*/ 408044 h 1687823"/>
                  <a:gd name="connsiteX5" fmla="*/ 878074 w 1315990"/>
                  <a:gd name="connsiteY5" fmla="*/ 316985 h 1687823"/>
                  <a:gd name="connsiteX6" fmla="*/ 1026188 w 1315990"/>
                  <a:gd name="connsiteY6" fmla="*/ 187350 h 1687823"/>
                  <a:gd name="connsiteX7" fmla="*/ 1103435 w 1315990"/>
                  <a:gd name="connsiteY7" fmla="*/ 75907 h 1687823"/>
                  <a:gd name="connsiteX8" fmla="*/ 1117437 w 1315990"/>
                  <a:gd name="connsiteY8" fmla="*/ 34759 h 1687823"/>
                  <a:gd name="connsiteX9" fmla="*/ 1076194 w 1315990"/>
                  <a:gd name="connsiteY9" fmla="*/ 37045 h 1687823"/>
                  <a:gd name="connsiteX10" fmla="*/ 1049333 w 1315990"/>
                  <a:gd name="connsiteY10" fmla="*/ 41998 h 1687823"/>
                  <a:gd name="connsiteX11" fmla="*/ 1029331 w 1315990"/>
                  <a:gd name="connsiteY11" fmla="*/ 33521 h 1687823"/>
                  <a:gd name="connsiteX12" fmla="*/ 901220 w 1315990"/>
                  <a:gd name="connsiteY12" fmla="*/ 25806 h 1687823"/>
                  <a:gd name="connsiteX13" fmla="*/ 784634 w 1315990"/>
                  <a:gd name="connsiteY13" fmla="*/ 22282 h 1687823"/>
                  <a:gd name="connsiteX14" fmla="*/ 740723 w 1315990"/>
                  <a:gd name="connsiteY14" fmla="*/ 39808 h 1687823"/>
                  <a:gd name="connsiteX15" fmla="*/ 630805 w 1315990"/>
                  <a:gd name="connsiteY15" fmla="*/ 13519 h 1687823"/>
                  <a:gd name="connsiteX16" fmla="*/ 586704 w 1315990"/>
                  <a:gd name="connsiteY16" fmla="*/ 7994 h 1687823"/>
                  <a:gd name="connsiteX17" fmla="*/ 414492 w 1315990"/>
                  <a:gd name="connsiteY17" fmla="*/ 18091 h 1687823"/>
                  <a:gd name="connsiteX18" fmla="*/ 378869 w 1315990"/>
                  <a:gd name="connsiteY18" fmla="*/ 10756 h 1687823"/>
                  <a:gd name="connsiteX19" fmla="*/ 192560 w 1315990"/>
                  <a:gd name="connsiteY19" fmla="*/ 42665 h 1687823"/>
                  <a:gd name="connsiteX20" fmla="*/ 267712 w 1315990"/>
                  <a:gd name="connsiteY20" fmla="*/ 188112 h 1687823"/>
                  <a:gd name="connsiteX21" fmla="*/ 464213 w 1315990"/>
                  <a:gd name="connsiteY21" fmla="*/ 327939 h 1687823"/>
                  <a:gd name="connsiteX22" fmla="*/ 457069 w 1315990"/>
                  <a:gd name="connsiteY22" fmla="*/ 417569 h 1687823"/>
                  <a:gd name="connsiteX23" fmla="*/ 420302 w 1315990"/>
                  <a:gd name="connsiteY23" fmla="*/ 450526 h 1687823"/>
                  <a:gd name="connsiteX24" fmla="*/ 147125 w 1315990"/>
                  <a:gd name="connsiteY24" fmla="*/ 900582 h 1687823"/>
                  <a:gd name="connsiteX25" fmla="*/ 821 w 1315990"/>
                  <a:gd name="connsiteY25" fmla="*/ 1544948 h 1687823"/>
                  <a:gd name="connsiteX26" fmla="*/ 128456 w 1315990"/>
                  <a:gd name="connsiteY26" fmla="*/ 1687823 h 1687823"/>
                  <a:gd name="connsiteX27" fmla="*/ 702052 w 1315990"/>
                  <a:gd name="connsiteY27" fmla="*/ 1687823 h 1687823"/>
                  <a:gd name="connsiteX28" fmla="*/ 1184684 w 1315990"/>
                  <a:gd name="connsiteY28" fmla="*/ 1686490 h 1687823"/>
                  <a:gd name="connsiteX29" fmla="*/ 1315843 w 1315990"/>
                  <a:gd name="connsiteY29" fmla="*/ 1480178 h 168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15990" h="1687823">
                    <a:moveTo>
                      <a:pt x="1315843" y="1480178"/>
                    </a:moveTo>
                    <a:cubicBezTo>
                      <a:pt x="1313176" y="1361401"/>
                      <a:pt x="1275647" y="1223860"/>
                      <a:pt x="1260979" y="1162424"/>
                    </a:cubicBezTo>
                    <a:cubicBezTo>
                      <a:pt x="1222117" y="1000309"/>
                      <a:pt x="1160014" y="843813"/>
                      <a:pt x="1076765" y="699414"/>
                    </a:cubicBezTo>
                    <a:cubicBezTo>
                      <a:pt x="1040094" y="635787"/>
                      <a:pt x="996374" y="577780"/>
                      <a:pt x="956084" y="516724"/>
                    </a:cubicBezTo>
                    <a:cubicBezTo>
                      <a:pt x="941701" y="494912"/>
                      <a:pt x="906935" y="410806"/>
                      <a:pt x="874931" y="408044"/>
                    </a:cubicBezTo>
                    <a:cubicBezTo>
                      <a:pt x="884170" y="378040"/>
                      <a:pt x="881408" y="347465"/>
                      <a:pt x="878074" y="316985"/>
                    </a:cubicBezTo>
                    <a:cubicBezTo>
                      <a:pt x="944177" y="293744"/>
                      <a:pt x="985516" y="240880"/>
                      <a:pt x="1026188" y="187350"/>
                    </a:cubicBezTo>
                    <a:cubicBezTo>
                      <a:pt x="1050381" y="149059"/>
                      <a:pt x="1076289" y="112102"/>
                      <a:pt x="1103435" y="75907"/>
                    </a:cubicBezTo>
                    <a:cubicBezTo>
                      <a:pt x="1112389" y="63906"/>
                      <a:pt x="1127819" y="50666"/>
                      <a:pt x="1117437" y="34759"/>
                    </a:cubicBezTo>
                    <a:cubicBezTo>
                      <a:pt x="1105340" y="16090"/>
                      <a:pt x="1089815" y="32950"/>
                      <a:pt x="1076194" y="37045"/>
                    </a:cubicBezTo>
                    <a:cubicBezTo>
                      <a:pt x="1067336" y="39712"/>
                      <a:pt x="1059049" y="44761"/>
                      <a:pt x="1049333" y="41998"/>
                    </a:cubicBezTo>
                    <a:cubicBezTo>
                      <a:pt x="1042666" y="38950"/>
                      <a:pt x="1037903" y="27806"/>
                      <a:pt x="1029331" y="33521"/>
                    </a:cubicBezTo>
                    <a:cubicBezTo>
                      <a:pt x="984563" y="63430"/>
                      <a:pt x="935891" y="48856"/>
                      <a:pt x="901220" y="25806"/>
                    </a:cubicBezTo>
                    <a:cubicBezTo>
                      <a:pt x="857976" y="-2960"/>
                      <a:pt x="824448" y="1041"/>
                      <a:pt x="784634" y="22282"/>
                    </a:cubicBezTo>
                    <a:cubicBezTo>
                      <a:pt x="770822" y="29616"/>
                      <a:pt x="755297" y="33807"/>
                      <a:pt x="740723" y="39808"/>
                    </a:cubicBezTo>
                    <a:cubicBezTo>
                      <a:pt x="697766" y="57334"/>
                      <a:pt x="659475" y="51142"/>
                      <a:pt x="630805" y="13519"/>
                    </a:cubicBezTo>
                    <a:cubicBezTo>
                      <a:pt x="616136" y="-5722"/>
                      <a:pt x="603278" y="-1436"/>
                      <a:pt x="586704" y="7994"/>
                    </a:cubicBezTo>
                    <a:cubicBezTo>
                      <a:pt x="531078" y="39808"/>
                      <a:pt x="473738" y="45142"/>
                      <a:pt x="414492" y="18091"/>
                    </a:cubicBezTo>
                    <a:cubicBezTo>
                      <a:pt x="403253" y="12947"/>
                      <a:pt x="391442" y="3994"/>
                      <a:pt x="378869" y="10756"/>
                    </a:cubicBezTo>
                    <a:cubicBezTo>
                      <a:pt x="320195" y="42094"/>
                      <a:pt x="257330" y="47618"/>
                      <a:pt x="192560" y="42665"/>
                    </a:cubicBezTo>
                    <a:cubicBezTo>
                      <a:pt x="218849" y="90481"/>
                      <a:pt x="235994" y="146107"/>
                      <a:pt x="267712" y="188112"/>
                    </a:cubicBezTo>
                    <a:cubicBezTo>
                      <a:pt x="324671" y="246976"/>
                      <a:pt x="389918" y="294030"/>
                      <a:pt x="464213" y="327939"/>
                    </a:cubicBezTo>
                    <a:cubicBezTo>
                      <a:pt x="454878" y="357085"/>
                      <a:pt x="452878" y="386994"/>
                      <a:pt x="457069" y="417569"/>
                    </a:cubicBezTo>
                    <a:cubicBezTo>
                      <a:pt x="438876" y="421189"/>
                      <a:pt x="429732" y="437000"/>
                      <a:pt x="420302" y="450526"/>
                    </a:cubicBezTo>
                    <a:cubicBezTo>
                      <a:pt x="319052" y="595210"/>
                      <a:pt x="215705" y="736657"/>
                      <a:pt x="147125" y="900582"/>
                    </a:cubicBezTo>
                    <a:cubicBezTo>
                      <a:pt x="60353" y="1107941"/>
                      <a:pt x="25777" y="1323206"/>
                      <a:pt x="821" y="1544948"/>
                    </a:cubicBezTo>
                    <a:cubicBezTo>
                      <a:pt x="-7751" y="1621148"/>
                      <a:pt x="51875" y="1687823"/>
                      <a:pt x="128456" y="1687823"/>
                    </a:cubicBezTo>
                    <a:cubicBezTo>
                      <a:pt x="319623" y="1687823"/>
                      <a:pt x="510885" y="1687823"/>
                      <a:pt x="702052" y="1687823"/>
                    </a:cubicBezTo>
                    <a:cubicBezTo>
                      <a:pt x="862929" y="1687823"/>
                      <a:pt x="1023806" y="1687061"/>
                      <a:pt x="1184684" y="1686490"/>
                    </a:cubicBezTo>
                    <a:cubicBezTo>
                      <a:pt x="1290316" y="1686204"/>
                      <a:pt x="1318319" y="1591430"/>
                      <a:pt x="1315843" y="1480178"/>
                    </a:cubicBezTo>
                    <a:close/>
                  </a:path>
                </a:pathLst>
              </a:custGeom>
              <a:solidFill>
                <a:srgbClr val="FFE5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362">
                <a:extLst>
                  <a:ext uri="{FF2B5EF4-FFF2-40B4-BE49-F238E27FC236}">
                    <a16:creationId xmlns:a16="http://schemas.microsoft.com/office/drawing/2014/main" id="{4CC4438D-C4CE-498E-9E34-1A27DB5BE0E5}"/>
                  </a:ext>
                </a:extLst>
              </p:cNvPr>
              <p:cNvSpPr/>
              <p:nvPr/>
            </p:nvSpPr>
            <p:spPr>
              <a:xfrm>
                <a:off x="9644717" y="2566878"/>
                <a:ext cx="188596" cy="187773"/>
              </a:xfrm>
              <a:custGeom>
                <a:avLst/>
                <a:gdLst>
                  <a:gd name="connsiteX0" fmla="*/ 100482 w 188596"/>
                  <a:gd name="connsiteY0" fmla="*/ 166262 h 187773"/>
                  <a:gd name="connsiteX1" fmla="*/ 99053 w 188596"/>
                  <a:gd name="connsiteY1" fmla="*/ 187027 h 187773"/>
                  <a:gd name="connsiteX2" fmla="*/ 81623 w 188596"/>
                  <a:gd name="connsiteY2" fmla="*/ 183693 h 187773"/>
                  <a:gd name="connsiteX3" fmla="*/ 9137 w 188596"/>
                  <a:gd name="connsiteY3" fmla="*/ 109112 h 187773"/>
                  <a:gd name="connsiteX4" fmla="*/ 23901 w 188596"/>
                  <a:gd name="connsiteY4" fmla="*/ 87681 h 187773"/>
                  <a:gd name="connsiteX5" fmla="*/ 46952 w 188596"/>
                  <a:gd name="connsiteY5" fmla="*/ 57963 h 187773"/>
                  <a:gd name="connsiteX6" fmla="*/ 89433 w 188596"/>
                  <a:gd name="connsiteY6" fmla="*/ 1670 h 187773"/>
                  <a:gd name="connsiteX7" fmla="*/ 110007 w 188596"/>
                  <a:gd name="connsiteY7" fmla="*/ 6338 h 187773"/>
                  <a:gd name="connsiteX8" fmla="*/ 179444 w 188596"/>
                  <a:gd name="connsiteY8" fmla="*/ 77394 h 187773"/>
                  <a:gd name="connsiteX9" fmla="*/ 166681 w 188596"/>
                  <a:gd name="connsiteY9" fmla="*/ 100064 h 187773"/>
                  <a:gd name="connsiteX10" fmla="*/ 159251 w 188596"/>
                  <a:gd name="connsiteY10" fmla="*/ 111494 h 187773"/>
                  <a:gd name="connsiteX11" fmla="*/ 154679 w 188596"/>
                  <a:gd name="connsiteY11" fmla="*/ 123114 h 187773"/>
                  <a:gd name="connsiteX12" fmla="*/ 142583 w 188596"/>
                  <a:gd name="connsiteY12" fmla="*/ 135782 h 187773"/>
                  <a:gd name="connsiteX13" fmla="*/ 130105 w 188596"/>
                  <a:gd name="connsiteY13" fmla="*/ 139592 h 187773"/>
                  <a:gd name="connsiteX14" fmla="*/ 118294 w 188596"/>
                  <a:gd name="connsiteY14" fmla="*/ 143402 h 187773"/>
                  <a:gd name="connsiteX15" fmla="*/ 105435 w 188596"/>
                  <a:gd name="connsiteY15" fmla="*/ 156261 h 187773"/>
                  <a:gd name="connsiteX16" fmla="*/ 100482 w 188596"/>
                  <a:gd name="connsiteY16" fmla="*/ 166262 h 187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596" h="187773">
                    <a:moveTo>
                      <a:pt x="100482" y="166262"/>
                    </a:moveTo>
                    <a:cubicBezTo>
                      <a:pt x="107245" y="175502"/>
                      <a:pt x="108864" y="183407"/>
                      <a:pt x="99053" y="187027"/>
                    </a:cubicBezTo>
                    <a:cubicBezTo>
                      <a:pt x="94196" y="188836"/>
                      <a:pt x="85337" y="187217"/>
                      <a:pt x="81623" y="183693"/>
                    </a:cubicBezTo>
                    <a:cubicBezTo>
                      <a:pt x="56667" y="159595"/>
                      <a:pt x="31426" y="135497"/>
                      <a:pt x="9137" y="109112"/>
                    </a:cubicBezTo>
                    <a:cubicBezTo>
                      <a:pt x="3327" y="102159"/>
                      <a:pt x="-14294" y="71774"/>
                      <a:pt x="23901" y="87681"/>
                    </a:cubicBezTo>
                    <a:cubicBezTo>
                      <a:pt x="26092" y="73013"/>
                      <a:pt x="40665" y="67583"/>
                      <a:pt x="46952" y="57963"/>
                    </a:cubicBezTo>
                    <a:cubicBezTo>
                      <a:pt x="59810" y="38341"/>
                      <a:pt x="88481" y="30722"/>
                      <a:pt x="89433" y="1670"/>
                    </a:cubicBezTo>
                    <a:cubicBezTo>
                      <a:pt x="89528" y="-1854"/>
                      <a:pt x="104102" y="432"/>
                      <a:pt x="110007" y="6338"/>
                    </a:cubicBezTo>
                    <a:cubicBezTo>
                      <a:pt x="133534" y="29674"/>
                      <a:pt x="158013" y="52248"/>
                      <a:pt x="179444" y="77394"/>
                    </a:cubicBezTo>
                    <a:cubicBezTo>
                      <a:pt x="185445" y="84347"/>
                      <a:pt x="202019" y="110922"/>
                      <a:pt x="166681" y="100064"/>
                    </a:cubicBezTo>
                    <a:cubicBezTo>
                      <a:pt x="147440" y="94158"/>
                      <a:pt x="153155" y="101588"/>
                      <a:pt x="159251" y="111494"/>
                    </a:cubicBezTo>
                    <a:cubicBezTo>
                      <a:pt x="162680" y="117113"/>
                      <a:pt x="168300" y="130924"/>
                      <a:pt x="154679" y="123114"/>
                    </a:cubicBezTo>
                    <a:cubicBezTo>
                      <a:pt x="122485" y="104826"/>
                      <a:pt x="135153" y="116161"/>
                      <a:pt x="142583" y="135782"/>
                    </a:cubicBezTo>
                    <a:cubicBezTo>
                      <a:pt x="148298" y="150832"/>
                      <a:pt x="135820" y="141783"/>
                      <a:pt x="130105" y="139592"/>
                    </a:cubicBezTo>
                    <a:cubicBezTo>
                      <a:pt x="124771" y="137497"/>
                      <a:pt x="110579" y="129686"/>
                      <a:pt x="118294" y="143402"/>
                    </a:cubicBezTo>
                    <a:cubicBezTo>
                      <a:pt x="135725" y="174263"/>
                      <a:pt x="126771" y="164357"/>
                      <a:pt x="105435" y="156261"/>
                    </a:cubicBezTo>
                    <a:cubicBezTo>
                      <a:pt x="88766" y="149974"/>
                      <a:pt x="101339" y="163310"/>
                      <a:pt x="100482" y="166262"/>
                    </a:cubicBezTo>
                    <a:close/>
                  </a:path>
                </a:pathLst>
              </a:custGeom>
              <a:solidFill>
                <a:srgbClr val="EEA1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363">
                <a:extLst>
                  <a:ext uri="{FF2B5EF4-FFF2-40B4-BE49-F238E27FC236}">
                    <a16:creationId xmlns:a16="http://schemas.microsoft.com/office/drawing/2014/main" id="{7082B8E3-9319-461D-89D2-2A86DD2FA328}"/>
                  </a:ext>
                </a:extLst>
              </p:cNvPr>
              <p:cNvSpPr/>
              <p:nvPr/>
            </p:nvSpPr>
            <p:spPr>
              <a:xfrm>
                <a:off x="9271454" y="2052591"/>
                <a:ext cx="289325" cy="540246"/>
              </a:xfrm>
              <a:custGeom>
                <a:avLst/>
                <a:gdLst>
                  <a:gd name="connsiteX0" fmla="*/ 211522 w 289325"/>
                  <a:gd name="connsiteY0" fmla="*/ 252496 h 540246"/>
                  <a:gd name="connsiteX1" fmla="*/ 174470 w 289325"/>
                  <a:gd name="connsiteY1" fmla="*/ 192012 h 540246"/>
                  <a:gd name="connsiteX2" fmla="*/ 183709 w 289325"/>
                  <a:gd name="connsiteY2" fmla="*/ 121718 h 540246"/>
                  <a:gd name="connsiteX3" fmla="*/ 213808 w 289325"/>
                  <a:gd name="connsiteY3" fmla="*/ 110573 h 540246"/>
                  <a:gd name="connsiteX4" fmla="*/ 237144 w 289325"/>
                  <a:gd name="connsiteY4" fmla="*/ 145530 h 540246"/>
                  <a:gd name="connsiteX5" fmla="*/ 270768 w 289325"/>
                  <a:gd name="connsiteY5" fmla="*/ 164390 h 540246"/>
                  <a:gd name="connsiteX6" fmla="*/ 284579 w 289325"/>
                  <a:gd name="connsiteY6" fmla="*/ 125528 h 540246"/>
                  <a:gd name="connsiteX7" fmla="*/ 215237 w 289325"/>
                  <a:gd name="connsiteY7" fmla="*/ 52757 h 540246"/>
                  <a:gd name="connsiteX8" fmla="*/ 183519 w 289325"/>
                  <a:gd name="connsiteY8" fmla="*/ 18848 h 540246"/>
                  <a:gd name="connsiteX9" fmla="*/ 166850 w 289325"/>
                  <a:gd name="connsiteY9" fmla="*/ 83 h 540246"/>
                  <a:gd name="connsiteX10" fmla="*/ 146181 w 289325"/>
                  <a:gd name="connsiteY10" fmla="*/ 19705 h 540246"/>
                  <a:gd name="connsiteX11" fmla="*/ 116367 w 289325"/>
                  <a:gd name="connsiteY11" fmla="*/ 46661 h 540246"/>
                  <a:gd name="connsiteX12" fmla="*/ 26547 w 289325"/>
                  <a:gd name="connsiteY12" fmla="*/ 135243 h 540246"/>
                  <a:gd name="connsiteX13" fmla="*/ 73981 w 289325"/>
                  <a:gd name="connsiteY13" fmla="*/ 249829 h 540246"/>
                  <a:gd name="connsiteX14" fmla="*/ 126654 w 289325"/>
                  <a:gd name="connsiteY14" fmla="*/ 347175 h 540246"/>
                  <a:gd name="connsiteX15" fmla="*/ 126273 w 289325"/>
                  <a:gd name="connsiteY15" fmla="*/ 383274 h 540246"/>
                  <a:gd name="connsiteX16" fmla="*/ 112653 w 289325"/>
                  <a:gd name="connsiteY16" fmla="*/ 430613 h 540246"/>
                  <a:gd name="connsiteX17" fmla="*/ 59979 w 289325"/>
                  <a:gd name="connsiteY17" fmla="*/ 397086 h 540246"/>
                  <a:gd name="connsiteX18" fmla="*/ 50740 w 289325"/>
                  <a:gd name="connsiteY18" fmla="*/ 370416 h 540246"/>
                  <a:gd name="connsiteX19" fmla="*/ 14640 w 289325"/>
                  <a:gd name="connsiteY19" fmla="*/ 352604 h 540246"/>
                  <a:gd name="connsiteX20" fmla="*/ 1591 w 289325"/>
                  <a:gd name="connsiteY20" fmla="*/ 381750 h 540246"/>
                  <a:gd name="connsiteX21" fmla="*/ 83697 w 289325"/>
                  <a:gd name="connsiteY21" fmla="*/ 477286 h 540246"/>
                  <a:gd name="connsiteX22" fmla="*/ 117701 w 289325"/>
                  <a:gd name="connsiteY22" fmla="*/ 513957 h 540246"/>
                  <a:gd name="connsiteX23" fmla="*/ 136465 w 289325"/>
                  <a:gd name="connsiteY23" fmla="*/ 540246 h 540246"/>
                  <a:gd name="connsiteX24" fmla="*/ 155515 w 289325"/>
                  <a:gd name="connsiteY24" fmla="*/ 513957 h 540246"/>
                  <a:gd name="connsiteX25" fmla="*/ 185424 w 289325"/>
                  <a:gd name="connsiteY25" fmla="*/ 484525 h 540246"/>
                  <a:gd name="connsiteX26" fmla="*/ 288389 w 289325"/>
                  <a:gd name="connsiteY26" fmla="*/ 385751 h 540246"/>
                  <a:gd name="connsiteX27" fmla="*/ 211522 w 289325"/>
                  <a:gd name="connsiteY27" fmla="*/ 252496 h 540246"/>
                  <a:gd name="connsiteX28" fmla="*/ 140561 w 289325"/>
                  <a:gd name="connsiteY28" fmla="*/ 133719 h 540246"/>
                  <a:gd name="connsiteX29" fmla="*/ 136179 w 289325"/>
                  <a:gd name="connsiteY29" fmla="*/ 166009 h 540246"/>
                  <a:gd name="connsiteX30" fmla="*/ 118749 w 289325"/>
                  <a:gd name="connsiteY30" fmla="*/ 215063 h 540246"/>
                  <a:gd name="connsiteX31" fmla="*/ 79125 w 289325"/>
                  <a:gd name="connsiteY31" fmla="*/ 159151 h 540246"/>
                  <a:gd name="connsiteX32" fmla="*/ 96174 w 289325"/>
                  <a:gd name="connsiteY32" fmla="*/ 112193 h 540246"/>
                  <a:gd name="connsiteX33" fmla="*/ 138465 w 289325"/>
                  <a:gd name="connsiteY33" fmla="*/ 99620 h 540246"/>
                  <a:gd name="connsiteX34" fmla="*/ 140561 w 289325"/>
                  <a:gd name="connsiteY34" fmla="*/ 133719 h 540246"/>
                  <a:gd name="connsiteX35" fmla="*/ 228858 w 289325"/>
                  <a:gd name="connsiteY35" fmla="*/ 397847 h 540246"/>
                  <a:gd name="connsiteX36" fmla="*/ 178185 w 289325"/>
                  <a:gd name="connsiteY36" fmla="*/ 433090 h 540246"/>
                  <a:gd name="connsiteX37" fmla="*/ 165040 w 289325"/>
                  <a:gd name="connsiteY37" fmla="*/ 389180 h 540246"/>
                  <a:gd name="connsiteX38" fmla="*/ 164754 w 289325"/>
                  <a:gd name="connsiteY38" fmla="*/ 365463 h 540246"/>
                  <a:gd name="connsiteX39" fmla="*/ 165135 w 289325"/>
                  <a:gd name="connsiteY39" fmla="*/ 365463 h 540246"/>
                  <a:gd name="connsiteX40" fmla="*/ 165421 w 289325"/>
                  <a:gd name="connsiteY40" fmla="*/ 346508 h 540246"/>
                  <a:gd name="connsiteX41" fmla="*/ 179042 w 289325"/>
                  <a:gd name="connsiteY41" fmla="*/ 299550 h 540246"/>
                  <a:gd name="connsiteX42" fmla="*/ 234477 w 289325"/>
                  <a:gd name="connsiteY42" fmla="*/ 338126 h 540246"/>
                  <a:gd name="connsiteX43" fmla="*/ 228858 w 289325"/>
                  <a:gd name="connsiteY43" fmla="*/ 397847 h 5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89325" h="540246">
                    <a:moveTo>
                      <a:pt x="211522" y="252496"/>
                    </a:moveTo>
                    <a:cubicBezTo>
                      <a:pt x="179518" y="240018"/>
                      <a:pt x="170279" y="222397"/>
                      <a:pt x="174470" y="192012"/>
                    </a:cubicBezTo>
                    <a:cubicBezTo>
                      <a:pt x="177613" y="168581"/>
                      <a:pt x="180375" y="145149"/>
                      <a:pt x="183709" y="121718"/>
                    </a:cubicBezTo>
                    <a:cubicBezTo>
                      <a:pt x="186852" y="100001"/>
                      <a:pt x="198949" y="100668"/>
                      <a:pt x="213808" y="110573"/>
                    </a:cubicBezTo>
                    <a:cubicBezTo>
                      <a:pt x="226286" y="118860"/>
                      <a:pt x="232953" y="131910"/>
                      <a:pt x="237144" y="145530"/>
                    </a:cubicBezTo>
                    <a:cubicBezTo>
                      <a:pt x="242669" y="163437"/>
                      <a:pt x="249813" y="173724"/>
                      <a:pt x="270768" y="164390"/>
                    </a:cubicBezTo>
                    <a:cubicBezTo>
                      <a:pt x="290103" y="155817"/>
                      <a:pt x="290580" y="142482"/>
                      <a:pt x="284579" y="125528"/>
                    </a:cubicBezTo>
                    <a:cubicBezTo>
                      <a:pt x="272292" y="90857"/>
                      <a:pt x="251146" y="65044"/>
                      <a:pt x="215237" y="52757"/>
                    </a:cubicBezTo>
                    <a:cubicBezTo>
                      <a:pt x="199235" y="47232"/>
                      <a:pt x="180947" y="43137"/>
                      <a:pt x="183519" y="18848"/>
                    </a:cubicBezTo>
                    <a:cubicBezTo>
                      <a:pt x="184662" y="8275"/>
                      <a:pt x="178470" y="845"/>
                      <a:pt x="166850" y="83"/>
                    </a:cubicBezTo>
                    <a:cubicBezTo>
                      <a:pt x="152943" y="-869"/>
                      <a:pt x="145800" y="6370"/>
                      <a:pt x="146181" y="19705"/>
                    </a:cubicBezTo>
                    <a:cubicBezTo>
                      <a:pt x="146752" y="40946"/>
                      <a:pt x="134846" y="44184"/>
                      <a:pt x="116367" y="46661"/>
                    </a:cubicBezTo>
                    <a:cubicBezTo>
                      <a:pt x="64170" y="53519"/>
                      <a:pt x="34929" y="80856"/>
                      <a:pt x="26547" y="135243"/>
                    </a:cubicBezTo>
                    <a:cubicBezTo>
                      <a:pt x="19403" y="181439"/>
                      <a:pt x="29880" y="230208"/>
                      <a:pt x="73981" y="249829"/>
                    </a:cubicBezTo>
                    <a:cubicBezTo>
                      <a:pt x="125892" y="272975"/>
                      <a:pt x="135227" y="306789"/>
                      <a:pt x="126654" y="347175"/>
                    </a:cubicBezTo>
                    <a:cubicBezTo>
                      <a:pt x="126654" y="364320"/>
                      <a:pt x="128464" y="374321"/>
                      <a:pt x="126273" y="383274"/>
                    </a:cubicBezTo>
                    <a:cubicBezTo>
                      <a:pt x="122178" y="399657"/>
                      <a:pt x="138942" y="426708"/>
                      <a:pt x="112653" y="430613"/>
                    </a:cubicBezTo>
                    <a:cubicBezTo>
                      <a:pt x="91412" y="433757"/>
                      <a:pt x="69885" y="420231"/>
                      <a:pt x="59979" y="397086"/>
                    </a:cubicBezTo>
                    <a:cubicBezTo>
                      <a:pt x="56265" y="388418"/>
                      <a:pt x="52074" y="379559"/>
                      <a:pt x="50740" y="370416"/>
                    </a:cubicBezTo>
                    <a:cubicBezTo>
                      <a:pt x="47311" y="345936"/>
                      <a:pt x="29690" y="350223"/>
                      <a:pt x="14640" y="352604"/>
                    </a:cubicBezTo>
                    <a:cubicBezTo>
                      <a:pt x="-2790" y="355366"/>
                      <a:pt x="-885" y="367844"/>
                      <a:pt x="1591" y="381750"/>
                    </a:cubicBezTo>
                    <a:cubicBezTo>
                      <a:pt x="10354" y="429947"/>
                      <a:pt x="39215" y="460046"/>
                      <a:pt x="83697" y="477286"/>
                    </a:cubicBezTo>
                    <a:cubicBezTo>
                      <a:pt x="100842" y="483954"/>
                      <a:pt x="121511" y="486716"/>
                      <a:pt x="117701" y="513957"/>
                    </a:cubicBezTo>
                    <a:cubicBezTo>
                      <a:pt x="115891" y="526816"/>
                      <a:pt x="118082" y="540151"/>
                      <a:pt x="136465" y="540246"/>
                    </a:cubicBezTo>
                    <a:cubicBezTo>
                      <a:pt x="155134" y="540342"/>
                      <a:pt x="155229" y="526816"/>
                      <a:pt x="155515" y="513957"/>
                    </a:cubicBezTo>
                    <a:cubicBezTo>
                      <a:pt x="155991" y="494241"/>
                      <a:pt x="167136" y="487763"/>
                      <a:pt x="185424" y="484525"/>
                    </a:cubicBezTo>
                    <a:cubicBezTo>
                      <a:pt x="249527" y="473095"/>
                      <a:pt x="282388" y="440710"/>
                      <a:pt x="288389" y="385751"/>
                    </a:cubicBezTo>
                    <a:cubicBezTo>
                      <a:pt x="294771" y="326315"/>
                      <a:pt x="268482" y="274785"/>
                      <a:pt x="211522" y="252496"/>
                    </a:cubicBezTo>
                    <a:close/>
                    <a:moveTo>
                      <a:pt x="140561" y="133719"/>
                    </a:moveTo>
                    <a:cubicBezTo>
                      <a:pt x="138370" y="144292"/>
                      <a:pt x="139418" y="155817"/>
                      <a:pt x="136179" y="166009"/>
                    </a:cubicBezTo>
                    <a:cubicBezTo>
                      <a:pt x="130845" y="182678"/>
                      <a:pt x="151610" y="210300"/>
                      <a:pt x="118749" y="215063"/>
                    </a:cubicBezTo>
                    <a:cubicBezTo>
                      <a:pt x="101223" y="217635"/>
                      <a:pt x="79029" y="183725"/>
                      <a:pt x="79125" y="159151"/>
                    </a:cubicBezTo>
                    <a:cubicBezTo>
                      <a:pt x="77886" y="140958"/>
                      <a:pt x="83316" y="124385"/>
                      <a:pt x="96174" y="112193"/>
                    </a:cubicBezTo>
                    <a:cubicBezTo>
                      <a:pt x="107604" y="101429"/>
                      <a:pt x="124559" y="93048"/>
                      <a:pt x="138465" y="99620"/>
                    </a:cubicBezTo>
                    <a:cubicBezTo>
                      <a:pt x="150943" y="105621"/>
                      <a:pt x="143037" y="121718"/>
                      <a:pt x="140561" y="133719"/>
                    </a:cubicBezTo>
                    <a:close/>
                    <a:moveTo>
                      <a:pt x="228858" y="397847"/>
                    </a:moveTo>
                    <a:cubicBezTo>
                      <a:pt x="222571" y="420993"/>
                      <a:pt x="200664" y="436138"/>
                      <a:pt x="178185" y="433090"/>
                    </a:cubicBezTo>
                    <a:cubicBezTo>
                      <a:pt x="153515" y="429756"/>
                      <a:pt x="168279" y="404515"/>
                      <a:pt x="165040" y="389180"/>
                    </a:cubicBezTo>
                    <a:cubicBezTo>
                      <a:pt x="163421" y="381560"/>
                      <a:pt x="164754" y="373368"/>
                      <a:pt x="164754" y="365463"/>
                    </a:cubicBezTo>
                    <a:cubicBezTo>
                      <a:pt x="164850" y="365463"/>
                      <a:pt x="164945" y="365463"/>
                      <a:pt x="165135" y="365463"/>
                    </a:cubicBezTo>
                    <a:cubicBezTo>
                      <a:pt x="165135" y="359081"/>
                      <a:pt x="163707" y="352318"/>
                      <a:pt x="165421" y="346508"/>
                    </a:cubicBezTo>
                    <a:cubicBezTo>
                      <a:pt x="170279" y="330315"/>
                      <a:pt x="153039" y="301454"/>
                      <a:pt x="179042" y="299550"/>
                    </a:cubicBezTo>
                    <a:cubicBezTo>
                      <a:pt x="200568" y="298025"/>
                      <a:pt x="222762" y="313742"/>
                      <a:pt x="234477" y="338126"/>
                    </a:cubicBezTo>
                    <a:cubicBezTo>
                      <a:pt x="244955" y="360129"/>
                      <a:pt x="233906" y="379179"/>
                      <a:pt x="228858" y="397847"/>
                    </a:cubicBezTo>
                    <a:close/>
                  </a:path>
                </a:pathLst>
              </a:custGeom>
              <a:solidFill>
                <a:srgbClr val="F1AA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364">
                <a:extLst>
                  <a:ext uri="{FF2B5EF4-FFF2-40B4-BE49-F238E27FC236}">
                    <a16:creationId xmlns:a16="http://schemas.microsoft.com/office/drawing/2014/main" id="{E4C155D1-8DE3-4FD0-B043-9BCECCF3D9D4}"/>
                  </a:ext>
                </a:extLst>
              </p:cNvPr>
              <p:cNvSpPr/>
              <p:nvPr/>
            </p:nvSpPr>
            <p:spPr>
              <a:xfrm>
                <a:off x="9242126" y="1508987"/>
                <a:ext cx="426235" cy="360235"/>
              </a:xfrm>
              <a:custGeom>
                <a:avLst/>
                <a:gdLst>
                  <a:gd name="connsiteX0" fmla="*/ 422016 w 426235"/>
                  <a:gd name="connsiteY0" fmla="*/ 0 h 360235"/>
                  <a:gd name="connsiteX1" fmla="*/ 418015 w 426235"/>
                  <a:gd name="connsiteY1" fmla="*/ 106108 h 360235"/>
                  <a:gd name="connsiteX2" fmla="*/ 359151 w 426235"/>
                  <a:gd name="connsiteY2" fmla="*/ 122111 h 360235"/>
                  <a:gd name="connsiteX3" fmla="*/ 344863 w 426235"/>
                  <a:gd name="connsiteY3" fmla="*/ 167164 h 360235"/>
                  <a:gd name="connsiteX4" fmla="*/ 203608 w 426235"/>
                  <a:gd name="connsiteY4" fmla="*/ 143066 h 360235"/>
                  <a:gd name="connsiteX5" fmla="*/ 182272 w 426235"/>
                  <a:gd name="connsiteY5" fmla="*/ 173831 h 360235"/>
                  <a:gd name="connsiteX6" fmla="*/ 161602 w 426235"/>
                  <a:gd name="connsiteY6" fmla="*/ 360236 h 360235"/>
                  <a:gd name="connsiteX7" fmla="*/ 168270 w 426235"/>
                  <a:gd name="connsiteY7" fmla="*/ 174689 h 360235"/>
                  <a:gd name="connsiteX8" fmla="*/ 136742 w 426235"/>
                  <a:gd name="connsiteY8" fmla="*/ 142399 h 360235"/>
                  <a:gd name="connsiteX9" fmla="*/ 2630 w 426235"/>
                  <a:gd name="connsiteY9" fmla="*/ 113443 h 360235"/>
                  <a:gd name="connsiteX10" fmla="*/ 12917 w 426235"/>
                  <a:gd name="connsiteY10" fmla="*/ 9620 h 360235"/>
                  <a:gd name="connsiteX11" fmla="*/ 314860 w 426235"/>
                  <a:gd name="connsiteY11" fmla="*/ 14002 h 360235"/>
                  <a:gd name="connsiteX12" fmla="*/ 422016 w 426235"/>
                  <a:gd name="connsiteY12" fmla="*/ 0 h 360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235" h="360235">
                    <a:moveTo>
                      <a:pt x="422016" y="0"/>
                    </a:moveTo>
                    <a:cubicBezTo>
                      <a:pt x="425826" y="35528"/>
                      <a:pt x="430779" y="71152"/>
                      <a:pt x="418015" y="106108"/>
                    </a:cubicBezTo>
                    <a:cubicBezTo>
                      <a:pt x="398394" y="111633"/>
                      <a:pt x="379153" y="119920"/>
                      <a:pt x="359151" y="122111"/>
                    </a:cubicBezTo>
                    <a:cubicBezTo>
                      <a:pt x="326290" y="125825"/>
                      <a:pt x="328861" y="140875"/>
                      <a:pt x="344863" y="167164"/>
                    </a:cubicBezTo>
                    <a:cubicBezTo>
                      <a:pt x="302858" y="107728"/>
                      <a:pt x="250185" y="146685"/>
                      <a:pt x="203608" y="143066"/>
                    </a:cubicBezTo>
                    <a:cubicBezTo>
                      <a:pt x="183129" y="141446"/>
                      <a:pt x="184462" y="160592"/>
                      <a:pt x="182272" y="173831"/>
                    </a:cubicBezTo>
                    <a:cubicBezTo>
                      <a:pt x="171985" y="235553"/>
                      <a:pt x="165698" y="297751"/>
                      <a:pt x="161602" y="360236"/>
                    </a:cubicBezTo>
                    <a:cubicBezTo>
                      <a:pt x="149410" y="297751"/>
                      <a:pt x="157507" y="235458"/>
                      <a:pt x="168270" y="174689"/>
                    </a:cubicBezTo>
                    <a:cubicBezTo>
                      <a:pt x="174556" y="139541"/>
                      <a:pt x="158840" y="141065"/>
                      <a:pt x="136742" y="142399"/>
                    </a:cubicBezTo>
                    <a:cubicBezTo>
                      <a:pt x="89308" y="145161"/>
                      <a:pt x="45683" y="130683"/>
                      <a:pt x="2630" y="113443"/>
                    </a:cubicBezTo>
                    <a:cubicBezTo>
                      <a:pt x="-2799" y="77915"/>
                      <a:pt x="-37" y="43244"/>
                      <a:pt x="12917" y="9620"/>
                    </a:cubicBezTo>
                    <a:cubicBezTo>
                      <a:pt x="113311" y="26860"/>
                      <a:pt x="214180" y="19145"/>
                      <a:pt x="314860" y="14002"/>
                    </a:cubicBezTo>
                    <a:cubicBezTo>
                      <a:pt x="350674" y="12097"/>
                      <a:pt x="386297" y="4763"/>
                      <a:pt x="422016" y="0"/>
                    </a:cubicBezTo>
                    <a:close/>
                  </a:path>
                </a:pathLst>
              </a:custGeom>
              <a:solidFill>
                <a:srgbClr val="FDB6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3" name="Group 356">
              <a:extLst>
                <a:ext uri="{FF2B5EF4-FFF2-40B4-BE49-F238E27FC236}">
                  <a16:creationId xmlns:a16="http://schemas.microsoft.com/office/drawing/2014/main" id="{BBE9830B-9341-4F55-BAFF-E7296D64C866}"/>
                </a:ext>
              </a:extLst>
            </p:cNvPr>
            <p:cNvGrpSpPr/>
            <p:nvPr/>
          </p:nvGrpSpPr>
          <p:grpSpPr>
            <a:xfrm>
              <a:off x="7426441" y="125001"/>
              <a:ext cx="768648" cy="985830"/>
              <a:chOff x="8787115" y="1200955"/>
              <a:chExt cx="1315990" cy="1687823"/>
            </a:xfrm>
          </p:grpSpPr>
          <p:sp>
            <p:nvSpPr>
              <p:cNvPr id="84" name="Freeform: Shape 357">
                <a:extLst>
                  <a:ext uri="{FF2B5EF4-FFF2-40B4-BE49-F238E27FC236}">
                    <a16:creationId xmlns:a16="http://schemas.microsoft.com/office/drawing/2014/main" id="{3A9503AD-E5F3-4C52-9869-7A93253F34C7}"/>
                  </a:ext>
                </a:extLst>
              </p:cNvPr>
              <p:cNvSpPr/>
              <p:nvPr/>
            </p:nvSpPr>
            <p:spPr>
              <a:xfrm>
                <a:off x="8787115" y="1200955"/>
                <a:ext cx="1315990" cy="1687823"/>
              </a:xfrm>
              <a:custGeom>
                <a:avLst/>
                <a:gdLst>
                  <a:gd name="connsiteX0" fmla="*/ 1315843 w 1315990"/>
                  <a:gd name="connsiteY0" fmla="*/ 1480178 h 1687823"/>
                  <a:gd name="connsiteX1" fmla="*/ 1260979 w 1315990"/>
                  <a:gd name="connsiteY1" fmla="*/ 1162424 h 1687823"/>
                  <a:gd name="connsiteX2" fmla="*/ 1076765 w 1315990"/>
                  <a:gd name="connsiteY2" fmla="*/ 699414 h 1687823"/>
                  <a:gd name="connsiteX3" fmla="*/ 956084 w 1315990"/>
                  <a:gd name="connsiteY3" fmla="*/ 516724 h 1687823"/>
                  <a:gd name="connsiteX4" fmla="*/ 874931 w 1315990"/>
                  <a:gd name="connsiteY4" fmla="*/ 408044 h 1687823"/>
                  <a:gd name="connsiteX5" fmla="*/ 878074 w 1315990"/>
                  <a:gd name="connsiteY5" fmla="*/ 316985 h 1687823"/>
                  <a:gd name="connsiteX6" fmla="*/ 1026188 w 1315990"/>
                  <a:gd name="connsiteY6" fmla="*/ 187350 h 1687823"/>
                  <a:gd name="connsiteX7" fmla="*/ 1103435 w 1315990"/>
                  <a:gd name="connsiteY7" fmla="*/ 75907 h 1687823"/>
                  <a:gd name="connsiteX8" fmla="*/ 1117437 w 1315990"/>
                  <a:gd name="connsiteY8" fmla="*/ 34759 h 1687823"/>
                  <a:gd name="connsiteX9" fmla="*/ 1076194 w 1315990"/>
                  <a:gd name="connsiteY9" fmla="*/ 37045 h 1687823"/>
                  <a:gd name="connsiteX10" fmla="*/ 1049333 w 1315990"/>
                  <a:gd name="connsiteY10" fmla="*/ 41998 h 1687823"/>
                  <a:gd name="connsiteX11" fmla="*/ 1029331 w 1315990"/>
                  <a:gd name="connsiteY11" fmla="*/ 33521 h 1687823"/>
                  <a:gd name="connsiteX12" fmla="*/ 901220 w 1315990"/>
                  <a:gd name="connsiteY12" fmla="*/ 25806 h 1687823"/>
                  <a:gd name="connsiteX13" fmla="*/ 784634 w 1315990"/>
                  <a:gd name="connsiteY13" fmla="*/ 22282 h 1687823"/>
                  <a:gd name="connsiteX14" fmla="*/ 740723 w 1315990"/>
                  <a:gd name="connsiteY14" fmla="*/ 39808 h 1687823"/>
                  <a:gd name="connsiteX15" fmla="*/ 630805 w 1315990"/>
                  <a:gd name="connsiteY15" fmla="*/ 13519 h 1687823"/>
                  <a:gd name="connsiteX16" fmla="*/ 586704 w 1315990"/>
                  <a:gd name="connsiteY16" fmla="*/ 7994 h 1687823"/>
                  <a:gd name="connsiteX17" fmla="*/ 414492 w 1315990"/>
                  <a:gd name="connsiteY17" fmla="*/ 18091 h 1687823"/>
                  <a:gd name="connsiteX18" fmla="*/ 378869 w 1315990"/>
                  <a:gd name="connsiteY18" fmla="*/ 10756 h 1687823"/>
                  <a:gd name="connsiteX19" fmla="*/ 192560 w 1315990"/>
                  <a:gd name="connsiteY19" fmla="*/ 42665 h 1687823"/>
                  <a:gd name="connsiteX20" fmla="*/ 267712 w 1315990"/>
                  <a:gd name="connsiteY20" fmla="*/ 188112 h 1687823"/>
                  <a:gd name="connsiteX21" fmla="*/ 464213 w 1315990"/>
                  <a:gd name="connsiteY21" fmla="*/ 327939 h 1687823"/>
                  <a:gd name="connsiteX22" fmla="*/ 457069 w 1315990"/>
                  <a:gd name="connsiteY22" fmla="*/ 417569 h 1687823"/>
                  <a:gd name="connsiteX23" fmla="*/ 420302 w 1315990"/>
                  <a:gd name="connsiteY23" fmla="*/ 450526 h 1687823"/>
                  <a:gd name="connsiteX24" fmla="*/ 147125 w 1315990"/>
                  <a:gd name="connsiteY24" fmla="*/ 900582 h 1687823"/>
                  <a:gd name="connsiteX25" fmla="*/ 821 w 1315990"/>
                  <a:gd name="connsiteY25" fmla="*/ 1544948 h 1687823"/>
                  <a:gd name="connsiteX26" fmla="*/ 128456 w 1315990"/>
                  <a:gd name="connsiteY26" fmla="*/ 1687823 h 1687823"/>
                  <a:gd name="connsiteX27" fmla="*/ 702052 w 1315990"/>
                  <a:gd name="connsiteY27" fmla="*/ 1687823 h 1687823"/>
                  <a:gd name="connsiteX28" fmla="*/ 1184684 w 1315990"/>
                  <a:gd name="connsiteY28" fmla="*/ 1686490 h 1687823"/>
                  <a:gd name="connsiteX29" fmla="*/ 1315843 w 1315990"/>
                  <a:gd name="connsiteY29" fmla="*/ 1480178 h 168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15990" h="1687823">
                    <a:moveTo>
                      <a:pt x="1315843" y="1480178"/>
                    </a:moveTo>
                    <a:cubicBezTo>
                      <a:pt x="1313176" y="1361401"/>
                      <a:pt x="1275647" y="1223860"/>
                      <a:pt x="1260979" y="1162424"/>
                    </a:cubicBezTo>
                    <a:cubicBezTo>
                      <a:pt x="1222117" y="1000309"/>
                      <a:pt x="1160014" y="843813"/>
                      <a:pt x="1076765" y="699414"/>
                    </a:cubicBezTo>
                    <a:cubicBezTo>
                      <a:pt x="1040094" y="635787"/>
                      <a:pt x="996374" y="577780"/>
                      <a:pt x="956084" y="516724"/>
                    </a:cubicBezTo>
                    <a:cubicBezTo>
                      <a:pt x="941701" y="494912"/>
                      <a:pt x="906935" y="410806"/>
                      <a:pt x="874931" y="408044"/>
                    </a:cubicBezTo>
                    <a:cubicBezTo>
                      <a:pt x="884170" y="378040"/>
                      <a:pt x="881408" y="347465"/>
                      <a:pt x="878074" y="316985"/>
                    </a:cubicBezTo>
                    <a:cubicBezTo>
                      <a:pt x="944177" y="293744"/>
                      <a:pt x="985516" y="240880"/>
                      <a:pt x="1026188" y="187350"/>
                    </a:cubicBezTo>
                    <a:cubicBezTo>
                      <a:pt x="1050381" y="149059"/>
                      <a:pt x="1076289" y="112102"/>
                      <a:pt x="1103435" y="75907"/>
                    </a:cubicBezTo>
                    <a:cubicBezTo>
                      <a:pt x="1112389" y="63906"/>
                      <a:pt x="1127819" y="50666"/>
                      <a:pt x="1117437" y="34759"/>
                    </a:cubicBezTo>
                    <a:cubicBezTo>
                      <a:pt x="1105340" y="16090"/>
                      <a:pt x="1089815" y="32950"/>
                      <a:pt x="1076194" y="37045"/>
                    </a:cubicBezTo>
                    <a:cubicBezTo>
                      <a:pt x="1067336" y="39712"/>
                      <a:pt x="1059049" y="44761"/>
                      <a:pt x="1049333" y="41998"/>
                    </a:cubicBezTo>
                    <a:cubicBezTo>
                      <a:pt x="1042666" y="38950"/>
                      <a:pt x="1037903" y="27806"/>
                      <a:pt x="1029331" y="33521"/>
                    </a:cubicBezTo>
                    <a:cubicBezTo>
                      <a:pt x="984563" y="63430"/>
                      <a:pt x="935891" y="48856"/>
                      <a:pt x="901220" y="25806"/>
                    </a:cubicBezTo>
                    <a:cubicBezTo>
                      <a:pt x="857976" y="-2960"/>
                      <a:pt x="824448" y="1041"/>
                      <a:pt x="784634" y="22282"/>
                    </a:cubicBezTo>
                    <a:cubicBezTo>
                      <a:pt x="770822" y="29616"/>
                      <a:pt x="755297" y="33807"/>
                      <a:pt x="740723" y="39808"/>
                    </a:cubicBezTo>
                    <a:cubicBezTo>
                      <a:pt x="697766" y="57334"/>
                      <a:pt x="659475" y="51142"/>
                      <a:pt x="630805" y="13519"/>
                    </a:cubicBezTo>
                    <a:cubicBezTo>
                      <a:pt x="616136" y="-5722"/>
                      <a:pt x="603278" y="-1436"/>
                      <a:pt x="586704" y="7994"/>
                    </a:cubicBezTo>
                    <a:cubicBezTo>
                      <a:pt x="531078" y="39808"/>
                      <a:pt x="473738" y="45142"/>
                      <a:pt x="414492" y="18091"/>
                    </a:cubicBezTo>
                    <a:cubicBezTo>
                      <a:pt x="403253" y="12947"/>
                      <a:pt x="391442" y="3994"/>
                      <a:pt x="378869" y="10756"/>
                    </a:cubicBezTo>
                    <a:cubicBezTo>
                      <a:pt x="320195" y="42094"/>
                      <a:pt x="257330" y="47618"/>
                      <a:pt x="192560" y="42665"/>
                    </a:cubicBezTo>
                    <a:cubicBezTo>
                      <a:pt x="218849" y="90481"/>
                      <a:pt x="235994" y="146107"/>
                      <a:pt x="267712" y="188112"/>
                    </a:cubicBezTo>
                    <a:cubicBezTo>
                      <a:pt x="324671" y="246976"/>
                      <a:pt x="389918" y="294030"/>
                      <a:pt x="464213" y="327939"/>
                    </a:cubicBezTo>
                    <a:cubicBezTo>
                      <a:pt x="454878" y="357085"/>
                      <a:pt x="452878" y="386994"/>
                      <a:pt x="457069" y="417569"/>
                    </a:cubicBezTo>
                    <a:cubicBezTo>
                      <a:pt x="438876" y="421189"/>
                      <a:pt x="429732" y="437000"/>
                      <a:pt x="420302" y="450526"/>
                    </a:cubicBezTo>
                    <a:cubicBezTo>
                      <a:pt x="319052" y="595210"/>
                      <a:pt x="215705" y="736657"/>
                      <a:pt x="147125" y="900582"/>
                    </a:cubicBezTo>
                    <a:cubicBezTo>
                      <a:pt x="60353" y="1107941"/>
                      <a:pt x="25777" y="1323206"/>
                      <a:pt x="821" y="1544948"/>
                    </a:cubicBezTo>
                    <a:cubicBezTo>
                      <a:pt x="-7751" y="1621148"/>
                      <a:pt x="51875" y="1687823"/>
                      <a:pt x="128456" y="1687823"/>
                    </a:cubicBezTo>
                    <a:cubicBezTo>
                      <a:pt x="319623" y="1687823"/>
                      <a:pt x="510885" y="1687823"/>
                      <a:pt x="702052" y="1687823"/>
                    </a:cubicBezTo>
                    <a:cubicBezTo>
                      <a:pt x="862929" y="1687823"/>
                      <a:pt x="1023806" y="1687061"/>
                      <a:pt x="1184684" y="1686490"/>
                    </a:cubicBezTo>
                    <a:cubicBezTo>
                      <a:pt x="1290316" y="1686204"/>
                      <a:pt x="1318319" y="1591430"/>
                      <a:pt x="1315843" y="1480178"/>
                    </a:cubicBezTo>
                    <a:close/>
                  </a:path>
                </a:pathLst>
              </a:custGeom>
              <a:solidFill>
                <a:srgbClr val="FFE5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358">
                <a:extLst>
                  <a:ext uri="{FF2B5EF4-FFF2-40B4-BE49-F238E27FC236}">
                    <a16:creationId xmlns:a16="http://schemas.microsoft.com/office/drawing/2014/main" id="{F6B8F007-F2D8-428C-918C-CDDEA5AF69A9}"/>
                  </a:ext>
                </a:extLst>
              </p:cNvPr>
              <p:cNvSpPr/>
              <p:nvPr/>
            </p:nvSpPr>
            <p:spPr>
              <a:xfrm>
                <a:off x="9644717" y="2566878"/>
                <a:ext cx="188596" cy="187773"/>
              </a:xfrm>
              <a:custGeom>
                <a:avLst/>
                <a:gdLst>
                  <a:gd name="connsiteX0" fmla="*/ 100482 w 188596"/>
                  <a:gd name="connsiteY0" fmla="*/ 166262 h 187773"/>
                  <a:gd name="connsiteX1" fmla="*/ 99053 w 188596"/>
                  <a:gd name="connsiteY1" fmla="*/ 187027 h 187773"/>
                  <a:gd name="connsiteX2" fmla="*/ 81623 w 188596"/>
                  <a:gd name="connsiteY2" fmla="*/ 183693 h 187773"/>
                  <a:gd name="connsiteX3" fmla="*/ 9137 w 188596"/>
                  <a:gd name="connsiteY3" fmla="*/ 109112 h 187773"/>
                  <a:gd name="connsiteX4" fmla="*/ 23901 w 188596"/>
                  <a:gd name="connsiteY4" fmla="*/ 87681 h 187773"/>
                  <a:gd name="connsiteX5" fmla="*/ 46952 w 188596"/>
                  <a:gd name="connsiteY5" fmla="*/ 57963 h 187773"/>
                  <a:gd name="connsiteX6" fmla="*/ 89433 w 188596"/>
                  <a:gd name="connsiteY6" fmla="*/ 1670 h 187773"/>
                  <a:gd name="connsiteX7" fmla="*/ 110007 w 188596"/>
                  <a:gd name="connsiteY7" fmla="*/ 6338 h 187773"/>
                  <a:gd name="connsiteX8" fmla="*/ 179444 w 188596"/>
                  <a:gd name="connsiteY8" fmla="*/ 77394 h 187773"/>
                  <a:gd name="connsiteX9" fmla="*/ 166681 w 188596"/>
                  <a:gd name="connsiteY9" fmla="*/ 100064 h 187773"/>
                  <a:gd name="connsiteX10" fmla="*/ 159251 w 188596"/>
                  <a:gd name="connsiteY10" fmla="*/ 111494 h 187773"/>
                  <a:gd name="connsiteX11" fmla="*/ 154679 w 188596"/>
                  <a:gd name="connsiteY11" fmla="*/ 123114 h 187773"/>
                  <a:gd name="connsiteX12" fmla="*/ 142583 w 188596"/>
                  <a:gd name="connsiteY12" fmla="*/ 135782 h 187773"/>
                  <a:gd name="connsiteX13" fmla="*/ 130105 w 188596"/>
                  <a:gd name="connsiteY13" fmla="*/ 139592 h 187773"/>
                  <a:gd name="connsiteX14" fmla="*/ 118294 w 188596"/>
                  <a:gd name="connsiteY14" fmla="*/ 143402 h 187773"/>
                  <a:gd name="connsiteX15" fmla="*/ 105435 w 188596"/>
                  <a:gd name="connsiteY15" fmla="*/ 156261 h 187773"/>
                  <a:gd name="connsiteX16" fmla="*/ 100482 w 188596"/>
                  <a:gd name="connsiteY16" fmla="*/ 166262 h 187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596" h="187773">
                    <a:moveTo>
                      <a:pt x="100482" y="166262"/>
                    </a:moveTo>
                    <a:cubicBezTo>
                      <a:pt x="107245" y="175502"/>
                      <a:pt x="108864" y="183407"/>
                      <a:pt x="99053" y="187027"/>
                    </a:cubicBezTo>
                    <a:cubicBezTo>
                      <a:pt x="94196" y="188836"/>
                      <a:pt x="85337" y="187217"/>
                      <a:pt x="81623" y="183693"/>
                    </a:cubicBezTo>
                    <a:cubicBezTo>
                      <a:pt x="56667" y="159595"/>
                      <a:pt x="31426" y="135497"/>
                      <a:pt x="9137" y="109112"/>
                    </a:cubicBezTo>
                    <a:cubicBezTo>
                      <a:pt x="3327" y="102159"/>
                      <a:pt x="-14294" y="71774"/>
                      <a:pt x="23901" y="87681"/>
                    </a:cubicBezTo>
                    <a:cubicBezTo>
                      <a:pt x="26092" y="73013"/>
                      <a:pt x="40665" y="67583"/>
                      <a:pt x="46952" y="57963"/>
                    </a:cubicBezTo>
                    <a:cubicBezTo>
                      <a:pt x="59810" y="38341"/>
                      <a:pt x="88481" y="30722"/>
                      <a:pt x="89433" y="1670"/>
                    </a:cubicBezTo>
                    <a:cubicBezTo>
                      <a:pt x="89528" y="-1854"/>
                      <a:pt x="104102" y="432"/>
                      <a:pt x="110007" y="6338"/>
                    </a:cubicBezTo>
                    <a:cubicBezTo>
                      <a:pt x="133534" y="29674"/>
                      <a:pt x="158013" y="52248"/>
                      <a:pt x="179444" y="77394"/>
                    </a:cubicBezTo>
                    <a:cubicBezTo>
                      <a:pt x="185445" y="84347"/>
                      <a:pt x="202019" y="110922"/>
                      <a:pt x="166681" y="100064"/>
                    </a:cubicBezTo>
                    <a:cubicBezTo>
                      <a:pt x="147440" y="94158"/>
                      <a:pt x="153155" y="101588"/>
                      <a:pt x="159251" y="111494"/>
                    </a:cubicBezTo>
                    <a:cubicBezTo>
                      <a:pt x="162680" y="117113"/>
                      <a:pt x="168300" y="130924"/>
                      <a:pt x="154679" y="123114"/>
                    </a:cubicBezTo>
                    <a:cubicBezTo>
                      <a:pt x="122485" y="104826"/>
                      <a:pt x="135153" y="116161"/>
                      <a:pt x="142583" y="135782"/>
                    </a:cubicBezTo>
                    <a:cubicBezTo>
                      <a:pt x="148298" y="150832"/>
                      <a:pt x="135820" y="141783"/>
                      <a:pt x="130105" y="139592"/>
                    </a:cubicBezTo>
                    <a:cubicBezTo>
                      <a:pt x="124771" y="137497"/>
                      <a:pt x="110579" y="129686"/>
                      <a:pt x="118294" y="143402"/>
                    </a:cubicBezTo>
                    <a:cubicBezTo>
                      <a:pt x="135725" y="174263"/>
                      <a:pt x="126771" y="164357"/>
                      <a:pt x="105435" y="156261"/>
                    </a:cubicBezTo>
                    <a:cubicBezTo>
                      <a:pt x="88766" y="149974"/>
                      <a:pt x="101339" y="163310"/>
                      <a:pt x="100482" y="166262"/>
                    </a:cubicBezTo>
                    <a:close/>
                  </a:path>
                </a:pathLst>
              </a:custGeom>
              <a:solidFill>
                <a:srgbClr val="EEA1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359">
                <a:extLst>
                  <a:ext uri="{FF2B5EF4-FFF2-40B4-BE49-F238E27FC236}">
                    <a16:creationId xmlns:a16="http://schemas.microsoft.com/office/drawing/2014/main" id="{B740BBFC-4F1C-4ADF-BCCC-6C16437DDCC2}"/>
                  </a:ext>
                </a:extLst>
              </p:cNvPr>
              <p:cNvSpPr/>
              <p:nvPr/>
            </p:nvSpPr>
            <p:spPr>
              <a:xfrm>
                <a:off x="9271454" y="2052591"/>
                <a:ext cx="289325" cy="540246"/>
              </a:xfrm>
              <a:custGeom>
                <a:avLst/>
                <a:gdLst>
                  <a:gd name="connsiteX0" fmla="*/ 211522 w 289325"/>
                  <a:gd name="connsiteY0" fmla="*/ 252496 h 540246"/>
                  <a:gd name="connsiteX1" fmla="*/ 174470 w 289325"/>
                  <a:gd name="connsiteY1" fmla="*/ 192012 h 540246"/>
                  <a:gd name="connsiteX2" fmla="*/ 183709 w 289325"/>
                  <a:gd name="connsiteY2" fmla="*/ 121718 h 540246"/>
                  <a:gd name="connsiteX3" fmla="*/ 213808 w 289325"/>
                  <a:gd name="connsiteY3" fmla="*/ 110573 h 540246"/>
                  <a:gd name="connsiteX4" fmla="*/ 237144 w 289325"/>
                  <a:gd name="connsiteY4" fmla="*/ 145530 h 540246"/>
                  <a:gd name="connsiteX5" fmla="*/ 270768 w 289325"/>
                  <a:gd name="connsiteY5" fmla="*/ 164390 h 540246"/>
                  <a:gd name="connsiteX6" fmla="*/ 284579 w 289325"/>
                  <a:gd name="connsiteY6" fmla="*/ 125528 h 540246"/>
                  <a:gd name="connsiteX7" fmla="*/ 215237 w 289325"/>
                  <a:gd name="connsiteY7" fmla="*/ 52757 h 540246"/>
                  <a:gd name="connsiteX8" fmla="*/ 183519 w 289325"/>
                  <a:gd name="connsiteY8" fmla="*/ 18848 h 540246"/>
                  <a:gd name="connsiteX9" fmla="*/ 166850 w 289325"/>
                  <a:gd name="connsiteY9" fmla="*/ 83 h 540246"/>
                  <a:gd name="connsiteX10" fmla="*/ 146181 w 289325"/>
                  <a:gd name="connsiteY10" fmla="*/ 19705 h 540246"/>
                  <a:gd name="connsiteX11" fmla="*/ 116367 w 289325"/>
                  <a:gd name="connsiteY11" fmla="*/ 46661 h 540246"/>
                  <a:gd name="connsiteX12" fmla="*/ 26547 w 289325"/>
                  <a:gd name="connsiteY12" fmla="*/ 135243 h 540246"/>
                  <a:gd name="connsiteX13" fmla="*/ 73981 w 289325"/>
                  <a:gd name="connsiteY13" fmla="*/ 249829 h 540246"/>
                  <a:gd name="connsiteX14" fmla="*/ 126654 w 289325"/>
                  <a:gd name="connsiteY14" fmla="*/ 347175 h 540246"/>
                  <a:gd name="connsiteX15" fmla="*/ 126273 w 289325"/>
                  <a:gd name="connsiteY15" fmla="*/ 383274 h 540246"/>
                  <a:gd name="connsiteX16" fmla="*/ 112653 w 289325"/>
                  <a:gd name="connsiteY16" fmla="*/ 430613 h 540246"/>
                  <a:gd name="connsiteX17" fmla="*/ 59979 w 289325"/>
                  <a:gd name="connsiteY17" fmla="*/ 397086 h 540246"/>
                  <a:gd name="connsiteX18" fmla="*/ 50740 w 289325"/>
                  <a:gd name="connsiteY18" fmla="*/ 370416 h 540246"/>
                  <a:gd name="connsiteX19" fmla="*/ 14640 w 289325"/>
                  <a:gd name="connsiteY19" fmla="*/ 352604 h 540246"/>
                  <a:gd name="connsiteX20" fmla="*/ 1591 w 289325"/>
                  <a:gd name="connsiteY20" fmla="*/ 381750 h 540246"/>
                  <a:gd name="connsiteX21" fmla="*/ 83697 w 289325"/>
                  <a:gd name="connsiteY21" fmla="*/ 477286 h 540246"/>
                  <a:gd name="connsiteX22" fmla="*/ 117701 w 289325"/>
                  <a:gd name="connsiteY22" fmla="*/ 513957 h 540246"/>
                  <a:gd name="connsiteX23" fmla="*/ 136465 w 289325"/>
                  <a:gd name="connsiteY23" fmla="*/ 540246 h 540246"/>
                  <a:gd name="connsiteX24" fmla="*/ 155515 w 289325"/>
                  <a:gd name="connsiteY24" fmla="*/ 513957 h 540246"/>
                  <a:gd name="connsiteX25" fmla="*/ 185424 w 289325"/>
                  <a:gd name="connsiteY25" fmla="*/ 484525 h 540246"/>
                  <a:gd name="connsiteX26" fmla="*/ 288389 w 289325"/>
                  <a:gd name="connsiteY26" fmla="*/ 385751 h 540246"/>
                  <a:gd name="connsiteX27" fmla="*/ 211522 w 289325"/>
                  <a:gd name="connsiteY27" fmla="*/ 252496 h 540246"/>
                  <a:gd name="connsiteX28" fmla="*/ 140561 w 289325"/>
                  <a:gd name="connsiteY28" fmla="*/ 133719 h 540246"/>
                  <a:gd name="connsiteX29" fmla="*/ 136179 w 289325"/>
                  <a:gd name="connsiteY29" fmla="*/ 166009 h 540246"/>
                  <a:gd name="connsiteX30" fmla="*/ 118749 w 289325"/>
                  <a:gd name="connsiteY30" fmla="*/ 215063 h 540246"/>
                  <a:gd name="connsiteX31" fmla="*/ 79125 w 289325"/>
                  <a:gd name="connsiteY31" fmla="*/ 159151 h 540246"/>
                  <a:gd name="connsiteX32" fmla="*/ 96174 w 289325"/>
                  <a:gd name="connsiteY32" fmla="*/ 112193 h 540246"/>
                  <a:gd name="connsiteX33" fmla="*/ 138465 w 289325"/>
                  <a:gd name="connsiteY33" fmla="*/ 99620 h 540246"/>
                  <a:gd name="connsiteX34" fmla="*/ 140561 w 289325"/>
                  <a:gd name="connsiteY34" fmla="*/ 133719 h 540246"/>
                  <a:gd name="connsiteX35" fmla="*/ 228858 w 289325"/>
                  <a:gd name="connsiteY35" fmla="*/ 397847 h 540246"/>
                  <a:gd name="connsiteX36" fmla="*/ 178185 w 289325"/>
                  <a:gd name="connsiteY36" fmla="*/ 433090 h 540246"/>
                  <a:gd name="connsiteX37" fmla="*/ 165040 w 289325"/>
                  <a:gd name="connsiteY37" fmla="*/ 389180 h 540246"/>
                  <a:gd name="connsiteX38" fmla="*/ 164754 w 289325"/>
                  <a:gd name="connsiteY38" fmla="*/ 365463 h 540246"/>
                  <a:gd name="connsiteX39" fmla="*/ 165135 w 289325"/>
                  <a:gd name="connsiteY39" fmla="*/ 365463 h 540246"/>
                  <a:gd name="connsiteX40" fmla="*/ 165421 w 289325"/>
                  <a:gd name="connsiteY40" fmla="*/ 346508 h 540246"/>
                  <a:gd name="connsiteX41" fmla="*/ 179042 w 289325"/>
                  <a:gd name="connsiteY41" fmla="*/ 299550 h 540246"/>
                  <a:gd name="connsiteX42" fmla="*/ 234477 w 289325"/>
                  <a:gd name="connsiteY42" fmla="*/ 338126 h 540246"/>
                  <a:gd name="connsiteX43" fmla="*/ 228858 w 289325"/>
                  <a:gd name="connsiteY43" fmla="*/ 397847 h 5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89325" h="540246">
                    <a:moveTo>
                      <a:pt x="211522" y="252496"/>
                    </a:moveTo>
                    <a:cubicBezTo>
                      <a:pt x="179518" y="240018"/>
                      <a:pt x="170279" y="222397"/>
                      <a:pt x="174470" y="192012"/>
                    </a:cubicBezTo>
                    <a:cubicBezTo>
                      <a:pt x="177613" y="168581"/>
                      <a:pt x="180375" y="145149"/>
                      <a:pt x="183709" y="121718"/>
                    </a:cubicBezTo>
                    <a:cubicBezTo>
                      <a:pt x="186852" y="100001"/>
                      <a:pt x="198949" y="100668"/>
                      <a:pt x="213808" y="110573"/>
                    </a:cubicBezTo>
                    <a:cubicBezTo>
                      <a:pt x="226286" y="118860"/>
                      <a:pt x="232953" y="131910"/>
                      <a:pt x="237144" y="145530"/>
                    </a:cubicBezTo>
                    <a:cubicBezTo>
                      <a:pt x="242669" y="163437"/>
                      <a:pt x="249813" y="173724"/>
                      <a:pt x="270768" y="164390"/>
                    </a:cubicBezTo>
                    <a:cubicBezTo>
                      <a:pt x="290103" y="155817"/>
                      <a:pt x="290580" y="142482"/>
                      <a:pt x="284579" y="125528"/>
                    </a:cubicBezTo>
                    <a:cubicBezTo>
                      <a:pt x="272292" y="90857"/>
                      <a:pt x="251146" y="65044"/>
                      <a:pt x="215237" y="52757"/>
                    </a:cubicBezTo>
                    <a:cubicBezTo>
                      <a:pt x="199235" y="47232"/>
                      <a:pt x="180947" y="43137"/>
                      <a:pt x="183519" y="18848"/>
                    </a:cubicBezTo>
                    <a:cubicBezTo>
                      <a:pt x="184662" y="8275"/>
                      <a:pt x="178470" y="845"/>
                      <a:pt x="166850" y="83"/>
                    </a:cubicBezTo>
                    <a:cubicBezTo>
                      <a:pt x="152943" y="-869"/>
                      <a:pt x="145800" y="6370"/>
                      <a:pt x="146181" y="19705"/>
                    </a:cubicBezTo>
                    <a:cubicBezTo>
                      <a:pt x="146752" y="40946"/>
                      <a:pt x="134846" y="44184"/>
                      <a:pt x="116367" y="46661"/>
                    </a:cubicBezTo>
                    <a:cubicBezTo>
                      <a:pt x="64170" y="53519"/>
                      <a:pt x="34929" y="80856"/>
                      <a:pt x="26547" y="135243"/>
                    </a:cubicBezTo>
                    <a:cubicBezTo>
                      <a:pt x="19403" y="181439"/>
                      <a:pt x="29880" y="230208"/>
                      <a:pt x="73981" y="249829"/>
                    </a:cubicBezTo>
                    <a:cubicBezTo>
                      <a:pt x="125892" y="272975"/>
                      <a:pt x="135227" y="306789"/>
                      <a:pt x="126654" y="347175"/>
                    </a:cubicBezTo>
                    <a:cubicBezTo>
                      <a:pt x="126654" y="364320"/>
                      <a:pt x="128464" y="374321"/>
                      <a:pt x="126273" y="383274"/>
                    </a:cubicBezTo>
                    <a:cubicBezTo>
                      <a:pt x="122178" y="399657"/>
                      <a:pt x="138942" y="426708"/>
                      <a:pt x="112653" y="430613"/>
                    </a:cubicBezTo>
                    <a:cubicBezTo>
                      <a:pt x="91412" y="433757"/>
                      <a:pt x="69885" y="420231"/>
                      <a:pt x="59979" y="397086"/>
                    </a:cubicBezTo>
                    <a:cubicBezTo>
                      <a:pt x="56265" y="388418"/>
                      <a:pt x="52074" y="379559"/>
                      <a:pt x="50740" y="370416"/>
                    </a:cubicBezTo>
                    <a:cubicBezTo>
                      <a:pt x="47311" y="345936"/>
                      <a:pt x="29690" y="350223"/>
                      <a:pt x="14640" y="352604"/>
                    </a:cubicBezTo>
                    <a:cubicBezTo>
                      <a:pt x="-2790" y="355366"/>
                      <a:pt x="-885" y="367844"/>
                      <a:pt x="1591" y="381750"/>
                    </a:cubicBezTo>
                    <a:cubicBezTo>
                      <a:pt x="10354" y="429947"/>
                      <a:pt x="39215" y="460046"/>
                      <a:pt x="83697" y="477286"/>
                    </a:cubicBezTo>
                    <a:cubicBezTo>
                      <a:pt x="100842" y="483954"/>
                      <a:pt x="121511" y="486716"/>
                      <a:pt x="117701" y="513957"/>
                    </a:cubicBezTo>
                    <a:cubicBezTo>
                      <a:pt x="115891" y="526816"/>
                      <a:pt x="118082" y="540151"/>
                      <a:pt x="136465" y="540246"/>
                    </a:cubicBezTo>
                    <a:cubicBezTo>
                      <a:pt x="155134" y="540342"/>
                      <a:pt x="155229" y="526816"/>
                      <a:pt x="155515" y="513957"/>
                    </a:cubicBezTo>
                    <a:cubicBezTo>
                      <a:pt x="155991" y="494241"/>
                      <a:pt x="167136" y="487763"/>
                      <a:pt x="185424" y="484525"/>
                    </a:cubicBezTo>
                    <a:cubicBezTo>
                      <a:pt x="249527" y="473095"/>
                      <a:pt x="282388" y="440710"/>
                      <a:pt x="288389" y="385751"/>
                    </a:cubicBezTo>
                    <a:cubicBezTo>
                      <a:pt x="294771" y="326315"/>
                      <a:pt x="268482" y="274785"/>
                      <a:pt x="211522" y="252496"/>
                    </a:cubicBezTo>
                    <a:close/>
                    <a:moveTo>
                      <a:pt x="140561" y="133719"/>
                    </a:moveTo>
                    <a:cubicBezTo>
                      <a:pt x="138370" y="144292"/>
                      <a:pt x="139418" y="155817"/>
                      <a:pt x="136179" y="166009"/>
                    </a:cubicBezTo>
                    <a:cubicBezTo>
                      <a:pt x="130845" y="182678"/>
                      <a:pt x="151610" y="210300"/>
                      <a:pt x="118749" y="215063"/>
                    </a:cubicBezTo>
                    <a:cubicBezTo>
                      <a:pt x="101223" y="217635"/>
                      <a:pt x="79029" y="183725"/>
                      <a:pt x="79125" y="159151"/>
                    </a:cubicBezTo>
                    <a:cubicBezTo>
                      <a:pt x="77886" y="140958"/>
                      <a:pt x="83316" y="124385"/>
                      <a:pt x="96174" y="112193"/>
                    </a:cubicBezTo>
                    <a:cubicBezTo>
                      <a:pt x="107604" y="101429"/>
                      <a:pt x="124559" y="93048"/>
                      <a:pt x="138465" y="99620"/>
                    </a:cubicBezTo>
                    <a:cubicBezTo>
                      <a:pt x="150943" y="105621"/>
                      <a:pt x="143037" y="121718"/>
                      <a:pt x="140561" y="133719"/>
                    </a:cubicBezTo>
                    <a:close/>
                    <a:moveTo>
                      <a:pt x="228858" y="397847"/>
                    </a:moveTo>
                    <a:cubicBezTo>
                      <a:pt x="222571" y="420993"/>
                      <a:pt x="200664" y="436138"/>
                      <a:pt x="178185" y="433090"/>
                    </a:cubicBezTo>
                    <a:cubicBezTo>
                      <a:pt x="153515" y="429756"/>
                      <a:pt x="168279" y="404515"/>
                      <a:pt x="165040" y="389180"/>
                    </a:cubicBezTo>
                    <a:cubicBezTo>
                      <a:pt x="163421" y="381560"/>
                      <a:pt x="164754" y="373368"/>
                      <a:pt x="164754" y="365463"/>
                    </a:cubicBezTo>
                    <a:cubicBezTo>
                      <a:pt x="164850" y="365463"/>
                      <a:pt x="164945" y="365463"/>
                      <a:pt x="165135" y="365463"/>
                    </a:cubicBezTo>
                    <a:cubicBezTo>
                      <a:pt x="165135" y="359081"/>
                      <a:pt x="163707" y="352318"/>
                      <a:pt x="165421" y="346508"/>
                    </a:cubicBezTo>
                    <a:cubicBezTo>
                      <a:pt x="170279" y="330315"/>
                      <a:pt x="153039" y="301454"/>
                      <a:pt x="179042" y="299550"/>
                    </a:cubicBezTo>
                    <a:cubicBezTo>
                      <a:pt x="200568" y="298025"/>
                      <a:pt x="222762" y="313742"/>
                      <a:pt x="234477" y="338126"/>
                    </a:cubicBezTo>
                    <a:cubicBezTo>
                      <a:pt x="244955" y="360129"/>
                      <a:pt x="233906" y="379179"/>
                      <a:pt x="228858" y="397847"/>
                    </a:cubicBezTo>
                    <a:close/>
                  </a:path>
                </a:pathLst>
              </a:custGeom>
              <a:solidFill>
                <a:srgbClr val="F1AA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360">
                <a:extLst>
                  <a:ext uri="{FF2B5EF4-FFF2-40B4-BE49-F238E27FC236}">
                    <a16:creationId xmlns:a16="http://schemas.microsoft.com/office/drawing/2014/main" id="{A4D2FC7A-8171-4D46-A338-DF1832FDF2E9}"/>
                  </a:ext>
                </a:extLst>
              </p:cNvPr>
              <p:cNvSpPr/>
              <p:nvPr/>
            </p:nvSpPr>
            <p:spPr>
              <a:xfrm>
                <a:off x="9242126" y="1508987"/>
                <a:ext cx="426235" cy="360235"/>
              </a:xfrm>
              <a:custGeom>
                <a:avLst/>
                <a:gdLst>
                  <a:gd name="connsiteX0" fmla="*/ 422016 w 426235"/>
                  <a:gd name="connsiteY0" fmla="*/ 0 h 360235"/>
                  <a:gd name="connsiteX1" fmla="*/ 418015 w 426235"/>
                  <a:gd name="connsiteY1" fmla="*/ 106108 h 360235"/>
                  <a:gd name="connsiteX2" fmla="*/ 359151 w 426235"/>
                  <a:gd name="connsiteY2" fmla="*/ 122111 h 360235"/>
                  <a:gd name="connsiteX3" fmla="*/ 344863 w 426235"/>
                  <a:gd name="connsiteY3" fmla="*/ 167164 h 360235"/>
                  <a:gd name="connsiteX4" fmla="*/ 203608 w 426235"/>
                  <a:gd name="connsiteY4" fmla="*/ 143066 h 360235"/>
                  <a:gd name="connsiteX5" fmla="*/ 182272 w 426235"/>
                  <a:gd name="connsiteY5" fmla="*/ 173831 h 360235"/>
                  <a:gd name="connsiteX6" fmla="*/ 161602 w 426235"/>
                  <a:gd name="connsiteY6" fmla="*/ 360236 h 360235"/>
                  <a:gd name="connsiteX7" fmla="*/ 168270 w 426235"/>
                  <a:gd name="connsiteY7" fmla="*/ 174689 h 360235"/>
                  <a:gd name="connsiteX8" fmla="*/ 136742 w 426235"/>
                  <a:gd name="connsiteY8" fmla="*/ 142399 h 360235"/>
                  <a:gd name="connsiteX9" fmla="*/ 2630 w 426235"/>
                  <a:gd name="connsiteY9" fmla="*/ 113443 h 360235"/>
                  <a:gd name="connsiteX10" fmla="*/ 12917 w 426235"/>
                  <a:gd name="connsiteY10" fmla="*/ 9620 h 360235"/>
                  <a:gd name="connsiteX11" fmla="*/ 314860 w 426235"/>
                  <a:gd name="connsiteY11" fmla="*/ 14002 h 360235"/>
                  <a:gd name="connsiteX12" fmla="*/ 422016 w 426235"/>
                  <a:gd name="connsiteY12" fmla="*/ 0 h 360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235" h="360235">
                    <a:moveTo>
                      <a:pt x="422016" y="0"/>
                    </a:moveTo>
                    <a:cubicBezTo>
                      <a:pt x="425826" y="35528"/>
                      <a:pt x="430779" y="71152"/>
                      <a:pt x="418015" y="106108"/>
                    </a:cubicBezTo>
                    <a:cubicBezTo>
                      <a:pt x="398394" y="111633"/>
                      <a:pt x="379153" y="119920"/>
                      <a:pt x="359151" y="122111"/>
                    </a:cubicBezTo>
                    <a:cubicBezTo>
                      <a:pt x="326290" y="125825"/>
                      <a:pt x="328861" y="140875"/>
                      <a:pt x="344863" y="167164"/>
                    </a:cubicBezTo>
                    <a:cubicBezTo>
                      <a:pt x="302858" y="107728"/>
                      <a:pt x="250185" y="146685"/>
                      <a:pt x="203608" y="143066"/>
                    </a:cubicBezTo>
                    <a:cubicBezTo>
                      <a:pt x="183129" y="141446"/>
                      <a:pt x="184462" y="160592"/>
                      <a:pt x="182272" y="173831"/>
                    </a:cubicBezTo>
                    <a:cubicBezTo>
                      <a:pt x="171985" y="235553"/>
                      <a:pt x="165698" y="297751"/>
                      <a:pt x="161602" y="360236"/>
                    </a:cubicBezTo>
                    <a:cubicBezTo>
                      <a:pt x="149410" y="297751"/>
                      <a:pt x="157507" y="235458"/>
                      <a:pt x="168270" y="174689"/>
                    </a:cubicBezTo>
                    <a:cubicBezTo>
                      <a:pt x="174556" y="139541"/>
                      <a:pt x="158840" y="141065"/>
                      <a:pt x="136742" y="142399"/>
                    </a:cubicBezTo>
                    <a:cubicBezTo>
                      <a:pt x="89308" y="145161"/>
                      <a:pt x="45683" y="130683"/>
                      <a:pt x="2630" y="113443"/>
                    </a:cubicBezTo>
                    <a:cubicBezTo>
                      <a:pt x="-2799" y="77915"/>
                      <a:pt x="-37" y="43244"/>
                      <a:pt x="12917" y="9620"/>
                    </a:cubicBezTo>
                    <a:cubicBezTo>
                      <a:pt x="113311" y="26860"/>
                      <a:pt x="214180" y="19145"/>
                      <a:pt x="314860" y="14002"/>
                    </a:cubicBezTo>
                    <a:cubicBezTo>
                      <a:pt x="350674" y="12097"/>
                      <a:pt x="386297" y="4763"/>
                      <a:pt x="422016" y="0"/>
                    </a:cubicBezTo>
                    <a:close/>
                  </a:path>
                </a:pathLst>
              </a:custGeom>
              <a:solidFill>
                <a:srgbClr val="FDB6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34">
            <a:extLst>
              <a:ext uri="{FF2B5EF4-FFF2-40B4-BE49-F238E27FC236}">
                <a16:creationId xmlns:a16="http://schemas.microsoft.com/office/drawing/2014/main" id="{2F84A98D-8C2E-4BC2-B71E-A4190B99903C}"/>
              </a:ext>
            </a:extLst>
          </p:cNvPr>
          <p:cNvSpPr/>
          <p:nvPr/>
        </p:nvSpPr>
        <p:spPr>
          <a:xfrm>
            <a:off x="6437272" y="5354576"/>
            <a:ext cx="652766" cy="65276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391C50FA-FADA-45A8-9B40-B4A0E8404AF2}"/>
              </a:ext>
            </a:extLst>
          </p:cNvPr>
          <p:cNvSpPr/>
          <p:nvPr/>
        </p:nvSpPr>
        <p:spPr>
          <a:xfrm>
            <a:off x="6456907" y="1841864"/>
            <a:ext cx="652766" cy="65276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465CA8D-48A2-4656-B106-26A34A3839F9}"/>
              </a:ext>
            </a:extLst>
          </p:cNvPr>
          <p:cNvSpPr/>
          <p:nvPr/>
        </p:nvSpPr>
        <p:spPr>
          <a:xfrm>
            <a:off x="7440634" y="2920491"/>
            <a:ext cx="652766" cy="65276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E41FC383-3FC9-40A1-A40D-E9C63CC8BDF5}"/>
              </a:ext>
            </a:extLst>
          </p:cNvPr>
          <p:cNvSpPr/>
          <p:nvPr/>
        </p:nvSpPr>
        <p:spPr>
          <a:xfrm>
            <a:off x="7449862" y="4140837"/>
            <a:ext cx="652766" cy="65276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Donut 1">
            <a:extLst>
              <a:ext uri="{FF2B5EF4-FFF2-40B4-BE49-F238E27FC236}">
                <a16:creationId xmlns:a16="http://schemas.microsoft.com/office/drawing/2014/main" id="{B8A12689-1CBE-48DB-A6EF-933320BE64A0}"/>
              </a:ext>
            </a:extLst>
          </p:cNvPr>
          <p:cNvSpPr/>
          <p:nvPr/>
        </p:nvSpPr>
        <p:spPr>
          <a:xfrm>
            <a:off x="3917693" y="2538753"/>
            <a:ext cx="2799629" cy="2799629"/>
          </a:xfrm>
          <a:prstGeom prst="donut">
            <a:avLst>
              <a:gd name="adj" fmla="val 164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8" name="그룹 12">
            <a:extLst>
              <a:ext uri="{FF2B5EF4-FFF2-40B4-BE49-F238E27FC236}">
                <a16:creationId xmlns:a16="http://schemas.microsoft.com/office/drawing/2014/main" id="{5E7C1CA9-FEAB-4FBF-A715-C0B10E292CC7}"/>
              </a:ext>
            </a:extLst>
          </p:cNvPr>
          <p:cNvGrpSpPr/>
          <p:nvPr/>
        </p:nvGrpSpPr>
        <p:grpSpPr>
          <a:xfrm>
            <a:off x="1151981" y="2272394"/>
            <a:ext cx="2418299" cy="2827747"/>
            <a:chOff x="1989012" y="2175681"/>
            <a:chExt cx="2165302" cy="282774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5FD24B-21ED-4484-85CC-74996D4B1DE6}"/>
                </a:ext>
              </a:extLst>
            </p:cNvPr>
            <p:cNvSpPr txBox="1"/>
            <p:nvPr/>
          </p:nvSpPr>
          <p:spPr>
            <a:xfrm>
              <a:off x="1991544" y="2510438"/>
              <a:ext cx="2162770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79C5BD-2147-4EFC-8101-414015E0EC16}"/>
                </a:ext>
              </a:extLst>
            </p:cNvPr>
            <p:cNvSpPr txBox="1"/>
            <p:nvPr/>
          </p:nvSpPr>
          <p:spPr>
            <a:xfrm>
              <a:off x="1989012" y="2175681"/>
              <a:ext cx="2162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1" name="Straight Connector 6">
            <a:extLst>
              <a:ext uri="{FF2B5EF4-FFF2-40B4-BE49-F238E27FC236}">
                <a16:creationId xmlns:a16="http://schemas.microsoft.com/office/drawing/2014/main" id="{63037CE1-C246-4FEE-906F-10EFB1145CEB}"/>
              </a:ext>
            </a:extLst>
          </p:cNvPr>
          <p:cNvCxnSpPr>
            <a:cxnSpLocks/>
          </p:cNvCxnSpPr>
          <p:nvPr/>
        </p:nvCxnSpPr>
        <p:spPr>
          <a:xfrm>
            <a:off x="951049" y="2578577"/>
            <a:ext cx="2799629" cy="15225"/>
          </a:xfrm>
          <a:prstGeom prst="line">
            <a:avLst/>
          </a:prstGeom>
          <a:ln w="25400">
            <a:solidFill>
              <a:schemeClr val="accent5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7">
            <a:extLst>
              <a:ext uri="{FF2B5EF4-FFF2-40B4-BE49-F238E27FC236}">
                <a16:creationId xmlns:a16="http://schemas.microsoft.com/office/drawing/2014/main" id="{A182E5FB-932E-4E6F-954D-B1BB13CAA3B5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3750678" y="2593802"/>
            <a:ext cx="577011" cy="354947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A7633F1-FF67-420E-956F-EBBFFF0968AF}"/>
              </a:ext>
            </a:extLst>
          </p:cNvPr>
          <p:cNvSpPr txBox="1"/>
          <p:nvPr/>
        </p:nvSpPr>
        <p:spPr>
          <a:xfrm>
            <a:off x="4601184" y="4185768"/>
            <a:ext cx="1452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</a:p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F3A096D3-4051-45CB-8C21-99D36F806647}"/>
              </a:ext>
            </a:extLst>
          </p:cNvPr>
          <p:cNvCxnSpPr>
            <a:cxnSpLocks/>
          </p:cNvCxnSpPr>
          <p:nvPr/>
        </p:nvCxnSpPr>
        <p:spPr>
          <a:xfrm>
            <a:off x="8099008" y="4467220"/>
            <a:ext cx="3142609" cy="4070"/>
          </a:xfrm>
          <a:prstGeom prst="line">
            <a:avLst/>
          </a:prstGeom>
          <a:ln w="254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그룹 2">
            <a:extLst>
              <a:ext uri="{FF2B5EF4-FFF2-40B4-BE49-F238E27FC236}">
                <a16:creationId xmlns:a16="http://schemas.microsoft.com/office/drawing/2014/main" id="{8528A6B0-8411-49D7-86AF-50C19B145CC3}"/>
              </a:ext>
            </a:extLst>
          </p:cNvPr>
          <p:cNvGrpSpPr/>
          <p:nvPr/>
        </p:nvGrpSpPr>
        <p:grpSpPr>
          <a:xfrm>
            <a:off x="8189304" y="4161243"/>
            <a:ext cx="2996190" cy="758119"/>
            <a:chOff x="8736091" y="4094174"/>
            <a:chExt cx="2493362" cy="75811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52558B-99C3-40CA-81AB-66F6BD255B04}"/>
                </a:ext>
              </a:extLst>
            </p:cNvPr>
            <p:cNvSpPr txBox="1"/>
            <p:nvPr/>
          </p:nvSpPr>
          <p:spPr>
            <a:xfrm>
              <a:off x="8744645" y="4390628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BA062E7-3FAF-4615-964D-5F59025D8BE7}"/>
                </a:ext>
              </a:extLst>
            </p:cNvPr>
            <p:cNvSpPr txBox="1"/>
            <p:nvPr/>
          </p:nvSpPr>
          <p:spPr>
            <a:xfrm>
              <a:off x="8736091" y="4094174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8" name="Straight Connector 15">
            <a:extLst>
              <a:ext uri="{FF2B5EF4-FFF2-40B4-BE49-F238E27FC236}">
                <a16:creationId xmlns:a16="http://schemas.microsoft.com/office/drawing/2014/main" id="{4C13D337-6E7A-461C-BD70-CCDAAAD49682}"/>
              </a:ext>
            </a:extLst>
          </p:cNvPr>
          <p:cNvCxnSpPr>
            <a:cxnSpLocks/>
          </p:cNvCxnSpPr>
          <p:nvPr/>
        </p:nvCxnSpPr>
        <p:spPr>
          <a:xfrm>
            <a:off x="7096998" y="2168247"/>
            <a:ext cx="4144619" cy="0"/>
          </a:xfrm>
          <a:prstGeom prst="line">
            <a:avLst/>
          </a:prstGeom>
          <a:ln w="254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그룹 6">
            <a:extLst>
              <a:ext uri="{FF2B5EF4-FFF2-40B4-BE49-F238E27FC236}">
                <a16:creationId xmlns:a16="http://schemas.microsoft.com/office/drawing/2014/main" id="{4A92BBBC-7DDE-4552-BDED-B7B1DD6E8054}"/>
              </a:ext>
            </a:extLst>
          </p:cNvPr>
          <p:cNvGrpSpPr/>
          <p:nvPr/>
        </p:nvGrpSpPr>
        <p:grpSpPr>
          <a:xfrm>
            <a:off x="7127318" y="1865918"/>
            <a:ext cx="4063349" cy="758119"/>
            <a:chOff x="8306211" y="1865918"/>
            <a:chExt cx="2909365" cy="75811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E776392-4890-4541-AA55-189D6D561E2B}"/>
                </a:ext>
              </a:extLst>
            </p:cNvPr>
            <p:cNvSpPr txBox="1"/>
            <p:nvPr/>
          </p:nvSpPr>
          <p:spPr>
            <a:xfrm>
              <a:off x="8315999" y="2162372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15D4AA-7754-42E4-9BAF-FDA7161AF1BC}"/>
                </a:ext>
              </a:extLst>
            </p:cNvPr>
            <p:cNvSpPr txBox="1"/>
            <p:nvPr/>
          </p:nvSpPr>
          <p:spPr>
            <a:xfrm>
              <a:off x="8306211" y="1865918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2" name="Straight Connector 20">
            <a:extLst>
              <a:ext uri="{FF2B5EF4-FFF2-40B4-BE49-F238E27FC236}">
                <a16:creationId xmlns:a16="http://schemas.microsoft.com/office/drawing/2014/main" id="{36883539-A3DB-4875-99E4-D4F27815E503}"/>
              </a:ext>
            </a:extLst>
          </p:cNvPr>
          <p:cNvCxnSpPr>
            <a:cxnSpLocks/>
          </p:cNvCxnSpPr>
          <p:nvPr/>
        </p:nvCxnSpPr>
        <p:spPr>
          <a:xfrm>
            <a:off x="7096998" y="5685029"/>
            <a:ext cx="4144619" cy="0"/>
          </a:xfrm>
          <a:prstGeom prst="line">
            <a:avLst/>
          </a:prstGeom>
          <a:ln w="2540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그룹 7">
            <a:extLst>
              <a:ext uri="{FF2B5EF4-FFF2-40B4-BE49-F238E27FC236}">
                <a16:creationId xmlns:a16="http://schemas.microsoft.com/office/drawing/2014/main" id="{E74C503F-438D-4AA3-A2B9-E73F857EC79D}"/>
              </a:ext>
            </a:extLst>
          </p:cNvPr>
          <p:cNvGrpSpPr/>
          <p:nvPr/>
        </p:nvGrpSpPr>
        <p:grpSpPr>
          <a:xfrm>
            <a:off x="7127318" y="5374777"/>
            <a:ext cx="4063349" cy="767847"/>
            <a:chOff x="8306211" y="5374777"/>
            <a:chExt cx="2909365" cy="76784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0840623-174B-4493-BBAC-0DB717450FB2}"/>
                </a:ext>
              </a:extLst>
            </p:cNvPr>
            <p:cNvSpPr txBox="1"/>
            <p:nvPr/>
          </p:nvSpPr>
          <p:spPr>
            <a:xfrm>
              <a:off x="8315999" y="5680959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4CA191D-34E7-4DE1-BA5F-C82320A3B44F}"/>
                </a:ext>
              </a:extLst>
            </p:cNvPr>
            <p:cNvSpPr txBox="1"/>
            <p:nvPr/>
          </p:nvSpPr>
          <p:spPr>
            <a:xfrm>
              <a:off x="8306211" y="5374777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9DCCD8-617D-4C11-A9F1-A3C2F1A85B95}"/>
              </a:ext>
            </a:extLst>
          </p:cNvPr>
          <p:cNvCxnSpPr>
            <a:cxnSpLocks/>
          </p:cNvCxnSpPr>
          <p:nvPr/>
        </p:nvCxnSpPr>
        <p:spPr>
          <a:xfrm>
            <a:off x="8099008" y="3235818"/>
            <a:ext cx="3142609" cy="4070"/>
          </a:xfrm>
          <a:prstGeom prst="line">
            <a:avLst/>
          </a:prstGeom>
          <a:ln w="254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그룹 5">
            <a:extLst>
              <a:ext uri="{FF2B5EF4-FFF2-40B4-BE49-F238E27FC236}">
                <a16:creationId xmlns:a16="http://schemas.microsoft.com/office/drawing/2014/main" id="{84F70E32-A294-4F0B-BC48-4154BA43981F}"/>
              </a:ext>
            </a:extLst>
          </p:cNvPr>
          <p:cNvGrpSpPr/>
          <p:nvPr/>
        </p:nvGrpSpPr>
        <p:grpSpPr>
          <a:xfrm>
            <a:off x="8170114" y="2933707"/>
            <a:ext cx="2996190" cy="767847"/>
            <a:chOff x="8697852" y="2990115"/>
            <a:chExt cx="2493362" cy="76784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852E8B4-657F-41E1-84F9-034CBA8CDEC2}"/>
                </a:ext>
              </a:extLst>
            </p:cNvPr>
            <p:cNvSpPr txBox="1"/>
            <p:nvPr/>
          </p:nvSpPr>
          <p:spPr>
            <a:xfrm>
              <a:off x="8706406" y="3296297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76EC01C-8A10-412E-B769-346A5390D35F}"/>
                </a:ext>
              </a:extLst>
            </p:cNvPr>
            <p:cNvSpPr txBox="1"/>
            <p:nvPr/>
          </p:nvSpPr>
          <p:spPr>
            <a:xfrm>
              <a:off x="8697852" y="2990115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4AE7A795-49B8-4016-9F69-E670179BEA37}"/>
              </a:ext>
            </a:extLst>
          </p:cNvPr>
          <p:cNvSpPr/>
          <p:nvPr/>
        </p:nvSpPr>
        <p:spPr>
          <a:xfrm>
            <a:off x="7628433" y="3087595"/>
            <a:ext cx="295624" cy="29476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Frame 17">
            <a:extLst>
              <a:ext uri="{FF2B5EF4-FFF2-40B4-BE49-F238E27FC236}">
                <a16:creationId xmlns:a16="http://schemas.microsoft.com/office/drawing/2014/main" id="{8D919A93-3667-43D7-A12A-81BB9EF27CD1}"/>
              </a:ext>
            </a:extLst>
          </p:cNvPr>
          <p:cNvSpPr/>
          <p:nvPr/>
        </p:nvSpPr>
        <p:spPr>
          <a:xfrm>
            <a:off x="6639201" y="2019806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Isosceles Triangle 8">
            <a:extLst>
              <a:ext uri="{FF2B5EF4-FFF2-40B4-BE49-F238E27FC236}">
                <a16:creationId xmlns:a16="http://schemas.microsoft.com/office/drawing/2014/main" id="{D55CFE84-48EB-4FA0-ABC5-7E57286F190D}"/>
              </a:ext>
            </a:extLst>
          </p:cNvPr>
          <p:cNvSpPr/>
          <p:nvPr/>
        </p:nvSpPr>
        <p:spPr>
          <a:xfrm rot="16200000">
            <a:off x="6605952" y="5508530"/>
            <a:ext cx="290652" cy="346534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Donut 39">
            <a:extLst>
              <a:ext uri="{FF2B5EF4-FFF2-40B4-BE49-F238E27FC236}">
                <a16:creationId xmlns:a16="http://schemas.microsoft.com/office/drawing/2014/main" id="{B0B27AF7-BD83-49D9-A008-B1E8B26634CD}"/>
              </a:ext>
            </a:extLst>
          </p:cNvPr>
          <p:cNvSpPr/>
          <p:nvPr/>
        </p:nvSpPr>
        <p:spPr>
          <a:xfrm>
            <a:off x="7578701" y="4278904"/>
            <a:ext cx="376632" cy="3766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5" name="Graphic 2">
            <a:extLst>
              <a:ext uri="{FF2B5EF4-FFF2-40B4-BE49-F238E27FC236}">
                <a16:creationId xmlns:a16="http://schemas.microsoft.com/office/drawing/2014/main" id="{EE5CA25D-87BF-4ADD-9D5A-5D07E245D250}"/>
              </a:ext>
            </a:extLst>
          </p:cNvPr>
          <p:cNvGrpSpPr/>
          <p:nvPr/>
        </p:nvGrpSpPr>
        <p:grpSpPr>
          <a:xfrm>
            <a:off x="4415653" y="2962940"/>
            <a:ext cx="2028533" cy="1015562"/>
            <a:chOff x="130629" y="1649486"/>
            <a:chExt cx="2604287" cy="1303807"/>
          </a:xfrm>
          <a:solidFill>
            <a:schemeClr val="accent2"/>
          </a:solidFill>
        </p:grpSpPr>
        <p:sp>
          <p:nvSpPr>
            <p:cNvPr id="36" name="Freeform: Shape 456">
              <a:extLst>
                <a:ext uri="{FF2B5EF4-FFF2-40B4-BE49-F238E27FC236}">
                  <a16:creationId xmlns:a16="http://schemas.microsoft.com/office/drawing/2014/main" id="{7D8BF831-CD7D-4562-BD68-E5C160DEA3B4}"/>
                </a:ext>
              </a:extLst>
            </p:cNvPr>
            <p:cNvSpPr/>
            <p:nvPr/>
          </p:nvSpPr>
          <p:spPr>
            <a:xfrm>
              <a:off x="323140" y="2423787"/>
              <a:ext cx="2412241" cy="531127"/>
            </a:xfrm>
            <a:custGeom>
              <a:avLst/>
              <a:gdLst>
                <a:gd name="connsiteX0" fmla="*/ 1932860 w 2412241"/>
                <a:gd name="connsiteY0" fmla="*/ 284177 h 531127"/>
                <a:gd name="connsiteX1" fmla="*/ 1618649 w 2412241"/>
                <a:gd name="connsiteY1" fmla="*/ 186425 h 531127"/>
                <a:gd name="connsiteX2" fmla="*/ 1165743 w 2412241"/>
                <a:gd name="connsiteY2" fmla="*/ 278190 h 531127"/>
                <a:gd name="connsiteX3" fmla="*/ 860845 w 2412241"/>
                <a:gd name="connsiteY3" fmla="*/ 424769 h 531127"/>
                <a:gd name="connsiteX4" fmla="*/ 558142 w 2412241"/>
                <a:gd name="connsiteY4" fmla="*/ 520359 h 531127"/>
                <a:gd name="connsiteX5" fmla="*/ 126389 w 2412241"/>
                <a:gd name="connsiteY5" fmla="*/ 452341 h 531127"/>
                <a:gd name="connsiteX6" fmla="*/ 0 w 2412241"/>
                <a:gd name="connsiteY6" fmla="*/ 336462 h 531127"/>
                <a:gd name="connsiteX7" fmla="*/ 18526 w 2412241"/>
                <a:gd name="connsiteY7" fmla="*/ 334400 h 531127"/>
                <a:gd name="connsiteX8" fmla="*/ 65024 w 2412241"/>
                <a:gd name="connsiteY8" fmla="*/ 316839 h 531127"/>
                <a:gd name="connsiteX9" fmla="*/ 78694 w 2412241"/>
                <a:gd name="connsiteY9" fmla="*/ 318103 h 531127"/>
                <a:gd name="connsiteX10" fmla="*/ 486400 w 2412241"/>
                <a:gd name="connsiteY10" fmla="*/ 465945 h 531127"/>
                <a:gd name="connsiteX11" fmla="*/ 1012778 w 2412241"/>
                <a:gd name="connsiteY11" fmla="*/ 248888 h 531127"/>
                <a:gd name="connsiteX12" fmla="*/ 1240878 w 2412241"/>
                <a:gd name="connsiteY12" fmla="*/ 91599 h 531127"/>
                <a:gd name="connsiteX13" fmla="*/ 1457536 w 2412241"/>
                <a:gd name="connsiteY13" fmla="*/ 7185 h 531127"/>
                <a:gd name="connsiteX14" fmla="*/ 1720060 w 2412241"/>
                <a:gd name="connsiteY14" fmla="*/ 26442 h 531127"/>
                <a:gd name="connsiteX15" fmla="*/ 2015878 w 2412241"/>
                <a:gd name="connsiteY15" fmla="*/ 138763 h 531127"/>
                <a:gd name="connsiteX16" fmla="*/ 2286285 w 2412241"/>
                <a:gd name="connsiteY16" fmla="*/ 221648 h 531127"/>
                <a:gd name="connsiteX17" fmla="*/ 2412242 w 2412241"/>
                <a:gd name="connsiteY17" fmla="*/ 226637 h 531127"/>
                <a:gd name="connsiteX18" fmla="*/ 2373793 w 2412241"/>
                <a:gd name="connsiteY18" fmla="*/ 269409 h 531127"/>
                <a:gd name="connsiteX19" fmla="*/ 1865973 w 2412241"/>
                <a:gd name="connsiteY19" fmla="*/ 517665 h 531127"/>
                <a:gd name="connsiteX20" fmla="*/ 1269382 w 2412241"/>
                <a:gd name="connsiteY20" fmla="*/ 334600 h 531127"/>
                <a:gd name="connsiteX21" fmla="*/ 1270979 w 2412241"/>
                <a:gd name="connsiteY21" fmla="*/ 314777 h 531127"/>
                <a:gd name="connsiteX22" fmla="*/ 1675924 w 2412241"/>
                <a:gd name="connsiteY22" fmla="*/ 232125 h 531127"/>
                <a:gd name="connsiteX23" fmla="*/ 1929135 w 2412241"/>
                <a:gd name="connsiteY23" fmla="*/ 287736 h 531127"/>
                <a:gd name="connsiteX24" fmla="*/ 1936286 w 2412241"/>
                <a:gd name="connsiteY24" fmla="*/ 290530 h 531127"/>
                <a:gd name="connsiteX25" fmla="*/ 1942905 w 2412241"/>
                <a:gd name="connsiteY25" fmla="*/ 291960 h 531127"/>
                <a:gd name="connsiteX26" fmla="*/ 1939080 w 2412241"/>
                <a:gd name="connsiteY26" fmla="*/ 287636 h 531127"/>
                <a:gd name="connsiteX27" fmla="*/ 1932860 w 2412241"/>
                <a:gd name="connsiteY27" fmla="*/ 284177 h 53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12241" h="531127">
                  <a:moveTo>
                    <a:pt x="1932860" y="284177"/>
                  </a:moveTo>
                  <a:cubicBezTo>
                    <a:pt x="1835307" y="228499"/>
                    <a:pt x="1730238" y="197301"/>
                    <a:pt x="1618649" y="186425"/>
                  </a:cubicBezTo>
                  <a:cubicBezTo>
                    <a:pt x="1458201" y="170792"/>
                    <a:pt x="1309527" y="211802"/>
                    <a:pt x="1165743" y="278190"/>
                  </a:cubicBezTo>
                  <a:cubicBezTo>
                    <a:pt x="1063334" y="325453"/>
                    <a:pt x="964152" y="379401"/>
                    <a:pt x="860845" y="424769"/>
                  </a:cubicBezTo>
                  <a:cubicBezTo>
                    <a:pt x="763392" y="467575"/>
                    <a:pt x="663744" y="503829"/>
                    <a:pt x="558142" y="520359"/>
                  </a:cubicBezTo>
                  <a:cubicBezTo>
                    <a:pt x="407107" y="544007"/>
                    <a:pt x="261260" y="531834"/>
                    <a:pt x="126389" y="452341"/>
                  </a:cubicBezTo>
                  <a:cubicBezTo>
                    <a:pt x="76333" y="422840"/>
                    <a:pt x="34424" y="384058"/>
                    <a:pt x="0" y="336462"/>
                  </a:cubicBezTo>
                  <a:cubicBezTo>
                    <a:pt x="6619" y="332438"/>
                    <a:pt x="12872" y="333935"/>
                    <a:pt x="18526" y="334400"/>
                  </a:cubicBezTo>
                  <a:cubicBezTo>
                    <a:pt x="36986" y="335930"/>
                    <a:pt x="53749" y="334201"/>
                    <a:pt x="65024" y="316839"/>
                  </a:cubicBezTo>
                  <a:cubicBezTo>
                    <a:pt x="70080" y="309056"/>
                    <a:pt x="73971" y="312615"/>
                    <a:pt x="78694" y="318103"/>
                  </a:cubicBezTo>
                  <a:cubicBezTo>
                    <a:pt x="186790" y="443927"/>
                    <a:pt x="327315" y="486134"/>
                    <a:pt x="486400" y="465945"/>
                  </a:cubicBezTo>
                  <a:cubicBezTo>
                    <a:pt x="680540" y="441299"/>
                    <a:pt x="855157" y="364800"/>
                    <a:pt x="1012778" y="248888"/>
                  </a:cubicBezTo>
                  <a:cubicBezTo>
                    <a:pt x="1087182" y="194141"/>
                    <a:pt x="1160953" y="138363"/>
                    <a:pt x="1240878" y="91599"/>
                  </a:cubicBezTo>
                  <a:cubicBezTo>
                    <a:pt x="1308629" y="51986"/>
                    <a:pt x="1379607" y="20622"/>
                    <a:pt x="1457536" y="7185"/>
                  </a:cubicBezTo>
                  <a:cubicBezTo>
                    <a:pt x="1546641" y="-8215"/>
                    <a:pt x="1633816" y="2495"/>
                    <a:pt x="1720060" y="26442"/>
                  </a:cubicBezTo>
                  <a:cubicBezTo>
                    <a:pt x="1822136" y="54813"/>
                    <a:pt x="1918159" y="98950"/>
                    <a:pt x="2015878" y="138763"/>
                  </a:cubicBezTo>
                  <a:cubicBezTo>
                    <a:pt x="2103519" y="174451"/>
                    <a:pt x="2192058" y="207412"/>
                    <a:pt x="2286285" y="221648"/>
                  </a:cubicBezTo>
                  <a:cubicBezTo>
                    <a:pt x="2326729" y="227767"/>
                    <a:pt x="2367440" y="229031"/>
                    <a:pt x="2412242" y="226637"/>
                  </a:cubicBezTo>
                  <a:cubicBezTo>
                    <a:pt x="2397873" y="242668"/>
                    <a:pt x="2386332" y="256538"/>
                    <a:pt x="2373793" y="269409"/>
                  </a:cubicBezTo>
                  <a:cubicBezTo>
                    <a:pt x="2234232" y="412895"/>
                    <a:pt x="2065170" y="498640"/>
                    <a:pt x="1865973" y="517665"/>
                  </a:cubicBezTo>
                  <a:cubicBezTo>
                    <a:pt x="1642996" y="538952"/>
                    <a:pt x="1444032" y="474826"/>
                    <a:pt x="1269382" y="334600"/>
                  </a:cubicBezTo>
                  <a:cubicBezTo>
                    <a:pt x="1258739" y="326052"/>
                    <a:pt x="1255779" y="322327"/>
                    <a:pt x="1270979" y="314777"/>
                  </a:cubicBezTo>
                  <a:cubicBezTo>
                    <a:pt x="1398798" y="251515"/>
                    <a:pt x="1533702" y="224508"/>
                    <a:pt x="1675924" y="232125"/>
                  </a:cubicBezTo>
                  <a:cubicBezTo>
                    <a:pt x="1763432" y="236814"/>
                    <a:pt x="1847547" y="256371"/>
                    <a:pt x="1929135" y="287736"/>
                  </a:cubicBezTo>
                  <a:cubicBezTo>
                    <a:pt x="1931529" y="288667"/>
                    <a:pt x="1933891" y="289598"/>
                    <a:pt x="1936286" y="290530"/>
                  </a:cubicBezTo>
                  <a:cubicBezTo>
                    <a:pt x="1938148" y="292559"/>
                    <a:pt x="1940111" y="294188"/>
                    <a:pt x="1942905" y="291960"/>
                  </a:cubicBezTo>
                  <a:cubicBezTo>
                    <a:pt x="1941641" y="290530"/>
                    <a:pt x="1940344" y="289066"/>
                    <a:pt x="1939080" y="287636"/>
                  </a:cubicBezTo>
                  <a:cubicBezTo>
                    <a:pt x="1937051" y="286472"/>
                    <a:pt x="1934955" y="285308"/>
                    <a:pt x="1932860" y="284177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457">
              <a:extLst>
                <a:ext uri="{FF2B5EF4-FFF2-40B4-BE49-F238E27FC236}">
                  <a16:creationId xmlns:a16="http://schemas.microsoft.com/office/drawing/2014/main" id="{2BACAE4C-D5EB-4FAB-8CAA-9324EF1BE347}"/>
                </a:ext>
              </a:extLst>
            </p:cNvPr>
            <p:cNvSpPr/>
            <p:nvPr/>
          </p:nvSpPr>
          <p:spPr>
            <a:xfrm>
              <a:off x="688904" y="1649534"/>
              <a:ext cx="1301178" cy="765539"/>
            </a:xfrm>
            <a:custGeom>
              <a:avLst/>
              <a:gdLst>
                <a:gd name="connsiteX0" fmla="*/ 0 w 1301178"/>
                <a:gd name="connsiteY0" fmla="*/ 529890 h 765539"/>
                <a:gd name="connsiteX1" fmla="*/ 83484 w 1301178"/>
                <a:gd name="connsiteY1" fmla="*/ 447437 h 765539"/>
                <a:gd name="connsiteX2" fmla="*/ 93029 w 1301178"/>
                <a:gd name="connsiteY2" fmla="*/ 424321 h 765539"/>
                <a:gd name="connsiteX3" fmla="*/ 93029 w 1301178"/>
                <a:gd name="connsiteY3" fmla="*/ 196787 h 765539"/>
                <a:gd name="connsiteX4" fmla="*/ 78661 w 1301178"/>
                <a:gd name="connsiteY4" fmla="*/ 185545 h 765539"/>
                <a:gd name="connsiteX5" fmla="*/ 5022 w 1301178"/>
                <a:gd name="connsiteY5" fmla="*/ 205301 h 765539"/>
                <a:gd name="connsiteX6" fmla="*/ 96655 w 1301178"/>
                <a:gd name="connsiteY6" fmla="*/ 121718 h 765539"/>
                <a:gd name="connsiteX7" fmla="*/ 109460 w 1301178"/>
                <a:gd name="connsiteY7" fmla="*/ 121119 h 765539"/>
                <a:gd name="connsiteX8" fmla="*/ 228133 w 1301178"/>
                <a:gd name="connsiteY8" fmla="*/ 197352 h 765539"/>
                <a:gd name="connsiteX9" fmla="*/ 236182 w 1301178"/>
                <a:gd name="connsiteY9" fmla="*/ 213849 h 765539"/>
                <a:gd name="connsiteX10" fmla="*/ 236049 w 1301178"/>
                <a:gd name="connsiteY10" fmla="*/ 290182 h 765539"/>
                <a:gd name="connsiteX11" fmla="*/ 248056 w 1301178"/>
                <a:gd name="connsiteY11" fmla="*/ 282432 h 765539"/>
                <a:gd name="connsiteX12" fmla="*/ 523951 w 1301178"/>
                <a:gd name="connsiteY12" fmla="*/ 6371 h 765539"/>
                <a:gd name="connsiteX13" fmla="*/ 544306 w 1301178"/>
                <a:gd name="connsiteY13" fmla="*/ 5972 h 765539"/>
                <a:gd name="connsiteX14" fmla="*/ 1299217 w 1301178"/>
                <a:gd name="connsiteY14" fmla="*/ 761315 h 765539"/>
                <a:gd name="connsiteX15" fmla="*/ 1301179 w 1301178"/>
                <a:gd name="connsiteY15" fmla="*/ 765539 h 765539"/>
                <a:gd name="connsiteX16" fmla="*/ 1207351 w 1301178"/>
                <a:gd name="connsiteY16" fmla="*/ 753765 h 765539"/>
                <a:gd name="connsiteX17" fmla="*/ 1086749 w 1301178"/>
                <a:gd name="connsiteY17" fmla="*/ 761149 h 765539"/>
                <a:gd name="connsiteX18" fmla="*/ 1059210 w 1301178"/>
                <a:gd name="connsiteY18" fmla="*/ 752634 h 765539"/>
                <a:gd name="connsiteX19" fmla="*/ 547665 w 1301178"/>
                <a:gd name="connsiteY19" fmla="*/ 240025 h 765539"/>
                <a:gd name="connsiteX20" fmla="*/ 521024 w 1301178"/>
                <a:gd name="connsiteY20" fmla="*/ 239759 h 765539"/>
                <a:gd name="connsiteX21" fmla="*/ 153896 w 1301178"/>
                <a:gd name="connsiteY21" fmla="*/ 607785 h 765539"/>
                <a:gd name="connsiteX22" fmla="*/ 132775 w 1301178"/>
                <a:gd name="connsiteY22" fmla="*/ 607885 h 765539"/>
                <a:gd name="connsiteX23" fmla="*/ 0 w 1301178"/>
                <a:gd name="connsiteY23" fmla="*/ 529890 h 76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01178" h="765539">
                  <a:moveTo>
                    <a:pt x="0" y="529890"/>
                  </a:moveTo>
                  <a:cubicBezTo>
                    <a:pt x="29269" y="500887"/>
                    <a:pt x="56077" y="473846"/>
                    <a:pt x="83484" y="447437"/>
                  </a:cubicBezTo>
                  <a:cubicBezTo>
                    <a:pt x="90468" y="440718"/>
                    <a:pt x="93096" y="433900"/>
                    <a:pt x="93029" y="424321"/>
                  </a:cubicBezTo>
                  <a:cubicBezTo>
                    <a:pt x="92663" y="348487"/>
                    <a:pt x="92630" y="272621"/>
                    <a:pt x="93029" y="196787"/>
                  </a:cubicBezTo>
                  <a:cubicBezTo>
                    <a:pt x="93096" y="185212"/>
                    <a:pt x="91832" y="180922"/>
                    <a:pt x="78661" y="185545"/>
                  </a:cubicBezTo>
                  <a:cubicBezTo>
                    <a:pt x="54880" y="193893"/>
                    <a:pt x="30367" y="200246"/>
                    <a:pt x="5022" y="205301"/>
                  </a:cubicBezTo>
                  <a:cubicBezTo>
                    <a:pt x="35589" y="177496"/>
                    <a:pt x="66288" y="149757"/>
                    <a:pt x="96655" y="121718"/>
                  </a:cubicBezTo>
                  <a:cubicBezTo>
                    <a:pt x="101378" y="117361"/>
                    <a:pt x="104571" y="117960"/>
                    <a:pt x="109460" y="121119"/>
                  </a:cubicBezTo>
                  <a:cubicBezTo>
                    <a:pt x="148907" y="146697"/>
                    <a:pt x="188420" y="172174"/>
                    <a:pt x="228133" y="197352"/>
                  </a:cubicBezTo>
                  <a:cubicBezTo>
                    <a:pt x="234718" y="201543"/>
                    <a:pt x="236282" y="206632"/>
                    <a:pt x="236182" y="213849"/>
                  </a:cubicBezTo>
                  <a:cubicBezTo>
                    <a:pt x="235849" y="239227"/>
                    <a:pt x="236049" y="264638"/>
                    <a:pt x="236049" y="290182"/>
                  </a:cubicBezTo>
                  <a:cubicBezTo>
                    <a:pt x="243034" y="291346"/>
                    <a:pt x="244929" y="285559"/>
                    <a:pt x="248056" y="282432"/>
                  </a:cubicBezTo>
                  <a:cubicBezTo>
                    <a:pt x="340187" y="190567"/>
                    <a:pt x="432252" y="98635"/>
                    <a:pt x="523951" y="6371"/>
                  </a:cubicBezTo>
                  <a:cubicBezTo>
                    <a:pt x="531833" y="-1578"/>
                    <a:pt x="535825" y="-2509"/>
                    <a:pt x="544306" y="5972"/>
                  </a:cubicBezTo>
                  <a:cubicBezTo>
                    <a:pt x="795754" y="257919"/>
                    <a:pt x="1047535" y="509567"/>
                    <a:pt x="1299217" y="761315"/>
                  </a:cubicBezTo>
                  <a:cubicBezTo>
                    <a:pt x="1299848" y="761947"/>
                    <a:pt x="1300048" y="763045"/>
                    <a:pt x="1301179" y="765539"/>
                  </a:cubicBezTo>
                  <a:cubicBezTo>
                    <a:pt x="1269415" y="760484"/>
                    <a:pt x="1238583" y="755595"/>
                    <a:pt x="1207351" y="753765"/>
                  </a:cubicBezTo>
                  <a:cubicBezTo>
                    <a:pt x="1166774" y="751370"/>
                    <a:pt x="1126595" y="753532"/>
                    <a:pt x="1086749" y="761149"/>
                  </a:cubicBezTo>
                  <a:cubicBezTo>
                    <a:pt x="1075374" y="763311"/>
                    <a:pt x="1067724" y="761182"/>
                    <a:pt x="1059210" y="752634"/>
                  </a:cubicBezTo>
                  <a:cubicBezTo>
                    <a:pt x="888850" y="581576"/>
                    <a:pt x="718025" y="411050"/>
                    <a:pt x="547665" y="240025"/>
                  </a:cubicBezTo>
                  <a:cubicBezTo>
                    <a:pt x="537255" y="229582"/>
                    <a:pt x="531900" y="228817"/>
                    <a:pt x="521024" y="239759"/>
                  </a:cubicBezTo>
                  <a:cubicBezTo>
                    <a:pt x="398925" y="362723"/>
                    <a:pt x="276161" y="485021"/>
                    <a:pt x="153896" y="607785"/>
                  </a:cubicBezTo>
                  <a:cubicBezTo>
                    <a:pt x="145680" y="616034"/>
                    <a:pt x="141822" y="618063"/>
                    <a:pt x="132775" y="607885"/>
                  </a:cubicBezTo>
                  <a:cubicBezTo>
                    <a:pt x="98052" y="568771"/>
                    <a:pt x="53449" y="545189"/>
                    <a:pt x="0" y="529890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458">
              <a:extLst>
                <a:ext uri="{FF2B5EF4-FFF2-40B4-BE49-F238E27FC236}">
                  <a16:creationId xmlns:a16="http://schemas.microsoft.com/office/drawing/2014/main" id="{25864774-0317-4AA3-815E-851153DE2687}"/>
                </a:ext>
              </a:extLst>
            </p:cNvPr>
            <p:cNvSpPr/>
            <p:nvPr/>
          </p:nvSpPr>
          <p:spPr>
            <a:xfrm>
              <a:off x="130629" y="2245898"/>
              <a:ext cx="632878" cy="490869"/>
            </a:xfrm>
            <a:custGeom>
              <a:avLst/>
              <a:gdLst>
                <a:gd name="connsiteX0" fmla="*/ 0 w 632878"/>
                <a:gd name="connsiteY0" fmla="*/ 490770 h 490869"/>
                <a:gd name="connsiteX1" fmla="*/ 56709 w 632878"/>
                <a:gd name="connsiteY1" fmla="*/ 434926 h 490869"/>
                <a:gd name="connsiteX2" fmla="*/ 483040 w 632878"/>
                <a:gd name="connsiteY2" fmla="*/ 9193 h 490869"/>
                <a:gd name="connsiteX3" fmla="*/ 510547 w 632878"/>
                <a:gd name="connsiteY3" fmla="*/ 1110 h 490869"/>
                <a:gd name="connsiteX4" fmla="*/ 628322 w 632878"/>
                <a:gd name="connsiteY4" fmla="*/ 75980 h 490869"/>
                <a:gd name="connsiteX5" fmla="*/ 627124 w 632878"/>
                <a:gd name="connsiteY5" fmla="*/ 96468 h 490869"/>
                <a:gd name="connsiteX6" fmla="*/ 239076 w 632878"/>
                <a:gd name="connsiteY6" fmla="*/ 483020 h 490869"/>
                <a:gd name="connsiteX7" fmla="*/ 225306 w 632878"/>
                <a:gd name="connsiteY7" fmla="*/ 490870 h 490869"/>
                <a:gd name="connsiteX8" fmla="*/ 0 w 632878"/>
                <a:gd name="connsiteY8" fmla="*/ 490770 h 49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878" h="490869">
                  <a:moveTo>
                    <a:pt x="0" y="490770"/>
                  </a:moveTo>
                  <a:cubicBezTo>
                    <a:pt x="21287" y="469816"/>
                    <a:pt x="39114" y="452487"/>
                    <a:pt x="56709" y="434926"/>
                  </a:cubicBezTo>
                  <a:cubicBezTo>
                    <a:pt x="198897" y="293103"/>
                    <a:pt x="341118" y="151314"/>
                    <a:pt x="483040" y="9193"/>
                  </a:cubicBezTo>
                  <a:cubicBezTo>
                    <a:pt x="491389" y="811"/>
                    <a:pt x="498606" y="-1717"/>
                    <a:pt x="510547" y="1110"/>
                  </a:cubicBezTo>
                  <a:cubicBezTo>
                    <a:pt x="558708" y="12452"/>
                    <a:pt x="598254" y="36366"/>
                    <a:pt x="628322" y="75980"/>
                  </a:cubicBezTo>
                  <a:cubicBezTo>
                    <a:pt x="634375" y="83962"/>
                    <a:pt x="634807" y="88818"/>
                    <a:pt x="627124" y="96468"/>
                  </a:cubicBezTo>
                  <a:cubicBezTo>
                    <a:pt x="497575" y="225119"/>
                    <a:pt x="368392" y="354136"/>
                    <a:pt x="239076" y="483020"/>
                  </a:cubicBezTo>
                  <a:cubicBezTo>
                    <a:pt x="235251" y="486845"/>
                    <a:pt x="231891" y="490903"/>
                    <a:pt x="225306" y="490870"/>
                  </a:cubicBezTo>
                  <a:cubicBezTo>
                    <a:pt x="151933" y="490703"/>
                    <a:pt x="78528" y="490770"/>
                    <a:pt x="0" y="490770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459">
              <a:extLst>
                <a:ext uri="{FF2B5EF4-FFF2-40B4-BE49-F238E27FC236}">
                  <a16:creationId xmlns:a16="http://schemas.microsoft.com/office/drawing/2014/main" id="{AC5CE380-B511-4927-900C-31600D47801C}"/>
                </a:ext>
              </a:extLst>
            </p:cNvPr>
            <p:cNvSpPr/>
            <p:nvPr/>
          </p:nvSpPr>
          <p:spPr>
            <a:xfrm>
              <a:off x="244971" y="2190158"/>
              <a:ext cx="618427" cy="399099"/>
            </a:xfrm>
            <a:custGeom>
              <a:avLst/>
              <a:gdLst>
                <a:gd name="connsiteX0" fmla="*/ 4564 w 618427"/>
                <a:gd name="connsiteY0" fmla="*/ 399100 h 399099"/>
                <a:gd name="connsiteX1" fmla="*/ 25451 w 618427"/>
                <a:gd name="connsiteY1" fmla="*/ 218729 h 399099"/>
                <a:gd name="connsiteX2" fmla="*/ 396537 w 618427"/>
                <a:gd name="connsiteY2" fmla="*/ 2437 h 399099"/>
                <a:gd name="connsiteX3" fmla="*/ 607940 w 618427"/>
                <a:gd name="connsiteY3" fmla="*/ 163550 h 399099"/>
                <a:gd name="connsiteX4" fmla="*/ 546408 w 618427"/>
                <a:gd name="connsiteY4" fmla="*/ 362015 h 399099"/>
                <a:gd name="connsiteX5" fmla="*/ 457004 w 618427"/>
                <a:gd name="connsiteY5" fmla="*/ 390086 h 399099"/>
                <a:gd name="connsiteX6" fmla="*/ 465985 w 618427"/>
                <a:gd name="connsiteY6" fmla="*/ 384998 h 399099"/>
                <a:gd name="connsiteX7" fmla="*/ 558315 w 618427"/>
                <a:gd name="connsiteY7" fmla="*/ 170435 h 399099"/>
                <a:gd name="connsiteX8" fmla="*/ 375084 w 618427"/>
                <a:gd name="connsiteY8" fmla="*/ 32271 h 399099"/>
                <a:gd name="connsiteX9" fmla="*/ 74577 w 618427"/>
                <a:gd name="connsiteY9" fmla="*/ 271181 h 399099"/>
                <a:gd name="connsiteX10" fmla="*/ 71816 w 618427"/>
                <a:gd name="connsiteY10" fmla="*/ 295826 h 399099"/>
                <a:gd name="connsiteX11" fmla="*/ 42447 w 618427"/>
                <a:gd name="connsiteY11" fmla="*/ 361250 h 399099"/>
                <a:gd name="connsiteX12" fmla="*/ 4564 w 618427"/>
                <a:gd name="connsiteY12" fmla="*/ 399100 h 399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8427" h="399099">
                  <a:moveTo>
                    <a:pt x="4564" y="399100"/>
                  </a:moveTo>
                  <a:cubicBezTo>
                    <a:pt x="-5581" y="334375"/>
                    <a:pt x="1104" y="275438"/>
                    <a:pt x="25451" y="218729"/>
                  </a:cubicBezTo>
                  <a:cubicBezTo>
                    <a:pt x="87083" y="75244"/>
                    <a:pt x="241743" y="-16355"/>
                    <a:pt x="396537" y="2437"/>
                  </a:cubicBezTo>
                  <a:cubicBezTo>
                    <a:pt x="497050" y="14643"/>
                    <a:pt x="574280" y="62405"/>
                    <a:pt x="607940" y="163550"/>
                  </a:cubicBezTo>
                  <a:cubicBezTo>
                    <a:pt x="634448" y="243175"/>
                    <a:pt x="609536" y="320639"/>
                    <a:pt x="546408" y="362015"/>
                  </a:cubicBezTo>
                  <a:cubicBezTo>
                    <a:pt x="520565" y="378944"/>
                    <a:pt x="492028" y="387725"/>
                    <a:pt x="457004" y="390086"/>
                  </a:cubicBezTo>
                  <a:cubicBezTo>
                    <a:pt x="462393" y="387027"/>
                    <a:pt x="464089" y="385763"/>
                    <a:pt x="465985" y="384998"/>
                  </a:cubicBezTo>
                  <a:cubicBezTo>
                    <a:pt x="556220" y="348511"/>
                    <a:pt x="594170" y="262001"/>
                    <a:pt x="558315" y="170435"/>
                  </a:cubicBezTo>
                  <a:cubicBezTo>
                    <a:pt x="525787" y="87350"/>
                    <a:pt x="462359" y="41451"/>
                    <a:pt x="375084" y="32271"/>
                  </a:cubicBezTo>
                  <a:cubicBezTo>
                    <a:pt x="222253" y="16173"/>
                    <a:pt x="95398" y="118416"/>
                    <a:pt x="74577" y="271181"/>
                  </a:cubicBezTo>
                  <a:cubicBezTo>
                    <a:pt x="73446" y="279396"/>
                    <a:pt x="70885" y="287811"/>
                    <a:pt x="71816" y="295826"/>
                  </a:cubicBezTo>
                  <a:cubicBezTo>
                    <a:pt x="75042" y="323798"/>
                    <a:pt x="63967" y="344187"/>
                    <a:pt x="42447" y="361250"/>
                  </a:cubicBezTo>
                  <a:cubicBezTo>
                    <a:pt x="29609" y="371427"/>
                    <a:pt x="18965" y="384499"/>
                    <a:pt x="4564" y="399100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460">
              <a:extLst>
                <a:ext uri="{FF2B5EF4-FFF2-40B4-BE49-F238E27FC236}">
                  <a16:creationId xmlns:a16="http://schemas.microsoft.com/office/drawing/2014/main" id="{9083501F-F7B4-4983-BDB4-4F05CC3379DE}"/>
                </a:ext>
              </a:extLst>
            </p:cNvPr>
            <p:cNvSpPr/>
            <p:nvPr/>
          </p:nvSpPr>
          <p:spPr>
            <a:xfrm>
              <a:off x="928279" y="1918813"/>
              <a:ext cx="615150" cy="320014"/>
            </a:xfrm>
            <a:custGeom>
              <a:avLst/>
              <a:gdLst>
                <a:gd name="connsiteX0" fmla="*/ 0 w 615150"/>
                <a:gd name="connsiteY0" fmla="*/ 286753 h 320014"/>
                <a:gd name="connsiteX1" fmla="*/ 286605 w 615150"/>
                <a:gd name="connsiteY1" fmla="*/ 5104 h 320014"/>
                <a:gd name="connsiteX2" fmla="*/ 302237 w 615150"/>
                <a:gd name="connsiteY2" fmla="*/ 4272 h 320014"/>
                <a:gd name="connsiteX3" fmla="*/ 613188 w 615150"/>
                <a:gd name="connsiteY3" fmla="*/ 315656 h 320014"/>
                <a:gd name="connsiteX4" fmla="*/ 615151 w 615150"/>
                <a:gd name="connsiteY4" fmla="*/ 319913 h 320014"/>
                <a:gd name="connsiteX5" fmla="*/ 603875 w 615150"/>
                <a:gd name="connsiteY5" fmla="*/ 313660 h 320014"/>
                <a:gd name="connsiteX6" fmla="*/ 304998 w 615150"/>
                <a:gd name="connsiteY6" fmla="*/ 65504 h 320014"/>
                <a:gd name="connsiteX7" fmla="*/ 277724 w 615150"/>
                <a:gd name="connsiteY7" fmla="*/ 65405 h 320014"/>
                <a:gd name="connsiteX8" fmla="*/ 6719 w 615150"/>
                <a:gd name="connsiteY8" fmla="*/ 289879 h 320014"/>
                <a:gd name="connsiteX9" fmla="*/ 0 w 615150"/>
                <a:gd name="connsiteY9" fmla="*/ 286753 h 32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5150" h="320014">
                  <a:moveTo>
                    <a:pt x="0" y="286753"/>
                  </a:moveTo>
                  <a:cubicBezTo>
                    <a:pt x="95557" y="192892"/>
                    <a:pt x="191147" y="99064"/>
                    <a:pt x="286605" y="5104"/>
                  </a:cubicBezTo>
                  <a:cubicBezTo>
                    <a:pt x="292093" y="-318"/>
                    <a:pt x="295385" y="-2613"/>
                    <a:pt x="302237" y="4272"/>
                  </a:cubicBezTo>
                  <a:cubicBezTo>
                    <a:pt x="405710" y="108244"/>
                    <a:pt x="509516" y="211883"/>
                    <a:pt x="613188" y="315656"/>
                  </a:cubicBezTo>
                  <a:cubicBezTo>
                    <a:pt x="614153" y="316620"/>
                    <a:pt x="614419" y="318250"/>
                    <a:pt x="615151" y="319913"/>
                  </a:cubicBezTo>
                  <a:cubicBezTo>
                    <a:pt x="609230" y="320745"/>
                    <a:pt x="607002" y="316255"/>
                    <a:pt x="603875" y="313660"/>
                  </a:cubicBezTo>
                  <a:cubicBezTo>
                    <a:pt x="504127" y="231075"/>
                    <a:pt x="404346" y="148556"/>
                    <a:pt x="304998" y="65504"/>
                  </a:cubicBezTo>
                  <a:cubicBezTo>
                    <a:pt x="294587" y="56790"/>
                    <a:pt x="288700" y="56225"/>
                    <a:pt x="277724" y="65405"/>
                  </a:cubicBezTo>
                  <a:cubicBezTo>
                    <a:pt x="187788" y="140706"/>
                    <a:pt x="97154" y="215143"/>
                    <a:pt x="6719" y="289879"/>
                  </a:cubicBezTo>
                  <a:cubicBezTo>
                    <a:pt x="4091" y="289713"/>
                    <a:pt x="1530" y="289380"/>
                    <a:pt x="0" y="286753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61">
              <a:extLst>
                <a:ext uri="{FF2B5EF4-FFF2-40B4-BE49-F238E27FC236}">
                  <a16:creationId xmlns:a16="http://schemas.microsoft.com/office/drawing/2014/main" id="{366341C7-7ADA-440D-8A3B-4A96A945CD8F}"/>
                </a:ext>
              </a:extLst>
            </p:cNvPr>
            <p:cNvSpPr/>
            <p:nvPr/>
          </p:nvSpPr>
          <p:spPr>
            <a:xfrm>
              <a:off x="1072861" y="2301886"/>
              <a:ext cx="121074" cy="122101"/>
            </a:xfrm>
            <a:custGeom>
              <a:avLst/>
              <a:gdLst>
                <a:gd name="connsiteX0" fmla="*/ 120968 w 121074"/>
                <a:gd name="connsiteY0" fmla="*/ 62631 h 122101"/>
                <a:gd name="connsiteX1" fmla="*/ 121068 w 121074"/>
                <a:gd name="connsiteY1" fmla="*/ 112389 h 122101"/>
                <a:gd name="connsiteX2" fmla="*/ 111589 w 121074"/>
                <a:gd name="connsiteY2" fmla="*/ 122101 h 122101"/>
                <a:gd name="connsiteX3" fmla="*/ 8781 w 121074"/>
                <a:gd name="connsiteY3" fmla="*/ 122067 h 122101"/>
                <a:gd name="connsiteX4" fmla="*/ 0 w 121074"/>
                <a:gd name="connsiteY4" fmla="*/ 113386 h 122101"/>
                <a:gd name="connsiteX5" fmla="*/ 0 w 121074"/>
                <a:gd name="connsiteY5" fmla="*/ 8916 h 122101"/>
                <a:gd name="connsiteX6" fmla="*/ 8582 w 121074"/>
                <a:gd name="connsiteY6" fmla="*/ 68 h 122101"/>
                <a:gd name="connsiteX7" fmla="*/ 111389 w 121074"/>
                <a:gd name="connsiteY7" fmla="*/ 2 h 122101"/>
                <a:gd name="connsiteX8" fmla="*/ 121068 w 121074"/>
                <a:gd name="connsiteY8" fmla="*/ 11244 h 122101"/>
                <a:gd name="connsiteX9" fmla="*/ 120968 w 121074"/>
                <a:gd name="connsiteY9" fmla="*/ 62631 h 12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074" h="122101">
                  <a:moveTo>
                    <a:pt x="120968" y="62631"/>
                  </a:moveTo>
                  <a:cubicBezTo>
                    <a:pt x="120968" y="79228"/>
                    <a:pt x="120769" y="95792"/>
                    <a:pt x="121068" y="112389"/>
                  </a:cubicBezTo>
                  <a:cubicBezTo>
                    <a:pt x="121201" y="119373"/>
                    <a:pt x="118906" y="122167"/>
                    <a:pt x="111589" y="122101"/>
                  </a:cubicBezTo>
                  <a:cubicBezTo>
                    <a:pt x="77331" y="121835"/>
                    <a:pt x="43039" y="121868"/>
                    <a:pt x="8781" y="122067"/>
                  </a:cubicBezTo>
                  <a:cubicBezTo>
                    <a:pt x="2295" y="122101"/>
                    <a:pt x="0" y="119673"/>
                    <a:pt x="0" y="113386"/>
                  </a:cubicBezTo>
                  <a:cubicBezTo>
                    <a:pt x="133" y="78563"/>
                    <a:pt x="133" y="43739"/>
                    <a:pt x="0" y="8916"/>
                  </a:cubicBezTo>
                  <a:cubicBezTo>
                    <a:pt x="-33" y="2762"/>
                    <a:pt x="1896" y="35"/>
                    <a:pt x="8582" y="68"/>
                  </a:cubicBezTo>
                  <a:cubicBezTo>
                    <a:pt x="42840" y="301"/>
                    <a:pt x="77131" y="401"/>
                    <a:pt x="111389" y="2"/>
                  </a:cubicBezTo>
                  <a:cubicBezTo>
                    <a:pt x="120203" y="-98"/>
                    <a:pt x="121168" y="4193"/>
                    <a:pt x="121068" y="11244"/>
                  </a:cubicBezTo>
                  <a:cubicBezTo>
                    <a:pt x="120802" y="28373"/>
                    <a:pt x="120968" y="45502"/>
                    <a:pt x="120968" y="62631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62">
              <a:extLst>
                <a:ext uri="{FF2B5EF4-FFF2-40B4-BE49-F238E27FC236}">
                  <a16:creationId xmlns:a16="http://schemas.microsoft.com/office/drawing/2014/main" id="{0EB27306-2F90-4962-9EED-13094BB8E9F4}"/>
                </a:ext>
              </a:extLst>
            </p:cNvPr>
            <p:cNvSpPr/>
            <p:nvPr/>
          </p:nvSpPr>
          <p:spPr>
            <a:xfrm>
              <a:off x="1246477" y="2301885"/>
              <a:ext cx="120954" cy="122208"/>
            </a:xfrm>
            <a:custGeom>
              <a:avLst/>
              <a:gdLst>
                <a:gd name="connsiteX0" fmla="*/ 120739 w 120954"/>
                <a:gd name="connsiteY0" fmla="*/ 61202 h 122208"/>
                <a:gd name="connsiteX1" fmla="*/ 120872 w 120954"/>
                <a:gd name="connsiteY1" fmla="*/ 109363 h 122208"/>
                <a:gd name="connsiteX2" fmla="*/ 109231 w 120954"/>
                <a:gd name="connsiteY2" fmla="*/ 122202 h 122208"/>
                <a:gd name="connsiteX3" fmla="*/ 11279 w 120954"/>
                <a:gd name="connsiteY3" fmla="*/ 122169 h 122208"/>
                <a:gd name="connsiteX4" fmla="*/ 4 w 120954"/>
                <a:gd name="connsiteY4" fmla="*/ 110760 h 122208"/>
                <a:gd name="connsiteX5" fmla="*/ 4 w 120954"/>
                <a:gd name="connsiteY5" fmla="*/ 11112 h 122208"/>
                <a:gd name="connsiteX6" fmla="*/ 11579 w 120954"/>
                <a:gd name="connsiteY6" fmla="*/ 3 h 122208"/>
                <a:gd name="connsiteX7" fmla="*/ 109564 w 120954"/>
                <a:gd name="connsiteY7" fmla="*/ 3 h 122208"/>
                <a:gd name="connsiteX8" fmla="*/ 120939 w 120954"/>
                <a:gd name="connsiteY8" fmla="*/ 11411 h 122208"/>
                <a:gd name="connsiteX9" fmla="*/ 120739 w 120954"/>
                <a:gd name="connsiteY9" fmla="*/ 61202 h 1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954" h="122208">
                  <a:moveTo>
                    <a:pt x="120739" y="61202"/>
                  </a:moveTo>
                  <a:cubicBezTo>
                    <a:pt x="120739" y="77267"/>
                    <a:pt x="120406" y="93332"/>
                    <a:pt x="120872" y="109363"/>
                  </a:cubicBezTo>
                  <a:cubicBezTo>
                    <a:pt x="121138" y="118011"/>
                    <a:pt x="119475" y="122401"/>
                    <a:pt x="109231" y="122202"/>
                  </a:cubicBezTo>
                  <a:cubicBezTo>
                    <a:pt x="76569" y="121603"/>
                    <a:pt x="43908" y="121703"/>
                    <a:pt x="11279" y="122169"/>
                  </a:cubicBezTo>
                  <a:cubicBezTo>
                    <a:pt x="2465" y="122302"/>
                    <a:pt x="-96" y="119308"/>
                    <a:pt x="4" y="110760"/>
                  </a:cubicBezTo>
                  <a:cubicBezTo>
                    <a:pt x="403" y="77533"/>
                    <a:pt x="436" y="44339"/>
                    <a:pt x="4" y="11112"/>
                  </a:cubicBezTo>
                  <a:cubicBezTo>
                    <a:pt x="-129" y="2165"/>
                    <a:pt x="3164" y="-97"/>
                    <a:pt x="11579" y="3"/>
                  </a:cubicBezTo>
                  <a:cubicBezTo>
                    <a:pt x="44240" y="402"/>
                    <a:pt x="76902" y="402"/>
                    <a:pt x="109564" y="3"/>
                  </a:cubicBezTo>
                  <a:cubicBezTo>
                    <a:pt x="118245" y="-97"/>
                    <a:pt x="121205" y="2730"/>
                    <a:pt x="120939" y="11411"/>
                  </a:cubicBezTo>
                  <a:cubicBezTo>
                    <a:pt x="120373" y="27975"/>
                    <a:pt x="120739" y="44605"/>
                    <a:pt x="120739" y="61202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63">
              <a:extLst>
                <a:ext uri="{FF2B5EF4-FFF2-40B4-BE49-F238E27FC236}">
                  <a16:creationId xmlns:a16="http://schemas.microsoft.com/office/drawing/2014/main" id="{3744A9FE-F5B5-45BA-9F78-8C57A493ED56}"/>
                </a:ext>
              </a:extLst>
            </p:cNvPr>
            <p:cNvSpPr/>
            <p:nvPr/>
          </p:nvSpPr>
          <p:spPr>
            <a:xfrm>
              <a:off x="1073538" y="2136550"/>
              <a:ext cx="120437" cy="121571"/>
            </a:xfrm>
            <a:custGeom>
              <a:avLst/>
              <a:gdLst>
                <a:gd name="connsiteX0" fmla="*/ 120291 w 120437"/>
                <a:gd name="connsiteY0" fmla="*/ 61566 h 121571"/>
                <a:gd name="connsiteX1" fmla="*/ 120425 w 120437"/>
                <a:gd name="connsiteY1" fmla="*/ 111257 h 121571"/>
                <a:gd name="connsiteX2" fmla="*/ 109914 w 120437"/>
                <a:gd name="connsiteY2" fmla="*/ 121534 h 121571"/>
                <a:gd name="connsiteX3" fmla="*/ 10532 w 120437"/>
                <a:gd name="connsiteY3" fmla="*/ 121567 h 121571"/>
                <a:gd name="connsiteX4" fmla="*/ 22 w 120437"/>
                <a:gd name="connsiteY4" fmla="*/ 109893 h 121571"/>
                <a:gd name="connsiteX5" fmla="*/ 111910 w 120437"/>
                <a:gd name="connsiteY5" fmla="*/ 1 h 121571"/>
                <a:gd name="connsiteX6" fmla="*/ 120325 w 120437"/>
                <a:gd name="connsiteY6" fmla="*/ 10178 h 121571"/>
                <a:gd name="connsiteX7" fmla="*/ 120291 w 120437"/>
                <a:gd name="connsiteY7" fmla="*/ 61566 h 12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437" h="121571">
                  <a:moveTo>
                    <a:pt x="120291" y="61566"/>
                  </a:moveTo>
                  <a:cubicBezTo>
                    <a:pt x="120291" y="78129"/>
                    <a:pt x="119959" y="94693"/>
                    <a:pt x="120425" y="111257"/>
                  </a:cubicBezTo>
                  <a:cubicBezTo>
                    <a:pt x="120657" y="119272"/>
                    <a:pt x="117697" y="121634"/>
                    <a:pt x="109914" y="121534"/>
                  </a:cubicBezTo>
                  <a:cubicBezTo>
                    <a:pt x="76787" y="121202"/>
                    <a:pt x="43660" y="121102"/>
                    <a:pt x="10532" y="121567"/>
                  </a:cubicBezTo>
                  <a:cubicBezTo>
                    <a:pt x="1286" y="121700"/>
                    <a:pt x="-211" y="118208"/>
                    <a:pt x="22" y="109893"/>
                  </a:cubicBezTo>
                  <a:cubicBezTo>
                    <a:pt x="1585" y="55512"/>
                    <a:pt x="57662" y="500"/>
                    <a:pt x="111910" y="1"/>
                  </a:cubicBezTo>
                  <a:cubicBezTo>
                    <a:pt x="120691" y="-66"/>
                    <a:pt x="120325" y="4391"/>
                    <a:pt x="120325" y="10178"/>
                  </a:cubicBezTo>
                  <a:cubicBezTo>
                    <a:pt x="120258" y="27341"/>
                    <a:pt x="120291" y="44437"/>
                    <a:pt x="120291" y="61566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64">
              <a:extLst>
                <a:ext uri="{FF2B5EF4-FFF2-40B4-BE49-F238E27FC236}">
                  <a16:creationId xmlns:a16="http://schemas.microsoft.com/office/drawing/2014/main" id="{B010F5B8-AC19-446A-B693-44B1CFF72FC4}"/>
                </a:ext>
              </a:extLst>
            </p:cNvPr>
            <p:cNvSpPr/>
            <p:nvPr/>
          </p:nvSpPr>
          <p:spPr>
            <a:xfrm>
              <a:off x="1246291" y="2136759"/>
              <a:ext cx="120571" cy="121636"/>
            </a:xfrm>
            <a:custGeom>
              <a:avLst/>
              <a:gdLst>
                <a:gd name="connsiteX0" fmla="*/ 356 w 120571"/>
                <a:gd name="connsiteY0" fmla="*/ 60026 h 121636"/>
                <a:gd name="connsiteX1" fmla="*/ 256 w 120571"/>
                <a:gd name="connsiteY1" fmla="*/ 8705 h 121636"/>
                <a:gd name="connsiteX2" fmla="*/ 10068 w 120571"/>
                <a:gd name="connsiteY2" fmla="*/ 57 h 121636"/>
                <a:gd name="connsiteX3" fmla="*/ 120193 w 120571"/>
                <a:gd name="connsiteY3" fmla="*/ 104462 h 121636"/>
                <a:gd name="connsiteX4" fmla="*/ 105392 w 120571"/>
                <a:gd name="connsiteY4" fmla="*/ 121591 h 121636"/>
                <a:gd name="connsiteX5" fmla="*/ 16022 w 120571"/>
                <a:gd name="connsiteY5" fmla="*/ 121557 h 121636"/>
                <a:gd name="connsiteX6" fmla="*/ 123 w 120571"/>
                <a:gd name="connsiteY6" fmla="*/ 104728 h 121636"/>
                <a:gd name="connsiteX7" fmla="*/ 356 w 120571"/>
                <a:gd name="connsiteY7" fmla="*/ 60026 h 12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571" h="121636">
                  <a:moveTo>
                    <a:pt x="356" y="60026"/>
                  </a:moveTo>
                  <a:cubicBezTo>
                    <a:pt x="356" y="42930"/>
                    <a:pt x="589" y="25801"/>
                    <a:pt x="256" y="8705"/>
                  </a:cubicBezTo>
                  <a:cubicBezTo>
                    <a:pt x="90" y="1221"/>
                    <a:pt x="2917" y="-342"/>
                    <a:pt x="10068" y="57"/>
                  </a:cubicBezTo>
                  <a:cubicBezTo>
                    <a:pt x="64050" y="3017"/>
                    <a:pt x="114140" y="50513"/>
                    <a:pt x="120193" y="104462"/>
                  </a:cubicBezTo>
                  <a:cubicBezTo>
                    <a:pt x="121524" y="116369"/>
                    <a:pt x="119960" y="122223"/>
                    <a:pt x="105392" y="121591"/>
                  </a:cubicBezTo>
                  <a:cubicBezTo>
                    <a:pt x="75658" y="120327"/>
                    <a:pt x="45757" y="120393"/>
                    <a:pt x="16022" y="121557"/>
                  </a:cubicBezTo>
                  <a:cubicBezTo>
                    <a:pt x="2152" y="122090"/>
                    <a:pt x="-675" y="117034"/>
                    <a:pt x="123" y="104728"/>
                  </a:cubicBezTo>
                  <a:cubicBezTo>
                    <a:pt x="1055" y="89860"/>
                    <a:pt x="356" y="74926"/>
                    <a:pt x="356" y="60026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830977-9566-4669-BE86-165CF8802E16}"/>
              </a:ext>
            </a:extLst>
          </p:cNvPr>
          <p:cNvSpPr txBox="1"/>
          <p:nvPr/>
        </p:nvSpPr>
        <p:spPr>
          <a:xfrm>
            <a:off x="614580" y="2921169"/>
            <a:ext cx="5399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9A9912-F7AA-4059-8FA9-A73BBBDA2299}"/>
              </a:ext>
            </a:extLst>
          </p:cNvPr>
          <p:cNvSpPr txBox="1"/>
          <p:nvPr/>
        </p:nvSpPr>
        <p:spPr>
          <a:xfrm>
            <a:off x="841926" y="4906173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/>
              <a:t>We Create Quality </a:t>
            </a:r>
          </a:p>
          <a:p>
            <a:r>
              <a:rPr lang="en-US" altLang="ko-KR" sz="2800" dirty="0">
                <a:solidFill>
                  <a:schemeClr val="accent2"/>
                </a:solidFill>
              </a:rPr>
              <a:t>Professional PPT </a:t>
            </a:r>
            <a:r>
              <a:rPr lang="en-US" altLang="ko-KR" sz="2800" dirty="0"/>
              <a:t>Presentation</a:t>
            </a:r>
            <a:endParaRPr lang="ko-KR" altLang="en-US" sz="2800" dirty="0"/>
          </a:p>
        </p:txBody>
      </p:sp>
      <p:sp>
        <p:nvSpPr>
          <p:cNvPr id="4" name="직사각형 5">
            <a:extLst>
              <a:ext uri="{FF2B5EF4-FFF2-40B4-BE49-F238E27FC236}">
                <a16:creationId xmlns:a16="http://schemas.microsoft.com/office/drawing/2014/main" id="{BCF3B107-7A81-40EB-8C5B-3048621F9834}"/>
              </a:ext>
            </a:extLst>
          </p:cNvPr>
          <p:cNvSpPr/>
          <p:nvPr/>
        </p:nvSpPr>
        <p:spPr>
          <a:xfrm>
            <a:off x="783874" y="537877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5" name="직사각형 6">
            <a:extLst>
              <a:ext uri="{FF2B5EF4-FFF2-40B4-BE49-F238E27FC236}">
                <a16:creationId xmlns:a16="http://schemas.microsoft.com/office/drawing/2014/main" id="{A903A314-E4C3-48E7-94FB-635A2ADB3891}"/>
              </a:ext>
            </a:extLst>
          </p:cNvPr>
          <p:cNvSpPr/>
          <p:nvPr/>
        </p:nvSpPr>
        <p:spPr>
          <a:xfrm>
            <a:off x="2297428" y="1192192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3"/>
                </a:solidFill>
                <a:latin typeface="+mj-lt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463003-D59B-4F1F-BB7C-A77A52E970A5}"/>
              </a:ext>
            </a:extLst>
          </p:cNvPr>
          <p:cNvSpPr txBox="1"/>
          <p:nvPr/>
        </p:nvSpPr>
        <p:spPr>
          <a:xfrm>
            <a:off x="841926" y="5831640"/>
            <a:ext cx="529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A862B204-6503-40D9-9D61-7E49CBFF30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91291E39-8943-474D-99CD-9278D36A0121}"/>
              </a:ext>
            </a:extLst>
          </p:cNvPr>
          <p:cNvGrpSpPr/>
          <p:nvPr/>
        </p:nvGrpSpPr>
        <p:grpSpPr>
          <a:xfrm>
            <a:off x="3613067" y="1589426"/>
            <a:ext cx="4965866" cy="4738329"/>
            <a:chOff x="295166" y="1235412"/>
            <a:chExt cx="5800834" cy="5535039"/>
          </a:xfrm>
        </p:grpSpPr>
        <p:sp>
          <p:nvSpPr>
            <p:cNvPr id="9" name="Freeform: Shape 226">
              <a:extLst>
                <a:ext uri="{FF2B5EF4-FFF2-40B4-BE49-F238E27FC236}">
                  <a16:creationId xmlns:a16="http://schemas.microsoft.com/office/drawing/2014/main" id="{38DAE9A2-E34F-40A1-AAF6-95C818C52A92}"/>
                </a:ext>
              </a:extLst>
            </p:cNvPr>
            <p:cNvSpPr/>
            <p:nvPr/>
          </p:nvSpPr>
          <p:spPr>
            <a:xfrm>
              <a:off x="1277944" y="4139044"/>
              <a:ext cx="587427" cy="928372"/>
            </a:xfrm>
            <a:custGeom>
              <a:avLst/>
              <a:gdLst>
                <a:gd name="connsiteX0" fmla="*/ 12245 w 532078"/>
                <a:gd name="connsiteY0" fmla="*/ 391408 h 840899"/>
                <a:gd name="connsiteX1" fmla="*/ 169053 w 532078"/>
                <a:gd name="connsiteY1" fmla="*/ 611674 h 840899"/>
                <a:gd name="connsiteX2" fmla="*/ 304645 w 532078"/>
                <a:gd name="connsiteY2" fmla="*/ 714265 h 840899"/>
                <a:gd name="connsiteX3" fmla="*/ 424962 w 532078"/>
                <a:gd name="connsiteY3" fmla="*/ 787341 h 840899"/>
                <a:gd name="connsiteX4" fmla="*/ 532078 w 532078"/>
                <a:gd name="connsiteY4" fmla="*/ 840899 h 840899"/>
                <a:gd name="connsiteX5" fmla="*/ 410724 w 532078"/>
                <a:gd name="connsiteY5" fmla="*/ 605828 h 840899"/>
                <a:gd name="connsiteX6" fmla="*/ 322278 w 532078"/>
                <a:gd name="connsiteY6" fmla="*/ 414321 h 840899"/>
                <a:gd name="connsiteX7" fmla="*/ 304551 w 532078"/>
                <a:gd name="connsiteY7" fmla="*/ 228659 h 840899"/>
                <a:gd name="connsiteX8" fmla="*/ 59296 w 532078"/>
                <a:gd name="connsiteY8" fmla="*/ 0 h 840899"/>
                <a:gd name="connsiteX9" fmla="*/ 1401 w 532078"/>
                <a:gd name="connsiteY9" fmla="*/ 298812 h 840899"/>
                <a:gd name="connsiteX10" fmla="*/ 12245 w 532078"/>
                <a:gd name="connsiteY10" fmla="*/ 391408 h 84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2078" h="840899">
                  <a:moveTo>
                    <a:pt x="12245" y="391408"/>
                  </a:moveTo>
                  <a:cubicBezTo>
                    <a:pt x="35912" y="450246"/>
                    <a:pt x="104557" y="558682"/>
                    <a:pt x="169053" y="611674"/>
                  </a:cubicBezTo>
                  <a:cubicBezTo>
                    <a:pt x="212993" y="647789"/>
                    <a:pt x="255519" y="685505"/>
                    <a:pt x="304645" y="714265"/>
                  </a:cubicBezTo>
                  <a:cubicBezTo>
                    <a:pt x="348114" y="739629"/>
                    <a:pt x="380550" y="763674"/>
                    <a:pt x="424962" y="787341"/>
                  </a:cubicBezTo>
                  <a:cubicBezTo>
                    <a:pt x="455418" y="803560"/>
                    <a:pt x="474371" y="817986"/>
                    <a:pt x="532078" y="840899"/>
                  </a:cubicBezTo>
                  <a:cubicBezTo>
                    <a:pt x="458719" y="723222"/>
                    <a:pt x="433543" y="657783"/>
                    <a:pt x="410724" y="605828"/>
                  </a:cubicBezTo>
                  <a:cubicBezTo>
                    <a:pt x="379513" y="534732"/>
                    <a:pt x="352546" y="485794"/>
                    <a:pt x="322278" y="414321"/>
                  </a:cubicBezTo>
                  <a:cubicBezTo>
                    <a:pt x="295876" y="351899"/>
                    <a:pt x="318695" y="294946"/>
                    <a:pt x="304551" y="228659"/>
                  </a:cubicBezTo>
                  <a:cubicBezTo>
                    <a:pt x="263062" y="186605"/>
                    <a:pt x="102671" y="35642"/>
                    <a:pt x="59296" y="0"/>
                  </a:cubicBezTo>
                  <a:cubicBezTo>
                    <a:pt x="27426" y="101742"/>
                    <a:pt x="12245" y="192639"/>
                    <a:pt x="1401" y="298812"/>
                  </a:cubicBezTo>
                  <a:cubicBezTo>
                    <a:pt x="-3219" y="344733"/>
                    <a:pt x="4418" y="372078"/>
                    <a:pt x="12245" y="391408"/>
                  </a:cubicBezTo>
                  <a:close/>
                </a:path>
              </a:pathLst>
            </a:custGeom>
            <a:solidFill>
              <a:srgbClr val="EBB09A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27">
              <a:extLst>
                <a:ext uri="{FF2B5EF4-FFF2-40B4-BE49-F238E27FC236}">
                  <a16:creationId xmlns:a16="http://schemas.microsoft.com/office/drawing/2014/main" id="{A9D30214-014A-4078-9954-EBF46356D6A8}"/>
                </a:ext>
              </a:extLst>
            </p:cNvPr>
            <p:cNvSpPr/>
            <p:nvPr/>
          </p:nvSpPr>
          <p:spPr>
            <a:xfrm>
              <a:off x="1747094" y="4559717"/>
              <a:ext cx="325816" cy="579731"/>
            </a:xfrm>
            <a:custGeom>
              <a:avLst/>
              <a:gdLst>
                <a:gd name="connsiteX0" fmla="*/ 107133 w 295117"/>
                <a:gd name="connsiteY0" fmla="*/ 459769 h 525108"/>
                <a:gd name="connsiteX1" fmla="*/ 172006 w 295117"/>
                <a:gd name="connsiteY1" fmla="*/ 495789 h 525108"/>
                <a:gd name="connsiteX2" fmla="*/ 259509 w 295117"/>
                <a:gd name="connsiteY2" fmla="*/ 522380 h 525108"/>
                <a:gd name="connsiteX3" fmla="*/ 291663 w 295117"/>
                <a:gd name="connsiteY3" fmla="*/ 488811 h 525108"/>
                <a:gd name="connsiteX4" fmla="*/ 241499 w 295117"/>
                <a:gd name="connsiteY4" fmla="*/ 383204 h 525108"/>
                <a:gd name="connsiteX5" fmla="*/ 22930 w 295117"/>
                <a:gd name="connsiteY5" fmla="*/ 0 h 525108"/>
                <a:gd name="connsiteX6" fmla="*/ 8126 w 295117"/>
                <a:gd name="connsiteY6" fmla="*/ 75057 h 525108"/>
                <a:gd name="connsiteX7" fmla="*/ 17 w 295117"/>
                <a:gd name="connsiteY7" fmla="*/ 243651 h 525108"/>
                <a:gd name="connsiteX8" fmla="*/ 107133 w 295117"/>
                <a:gd name="connsiteY8" fmla="*/ 459769 h 52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117" h="525108">
                  <a:moveTo>
                    <a:pt x="107133" y="459769"/>
                  </a:moveTo>
                  <a:cubicBezTo>
                    <a:pt x="116562" y="477496"/>
                    <a:pt x="153147" y="488246"/>
                    <a:pt x="172006" y="495789"/>
                  </a:cubicBezTo>
                  <a:cubicBezTo>
                    <a:pt x="201237" y="507481"/>
                    <a:pt x="228864" y="514742"/>
                    <a:pt x="259509" y="522380"/>
                  </a:cubicBezTo>
                  <a:cubicBezTo>
                    <a:pt x="291191" y="530300"/>
                    <a:pt x="301186" y="521531"/>
                    <a:pt x="291663" y="488811"/>
                  </a:cubicBezTo>
                  <a:cubicBezTo>
                    <a:pt x="281762" y="454583"/>
                    <a:pt x="255266" y="416112"/>
                    <a:pt x="241499" y="383204"/>
                  </a:cubicBezTo>
                  <a:cubicBezTo>
                    <a:pt x="188884" y="257041"/>
                    <a:pt x="89406" y="119469"/>
                    <a:pt x="22930" y="0"/>
                  </a:cubicBezTo>
                  <a:cubicBezTo>
                    <a:pt x="9257" y="3583"/>
                    <a:pt x="11237" y="44694"/>
                    <a:pt x="8126" y="75057"/>
                  </a:cubicBezTo>
                  <a:cubicBezTo>
                    <a:pt x="5768" y="129275"/>
                    <a:pt x="-360" y="165860"/>
                    <a:pt x="17" y="243651"/>
                  </a:cubicBezTo>
                  <a:cubicBezTo>
                    <a:pt x="205" y="304376"/>
                    <a:pt x="78468" y="405929"/>
                    <a:pt x="107133" y="459769"/>
                  </a:cubicBezTo>
                  <a:close/>
                </a:path>
              </a:pathLst>
            </a:custGeom>
            <a:solidFill>
              <a:srgbClr val="E3A193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23">
              <a:extLst>
                <a:ext uri="{FF2B5EF4-FFF2-40B4-BE49-F238E27FC236}">
                  <a16:creationId xmlns:a16="http://schemas.microsoft.com/office/drawing/2014/main" id="{44C93F78-3389-45E8-95B4-73FA48422927}"/>
                </a:ext>
              </a:extLst>
            </p:cNvPr>
            <p:cNvSpPr/>
            <p:nvPr/>
          </p:nvSpPr>
          <p:spPr>
            <a:xfrm flipH="1">
              <a:off x="4525795" y="4139044"/>
              <a:ext cx="587427" cy="928372"/>
            </a:xfrm>
            <a:custGeom>
              <a:avLst/>
              <a:gdLst>
                <a:gd name="connsiteX0" fmla="*/ 12245 w 532078"/>
                <a:gd name="connsiteY0" fmla="*/ 391408 h 840899"/>
                <a:gd name="connsiteX1" fmla="*/ 169053 w 532078"/>
                <a:gd name="connsiteY1" fmla="*/ 611674 h 840899"/>
                <a:gd name="connsiteX2" fmla="*/ 304645 w 532078"/>
                <a:gd name="connsiteY2" fmla="*/ 714265 h 840899"/>
                <a:gd name="connsiteX3" fmla="*/ 424962 w 532078"/>
                <a:gd name="connsiteY3" fmla="*/ 787341 h 840899"/>
                <a:gd name="connsiteX4" fmla="*/ 532078 w 532078"/>
                <a:gd name="connsiteY4" fmla="*/ 840899 h 840899"/>
                <a:gd name="connsiteX5" fmla="*/ 410724 w 532078"/>
                <a:gd name="connsiteY5" fmla="*/ 605828 h 840899"/>
                <a:gd name="connsiteX6" fmla="*/ 322278 w 532078"/>
                <a:gd name="connsiteY6" fmla="*/ 414321 h 840899"/>
                <a:gd name="connsiteX7" fmla="*/ 304551 w 532078"/>
                <a:gd name="connsiteY7" fmla="*/ 228659 h 840899"/>
                <a:gd name="connsiteX8" fmla="*/ 59296 w 532078"/>
                <a:gd name="connsiteY8" fmla="*/ 0 h 840899"/>
                <a:gd name="connsiteX9" fmla="*/ 1401 w 532078"/>
                <a:gd name="connsiteY9" fmla="*/ 298812 h 840899"/>
                <a:gd name="connsiteX10" fmla="*/ 12245 w 532078"/>
                <a:gd name="connsiteY10" fmla="*/ 391408 h 84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2078" h="840899">
                  <a:moveTo>
                    <a:pt x="12245" y="391408"/>
                  </a:moveTo>
                  <a:cubicBezTo>
                    <a:pt x="35912" y="450246"/>
                    <a:pt x="104557" y="558682"/>
                    <a:pt x="169053" y="611674"/>
                  </a:cubicBezTo>
                  <a:cubicBezTo>
                    <a:pt x="212993" y="647789"/>
                    <a:pt x="255519" y="685505"/>
                    <a:pt x="304645" y="714265"/>
                  </a:cubicBezTo>
                  <a:cubicBezTo>
                    <a:pt x="348114" y="739629"/>
                    <a:pt x="380550" y="763674"/>
                    <a:pt x="424962" y="787341"/>
                  </a:cubicBezTo>
                  <a:cubicBezTo>
                    <a:pt x="455418" y="803560"/>
                    <a:pt x="474371" y="817986"/>
                    <a:pt x="532078" y="840899"/>
                  </a:cubicBezTo>
                  <a:cubicBezTo>
                    <a:pt x="458719" y="723222"/>
                    <a:pt x="433543" y="657783"/>
                    <a:pt x="410724" y="605828"/>
                  </a:cubicBezTo>
                  <a:cubicBezTo>
                    <a:pt x="379513" y="534732"/>
                    <a:pt x="352546" y="485794"/>
                    <a:pt x="322278" y="414321"/>
                  </a:cubicBezTo>
                  <a:cubicBezTo>
                    <a:pt x="295876" y="351899"/>
                    <a:pt x="318695" y="294946"/>
                    <a:pt x="304551" y="228659"/>
                  </a:cubicBezTo>
                  <a:cubicBezTo>
                    <a:pt x="263062" y="186605"/>
                    <a:pt x="102671" y="35642"/>
                    <a:pt x="59296" y="0"/>
                  </a:cubicBezTo>
                  <a:cubicBezTo>
                    <a:pt x="27426" y="101742"/>
                    <a:pt x="12245" y="192639"/>
                    <a:pt x="1401" y="298812"/>
                  </a:cubicBezTo>
                  <a:cubicBezTo>
                    <a:pt x="-3219" y="344733"/>
                    <a:pt x="4418" y="372078"/>
                    <a:pt x="12245" y="391408"/>
                  </a:cubicBezTo>
                  <a:close/>
                </a:path>
              </a:pathLst>
            </a:custGeom>
            <a:solidFill>
              <a:srgbClr val="EBB09A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24">
              <a:extLst>
                <a:ext uri="{FF2B5EF4-FFF2-40B4-BE49-F238E27FC236}">
                  <a16:creationId xmlns:a16="http://schemas.microsoft.com/office/drawing/2014/main" id="{03431466-A9F4-4FF3-AC8B-55F689C6A79E}"/>
                </a:ext>
              </a:extLst>
            </p:cNvPr>
            <p:cNvSpPr/>
            <p:nvPr/>
          </p:nvSpPr>
          <p:spPr>
            <a:xfrm flipH="1">
              <a:off x="4318256" y="4559717"/>
              <a:ext cx="325816" cy="579731"/>
            </a:xfrm>
            <a:custGeom>
              <a:avLst/>
              <a:gdLst>
                <a:gd name="connsiteX0" fmla="*/ 107133 w 295117"/>
                <a:gd name="connsiteY0" fmla="*/ 459769 h 525108"/>
                <a:gd name="connsiteX1" fmla="*/ 172006 w 295117"/>
                <a:gd name="connsiteY1" fmla="*/ 495789 h 525108"/>
                <a:gd name="connsiteX2" fmla="*/ 259509 w 295117"/>
                <a:gd name="connsiteY2" fmla="*/ 522380 h 525108"/>
                <a:gd name="connsiteX3" fmla="*/ 291663 w 295117"/>
                <a:gd name="connsiteY3" fmla="*/ 488811 h 525108"/>
                <a:gd name="connsiteX4" fmla="*/ 241499 w 295117"/>
                <a:gd name="connsiteY4" fmla="*/ 383204 h 525108"/>
                <a:gd name="connsiteX5" fmla="*/ 22930 w 295117"/>
                <a:gd name="connsiteY5" fmla="*/ 0 h 525108"/>
                <a:gd name="connsiteX6" fmla="*/ 8126 w 295117"/>
                <a:gd name="connsiteY6" fmla="*/ 75057 h 525108"/>
                <a:gd name="connsiteX7" fmla="*/ 17 w 295117"/>
                <a:gd name="connsiteY7" fmla="*/ 243651 h 525108"/>
                <a:gd name="connsiteX8" fmla="*/ 107133 w 295117"/>
                <a:gd name="connsiteY8" fmla="*/ 459769 h 52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117" h="525108">
                  <a:moveTo>
                    <a:pt x="107133" y="459769"/>
                  </a:moveTo>
                  <a:cubicBezTo>
                    <a:pt x="116562" y="477496"/>
                    <a:pt x="153147" y="488246"/>
                    <a:pt x="172006" y="495789"/>
                  </a:cubicBezTo>
                  <a:cubicBezTo>
                    <a:pt x="201237" y="507481"/>
                    <a:pt x="228864" y="514742"/>
                    <a:pt x="259509" y="522380"/>
                  </a:cubicBezTo>
                  <a:cubicBezTo>
                    <a:pt x="291191" y="530300"/>
                    <a:pt x="301186" y="521531"/>
                    <a:pt x="291663" y="488811"/>
                  </a:cubicBezTo>
                  <a:cubicBezTo>
                    <a:pt x="281762" y="454583"/>
                    <a:pt x="255266" y="416112"/>
                    <a:pt x="241499" y="383204"/>
                  </a:cubicBezTo>
                  <a:cubicBezTo>
                    <a:pt x="188884" y="257041"/>
                    <a:pt x="89406" y="119469"/>
                    <a:pt x="22930" y="0"/>
                  </a:cubicBezTo>
                  <a:cubicBezTo>
                    <a:pt x="9257" y="3583"/>
                    <a:pt x="11237" y="44694"/>
                    <a:pt x="8126" y="75057"/>
                  </a:cubicBezTo>
                  <a:cubicBezTo>
                    <a:pt x="5768" y="129275"/>
                    <a:pt x="-360" y="165860"/>
                    <a:pt x="17" y="243651"/>
                  </a:cubicBezTo>
                  <a:cubicBezTo>
                    <a:pt x="205" y="304376"/>
                    <a:pt x="78468" y="405929"/>
                    <a:pt x="107133" y="459769"/>
                  </a:cubicBezTo>
                  <a:close/>
                </a:path>
              </a:pathLst>
            </a:custGeom>
            <a:solidFill>
              <a:srgbClr val="E3A193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A2E9CAA0-84D9-40E6-967C-ECB09F093AC6}"/>
                </a:ext>
              </a:extLst>
            </p:cNvPr>
            <p:cNvGrpSpPr/>
            <p:nvPr/>
          </p:nvGrpSpPr>
          <p:grpSpPr>
            <a:xfrm>
              <a:off x="1319655" y="1235412"/>
              <a:ext cx="3881519" cy="3773412"/>
              <a:chOff x="1319655" y="1235412"/>
              <a:chExt cx="3881519" cy="3773412"/>
            </a:xfrm>
          </p:grpSpPr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7C8E9033-2F96-44BC-B467-BB23CFD055C5}"/>
                  </a:ext>
                </a:extLst>
              </p:cNvPr>
              <p:cNvSpPr/>
              <p:nvPr/>
            </p:nvSpPr>
            <p:spPr>
              <a:xfrm>
                <a:off x="1319655" y="2389447"/>
                <a:ext cx="3881519" cy="1636304"/>
              </a:xfrm>
              <a:custGeom>
                <a:avLst/>
                <a:gdLst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124360 w 3881519"/>
                  <a:gd name="connsiteY2" fmla="*/ 590496 h 1642648"/>
                  <a:gd name="connsiteX3" fmla="*/ 2099600 w 3881519"/>
                  <a:gd name="connsiteY3" fmla="*/ 639836 h 1642648"/>
                  <a:gd name="connsiteX4" fmla="*/ 2277169 w 3881519"/>
                  <a:gd name="connsiteY4" fmla="*/ 1154705 h 1642648"/>
                  <a:gd name="connsiteX5" fmla="*/ 2283619 w 3881519"/>
                  <a:gd name="connsiteY5" fmla="*/ 1168698 h 1642648"/>
                  <a:gd name="connsiteX6" fmla="*/ 2349324 w 3881519"/>
                  <a:gd name="connsiteY6" fmla="*/ 1182448 h 1642648"/>
                  <a:gd name="connsiteX7" fmla="*/ 2773487 w 3881519"/>
                  <a:gd name="connsiteY7" fmla="*/ 820339 h 1642648"/>
                  <a:gd name="connsiteX8" fmla="*/ 2868881 w 3881519"/>
                  <a:gd name="connsiteY8" fmla="*/ 739059 h 1642648"/>
                  <a:gd name="connsiteX9" fmla="*/ 2870586 w 3881519"/>
                  <a:gd name="connsiteY9" fmla="*/ 702435 h 1642648"/>
                  <a:gd name="connsiteX10" fmla="*/ 2419289 w 3881519"/>
                  <a:gd name="connsiteY10" fmla="*/ 265009 h 1642648"/>
                  <a:gd name="connsiteX11" fmla="*/ 3220040 w 3881519"/>
                  <a:gd name="connsiteY11" fmla="*/ 242 h 1642648"/>
                  <a:gd name="connsiteX12" fmla="*/ 3252284 w 3881519"/>
                  <a:gd name="connsiteY12" fmla="*/ 25673 h 1642648"/>
                  <a:gd name="connsiteX13" fmla="*/ 3547714 w 3881519"/>
                  <a:gd name="connsiteY13" fmla="*/ 710223 h 1642648"/>
                  <a:gd name="connsiteX14" fmla="*/ 3875631 w 3881519"/>
                  <a:gd name="connsiteY14" fmla="*/ 1468387 h 1642648"/>
                  <a:gd name="connsiteX15" fmla="*/ 3856529 w 3881519"/>
                  <a:gd name="connsiteY15" fmla="*/ 1500266 h 1642648"/>
                  <a:gd name="connsiteX16" fmla="*/ 3627533 w 3881519"/>
                  <a:gd name="connsiteY16" fmla="*/ 1507080 h 1642648"/>
                  <a:gd name="connsiteX17" fmla="*/ 3618042 w 3881519"/>
                  <a:gd name="connsiteY17" fmla="*/ 1472768 h 1642648"/>
                  <a:gd name="connsiteX18" fmla="*/ 3598696 w 3881519"/>
                  <a:gd name="connsiteY18" fmla="*/ 1395868 h 1642648"/>
                  <a:gd name="connsiteX19" fmla="*/ 3435650 w 3881519"/>
                  <a:gd name="connsiteY19" fmla="*/ 1069045 h 1642648"/>
                  <a:gd name="connsiteX20" fmla="*/ 3421657 w 3881519"/>
                  <a:gd name="connsiteY20" fmla="*/ 1049090 h 1642648"/>
                  <a:gd name="connsiteX21" fmla="*/ 3387101 w 3881519"/>
                  <a:gd name="connsiteY21" fmla="*/ 980830 h 1642648"/>
                  <a:gd name="connsiteX22" fmla="*/ 3231234 w 3881519"/>
                  <a:gd name="connsiteY22" fmla="*/ 587694 h 1642648"/>
                  <a:gd name="connsiteX23" fmla="*/ 3160783 w 3881519"/>
                  <a:gd name="connsiteY23" fmla="*/ 409560 h 1642648"/>
                  <a:gd name="connsiteX24" fmla="*/ 3147398 w 3881519"/>
                  <a:gd name="connsiteY24" fmla="*/ 390823 h 1642648"/>
                  <a:gd name="connsiteX25" fmla="*/ 3117345 w 3881519"/>
                  <a:gd name="connsiteY25" fmla="*/ 459935 h 1642648"/>
                  <a:gd name="connsiteX26" fmla="*/ 2985448 w 3881519"/>
                  <a:gd name="connsiteY26" fmla="*/ 796491 h 1642648"/>
                  <a:gd name="connsiteX27" fmla="*/ 2855498 w 3881519"/>
                  <a:gd name="connsiteY27" fmla="*/ 1130493 h 1642648"/>
                  <a:gd name="connsiteX28" fmla="*/ 2814006 w 3881519"/>
                  <a:gd name="connsiteY28" fmla="*/ 1242191 h 1642648"/>
                  <a:gd name="connsiteX29" fmla="*/ 2791982 w 3881519"/>
                  <a:gd name="connsiteY29" fmla="*/ 1266161 h 1642648"/>
                  <a:gd name="connsiteX30" fmla="*/ 2636846 w 3881519"/>
                  <a:gd name="connsiteY30" fmla="*/ 1530685 h 1642648"/>
                  <a:gd name="connsiteX31" fmla="*/ 2571383 w 3881519"/>
                  <a:gd name="connsiteY31" fmla="*/ 1568040 h 1642648"/>
                  <a:gd name="connsiteX32" fmla="*/ 2119842 w 3881519"/>
                  <a:gd name="connsiteY32" fmla="*/ 1581059 h 1642648"/>
                  <a:gd name="connsiteX33" fmla="*/ 1699208 w 3881519"/>
                  <a:gd name="connsiteY33" fmla="*/ 1593836 h 1642648"/>
                  <a:gd name="connsiteX34" fmla="*/ 1355959 w 3881519"/>
                  <a:gd name="connsiteY34" fmla="*/ 1604543 h 1642648"/>
                  <a:gd name="connsiteX35" fmla="*/ 1331578 w 3881519"/>
                  <a:gd name="connsiteY35" fmla="*/ 1604497 h 1642648"/>
                  <a:gd name="connsiteX36" fmla="*/ 1323684 w 3881519"/>
                  <a:gd name="connsiteY36" fmla="*/ 1600138 h 1642648"/>
                  <a:gd name="connsiteX37" fmla="*/ 1220394 w 3881519"/>
                  <a:gd name="connsiteY37" fmla="*/ 1606530 h 1642648"/>
                  <a:gd name="connsiteX38" fmla="*/ 0 w 3881519"/>
                  <a:gd name="connsiteY38" fmla="*/ 1636304 h 1642648"/>
                  <a:gd name="connsiteX39" fmla="*/ 53051 w 3881519"/>
                  <a:gd name="connsiteY39" fmla="*/ 1510369 h 1642648"/>
                  <a:gd name="connsiteX40" fmla="*/ 601079 w 3881519"/>
                  <a:gd name="connsiteY40" fmla="*/ 220601 h 1642648"/>
                  <a:gd name="connsiteX41" fmla="*/ 674693 w 3881519"/>
                  <a:gd name="connsiteY41" fmla="*/ 165238 h 1642648"/>
                  <a:gd name="connsiteX42" fmla="*/ 2181858 w 3881519"/>
                  <a:gd name="connsiteY42" fmla="*/ 71886 h 1642648"/>
                  <a:gd name="connsiteX43" fmla="*/ 2234897 w 3881519"/>
                  <a:gd name="connsiteY43" fmla="*/ 70582 h 1642648"/>
                  <a:gd name="connsiteX44" fmla="*/ 2233731 w 3881519"/>
                  <a:gd name="connsiteY44" fmla="*/ 69354 h 1642648"/>
                  <a:gd name="connsiteX45" fmla="*/ 2263664 w 3881519"/>
                  <a:gd name="connsiteY45" fmla="*/ 58403 h 1642648"/>
                  <a:gd name="connsiteX46" fmla="*/ 2408093 w 3881519"/>
                  <a:gd name="connsiteY46" fmla="*/ 54023 h 1642648"/>
                  <a:gd name="connsiteX47" fmla="*/ 2645728 w 3881519"/>
                  <a:gd name="connsiteY47" fmla="*/ 38083 h 1642648"/>
                  <a:gd name="connsiteX48" fmla="*/ 3105785 w 3881519"/>
                  <a:gd name="connsiteY48" fmla="*/ 7907 h 1642648"/>
                  <a:gd name="connsiteX49" fmla="*/ 3220040 w 3881519"/>
                  <a:gd name="connsiteY49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099600 w 3881519"/>
                  <a:gd name="connsiteY2" fmla="*/ 639836 h 1642648"/>
                  <a:gd name="connsiteX3" fmla="*/ 2277169 w 3881519"/>
                  <a:gd name="connsiteY3" fmla="*/ 1154705 h 1642648"/>
                  <a:gd name="connsiteX4" fmla="*/ 2283619 w 3881519"/>
                  <a:gd name="connsiteY4" fmla="*/ 1168698 h 1642648"/>
                  <a:gd name="connsiteX5" fmla="*/ 2349324 w 3881519"/>
                  <a:gd name="connsiteY5" fmla="*/ 1182448 h 1642648"/>
                  <a:gd name="connsiteX6" fmla="*/ 2773487 w 3881519"/>
                  <a:gd name="connsiteY6" fmla="*/ 820339 h 1642648"/>
                  <a:gd name="connsiteX7" fmla="*/ 2868881 w 3881519"/>
                  <a:gd name="connsiteY7" fmla="*/ 739059 h 1642648"/>
                  <a:gd name="connsiteX8" fmla="*/ 2870586 w 3881519"/>
                  <a:gd name="connsiteY8" fmla="*/ 702435 h 1642648"/>
                  <a:gd name="connsiteX9" fmla="*/ 2419289 w 3881519"/>
                  <a:gd name="connsiteY9" fmla="*/ 265009 h 1642648"/>
                  <a:gd name="connsiteX10" fmla="*/ 2293014 w 3881519"/>
                  <a:gd name="connsiteY10" fmla="*/ 131863 h 1642648"/>
                  <a:gd name="connsiteX11" fmla="*/ 3220040 w 3881519"/>
                  <a:gd name="connsiteY11" fmla="*/ 242 h 1642648"/>
                  <a:gd name="connsiteX12" fmla="*/ 3252284 w 3881519"/>
                  <a:gd name="connsiteY12" fmla="*/ 25673 h 1642648"/>
                  <a:gd name="connsiteX13" fmla="*/ 3547714 w 3881519"/>
                  <a:gd name="connsiteY13" fmla="*/ 710223 h 1642648"/>
                  <a:gd name="connsiteX14" fmla="*/ 3875631 w 3881519"/>
                  <a:gd name="connsiteY14" fmla="*/ 1468387 h 1642648"/>
                  <a:gd name="connsiteX15" fmla="*/ 3856529 w 3881519"/>
                  <a:gd name="connsiteY15" fmla="*/ 1500266 h 1642648"/>
                  <a:gd name="connsiteX16" fmla="*/ 3627533 w 3881519"/>
                  <a:gd name="connsiteY16" fmla="*/ 1507080 h 1642648"/>
                  <a:gd name="connsiteX17" fmla="*/ 3618042 w 3881519"/>
                  <a:gd name="connsiteY17" fmla="*/ 1472768 h 1642648"/>
                  <a:gd name="connsiteX18" fmla="*/ 3598696 w 3881519"/>
                  <a:gd name="connsiteY18" fmla="*/ 1395868 h 1642648"/>
                  <a:gd name="connsiteX19" fmla="*/ 3435650 w 3881519"/>
                  <a:gd name="connsiteY19" fmla="*/ 1069045 h 1642648"/>
                  <a:gd name="connsiteX20" fmla="*/ 3421657 w 3881519"/>
                  <a:gd name="connsiteY20" fmla="*/ 1049090 h 1642648"/>
                  <a:gd name="connsiteX21" fmla="*/ 3387101 w 3881519"/>
                  <a:gd name="connsiteY21" fmla="*/ 980830 h 1642648"/>
                  <a:gd name="connsiteX22" fmla="*/ 3231234 w 3881519"/>
                  <a:gd name="connsiteY22" fmla="*/ 587694 h 1642648"/>
                  <a:gd name="connsiteX23" fmla="*/ 3160783 w 3881519"/>
                  <a:gd name="connsiteY23" fmla="*/ 409560 h 1642648"/>
                  <a:gd name="connsiteX24" fmla="*/ 3147398 w 3881519"/>
                  <a:gd name="connsiteY24" fmla="*/ 390823 h 1642648"/>
                  <a:gd name="connsiteX25" fmla="*/ 3117345 w 3881519"/>
                  <a:gd name="connsiteY25" fmla="*/ 459935 h 1642648"/>
                  <a:gd name="connsiteX26" fmla="*/ 2985448 w 3881519"/>
                  <a:gd name="connsiteY26" fmla="*/ 796491 h 1642648"/>
                  <a:gd name="connsiteX27" fmla="*/ 2855498 w 3881519"/>
                  <a:gd name="connsiteY27" fmla="*/ 1130493 h 1642648"/>
                  <a:gd name="connsiteX28" fmla="*/ 2814006 w 3881519"/>
                  <a:gd name="connsiteY28" fmla="*/ 1242191 h 1642648"/>
                  <a:gd name="connsiteX29" fmla="*/ 2791982 w 3881519"/>
                  <a:gd name="connsiteY29" fmla="*/ 1266161 h 1642648"/>
                  <a:gd name="connsiteX30" fmla="*/ 2636846 w 3881519"/>
                  <a:gd name="connsiteY30" fmla="*/ 1530685 h 1642648"/>
                  <a:gd name="connsiteX31" fmla="*/ 2571383 w 3881519"/>
                  <a:gd name="connsiteY31" fmla="*/ 1568040 h 1642648"/>
                  <a:gd name="connsiteX32" fmla="*/ 2119842 w 3881519"/>
                  <a:gd name="connsiteY32" fmla="*/ 1581059 h 1642648"/>
                  <a:gd name="connsiteX33" fmla="*/ 1699208 w 3881519"/>
                  <a:gd name="connsiteY33" fmla="*/ 1593836 h 1642648"/>
                  <a:gd name="connsiteX34" fmla="*/ 1355959 w 3881519"/>
                  <a:gd name="connsiteY34" fmla="*/ 1604543 h 1642648"/>
                  <a:gd name="connsiteX35" fmla="*/ 1331578 w 3881519"/>
                  <a:gd name="connsiteY35" fmla="*/ 1604497 h 1642648"/>
                  <a:gd name="connsiteX36" fmla="*/ 1323684 w 3881519"/>
                  <a:gd name="connsiteY36" fmla="*/ 1600138 h 1642648"/>
                  <a:gd name="connsiteX37" fmla="*/ 1220394 w 3881519"/>
                  <a:gd name="connsiteY37" fmla="*/ 1606530 h 1642648"/>
                  <a:gd name="connsiteX38" fmla="*/ 0 w 3881519"/>
                  <a:gd name="connsiteY38" fmla="*/ 1636304 h 1642648"/>
                  <a:gd name="connsiteX39" fmla="*/ 53051 w 3881519"/>
                  <a:gd name="connsiteY39" fmla="*/ 1510369 h 1642648"/>
                  <a:gd name="connsiteX40" fmla="*/ 601079 w 3881519"/>
                  <a:gd name="connsiteY40" fmla="*/ 220601 h 1642648"/>
                  <a:gd name="connsiteX41" fmla="*/ 674693 w 3881519"/>
                  <a:gd name="connsiteY41" fmla="*/ 165238 h 1642648"/>
                  <a:gd name="connsiteX42" fmla="*/ 2181858 w 3881519"/>
                  <a:gd name="connsiteY42" fmla="*/ 71886 h 1642648"/>
                  <a:gd name="connsiteX43" fmla="*/ 2234897 w 3881519"/>
                  <a:gd name="connsiteY43" fmla="*/ 70582 h 1642648"/>
                  <a:gd name="connsiteX44" fmla="*/ 2233731 w 3881519"/>
                  <a:gd name="connsiteY44" fmla="*/ 69354 h 1642648"/>
                  <a:gd name="connsiteX45" fmla="*/ 2263664 w 3881519"/>
                  <a:gd name="connsiteY45" fmla="*/ 58403 h 1642648"/>
                  <a:gd name="connsiteX46" fmla="*/ 2408093 w 3881519"/>
                  <a:gd name="connsiteY46" fmla="*/ 54023 h 1642648"/>
                  <a:gd name="connsiteX47" fmla="*/ 2645728 w 3881519"/>
                  <a:gd name="connsiteY47" fmla="*/ 38083 h 1642648"/>
                  <a:gd name="connsiteX48" fmla="*/ 3105785 w 3881519"/>
                  <a:gd name="connsiteY48" fmla="*/ 7907 h 1642648"/>
                  <a:gd name="connsiteX49" fmla="*/ 3220040 w 3881519"/>
                  <a:gd name="connsiteY49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277169 w 3881519"/>
                  <a:gd name="connsiteY2" fmla="*/ 1154705 h 1642648"/>
                  <a:gd name="connsiteX3" fmla="*/ 2283619 w 3881519"/>
                  <a:gd name="connsiteY3" fmla="*/ 1168698 h 1642648"/>
                  <a:gd name="connsiteX4" fmla="*/ 2349324 w 3881519"/>
                  <a:gd name="connsiteY4" fmla="*/ 1182448 h 1642648"/>
                  <a:gd name="connsiteX5" fmla="*/ 2773487 w 3881519"/>
                  <a:gd name="connsiteY5" fmla="*/ 820339 h 1642648"/>
                  <a:gd name="connsiteX6" fmla="*/ 2868881 w 3881519"/>
                  <a:gd name="connsiteY6" fmla="*/ 739059 h 1642648"/>
                  <a:gd name="connsiteX7" fmla="*/ 2870586 w 3881519"/>
                  <a:gd name="connsiteY7" fmla="*/ 702435 h 1642648"/>
                  <a:gd name="connsiteX8" fmla="*/ 2419289 w 3881519"/>
                  <a:gd name="connsiteY8" fmla="*/ 265009 h 1642648"/>
                  <a:gd name="connsiteX9" fmla="*/ 2293014 w 3881519"/>
                  <a:gd name="connsiteY9" fmla="*/ 131863 h 1642648"/>
                  <a:gd name="connsiteX10" fmla="*/ 3220040 w 3881519"/>
                  <a:gd name="connsiteY10" fmla="*/ 242 h 1642648"/>
                  <a:gd name="connsiteX11" fmla="*/ 3252284 w 3881519"/>
                  <a:gd name="connsiteY11" fmla="*/ 25673 h 1642648"/>
                  <a:gd name="connsiteX12" fmla="*/ 3547714 w 3881519"/>
                  <a:gd name="connsiteY12" fmla="*/ 710223 h 1642648"/>
                  <a:gd name="connsiteX13" fmla="*/ 3875631 w 3881519"/>
                  <a:gd name="connsiteY13" fmla="*/ 1468387 h 1642648"/>
                  <a:gd name="connsiteX14" fmla="*/ 3856529 w 3881519"/>
                  <a:gd name="connsiteY14" fmla="*/ 1500266 h 1642648"/>
                  <a:gd name="connsiteX15" fmla="*/ 3627533 w 3881519"/>
                  <a:gd name="connsiteY15" fmla="*/ 1507080 h 1642648"/>
                  <a:gd name="connsiteX16" fmla="*/ 3618042 w 3881519"/>
                  <a:gd name="connsiteY16" fmla="*/ 1472768 h 1642648"/>
                  <a:gd name="connsiteX17" fmla="*/ 3598696 w 3881519"/>
                  <a:gd name="connsiteY17" fmla="*/ 1395868 h 1642648"/>
                  <a:gd name="connsiteX18" fmla="*/ 3435650 w 3881519"/>
                  <a:gd name="connsiteY18" fmla="*/ 1069045 h 1642648"/>
                  <a:gd name="connsiteX19" fmla="*/ 3421657 w 3881519"/>
                  <a:gd name="connsiteY19" fmla="*/ 1049090 h 1642648"/>
                  <a:gd name="connsiteX20" fmla="*/ 3387101 w 3881519"/>
                  <a:gd name="connsiteY20" fmla="*/ 980830 h 1642648"/>
                  <a:gd name="connsiteX21" fmla="*/ 3231234 w 3881519"/>
                  <a:gd name="connsiteY21" fmla="*/ 587694 h 1642648"/>
                  <a:gd name="connsiteX22" fmla="*/ 3160783 w 3881519"/>
                  <a:gd name="connsiteY22" fmla="*/ 409560 h 1642648"/>
                  <a:gd name="connsiteX23" fmla="*/ 3147398 w 3881519"/>
                  <a:gd name="connsiteY23" fmla="*/ 390823 h 1642648"/>
                  <a:gd name="connsiteX24" fmla="*/ 3117345 w 3881519"/>
                  <a:gd name="connsiteY24" fmla="*/ 459935 h 1642648"/>
                  <a:gd name="connsiteX25" fmla="*/ 2985448 w 3881519"/>
                  <a:gd name="connsiteY25" fmla="*/ 796491 h 1642648"/>
                  <a:gd name="connsiteX26" fmla="*/ 2855498 w 3881519"/>
                  <a:gd name="connsiteY26" fmla="*/ 1130493 h 1642648"/>
                  <a:gd name="connsiteX27" fmla="*/ 2814006 w 3881519"/>
                  <a:gd name="connsiteY27" fmla="*/ 1242191 h 1642648"/>
                  <a:gd name="connsiteX28" fmla="*/ 2791982 w 3881519"/>
                  <a:gd name="connsiteY28" fmla="*/ 1266161 h 1642648"/>
                  <a:gd name="connsiteX29" fmla="*/ 2636846 w 3881519"/>
                  <a:gd name="connsiteY29" fmla="*/ 1530685 h 1642648"/>
                  <a:gd name="connsiteX30" fmla="*/ 2571383 w 3881519"/>
                  <a:gd name="connsiteY30" fmla="*/ 1568040 h 1642648"/>
                  <a:gd name="connsiteX31" fmla="*/ 2119842 w 3881519"/>
                  <a:gd name="connsiteY31" fmla="*/ 1581059 h 1642648"/>
                  <a:gd name="connsiteX32" fmla="*/ 1699208 w 3881519"/>
                  <a:gd name="connsiteY32" fmla="*/ 1593836 h 1642648"/>
                  <a:gd name="connsiteX33" fmla="*/ 1355959 w 3881519"/>
                  <a:gd name="connsiteY33" fmla="*/ 1604543 h 1642648"/>
                  <a:gd name="connsiteX34" fmla="*/ 1331578 w 3881519"/>
                  <a:gd name="connsiteY34" fmla="*/ 1604497 h 1642648"/>
                  <a:gd name="connsiteX35" fmla="*/ 1323684 w 3881519"/>
                  <a:gd name="connsiteY35" fmla="*/ 1600138 h 1642648"/>
                  <a:gd name="connsiteX36" fmla="*/ 1220394 w 3881519"/>
                  <a:gd name="connsiteY36" fmla="*/ 1606530 h 1642648"/>
                  <a:gd name="connsiteX37" fmla="*/ 0 w 3881519"/>
                  <a:gd name="connsiteY37" fmla="*/ 1636304 h 1642648"/>
                  <a:gd name="connsiteX38" fmla="*/ 53051 w 3881519"/>
                  <a:gd name="connsiteY38" fmla="*/ 1510369 h 1642648"/>
                  <a:gd name="connsiteX39" fmla="*/ 601079 w 3881519"/>
                  <a:gd name="connsiteY39" fmla="*/ 220601 h 1642648"/>
                  <a:gd name="connsiteX40" fmla="*/ 674693 w 3881519"/>
                  <a:gd name="connsiteY40" fmla="*/ 165238 h 1642648"/>
                  <a:gd name="connsiteX41" fmla="*/ 2181858 w 3881519"/>
                  <a:gd name="connsiteY41" fmla="*/ 71886 h 1642648"/>
                  <a:gd name="connsiteX42" fmla="*/ 2234897 w 3881519"/>
                  <a:gd name="connsiteY42" fmla="*/ 70582 h 1642648"/>
                  <a:gd name="connsiteX43" fmla="*/ 2233731 w 3881519"/>
                  <a:gd name="connsiteY43" fmla="*/ 69354 h 1642648"/>
                  <a:gd name="connsiteX44" fmla="*/ 2263664 w 3881519"/>
                  <a:gd name="connsiteY44" fmla="*/ 58403 h 1642648"/>
                  <a:gd name="connsiteX45" fmla="*/ 2408093 w 3881519"/>
                  <a:gd name="connsiteY45" fmla="*/ 54023 h 1642648"/>
                  <a:gd name="connsiteX46" fmla="*/ 2645728 w 3881519"/>
                  <a:gd name="connsiteY46" fmla="*/ 38083 h 1642648"/>
                  <a:gd name="connsiteX47" fmla="*/ 3105785 w 3881519"/>
                  <a:gd name="connsiteY47" fmla="*/ 7907 h 1642648"/>
                  <a:gd name="connsiteX48" fmla="*/ 3220040 w 3881519"/>
                  <a:gd name="connsiteY48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277169 w 3881519"/>
                  <a:gd name="connsiteY2" fmla="*/ 1154705 h 1642648"/>
                  <a:gd name="connsiteX3" fmla="*/ 2283619 w 3881519"/>
                  <a:gd name="connsiteY3" fmla="*/ 1168698 h 1642648"/>
                  <a:gd name="connsiteX4" fmla="*/ 2773487 w 3881519"/>
                  <a:gd name="connsiteY4" fmla="*/ 820339 h 1642648"/>
                  <a:gd name="connsiteX5" fmla="*/ 2868881 w 3881519"/>
                  <a:gd name="connsiteY5" fmla="*/ 739059 h 1642648"/>
                  <a:gd name="connsiteX6" fmla="*/ 2870586 w 3881519"/>
                  <a:gd name="connsiteY6" fmla="*/ 702435 h 1642648"/>
                  <a:gd name="connsiteX7" fmla="*/ 2419289 w 3881519"/>
                  <a:gd name="connsiteY7" fmla="*/ 265009 h 1642648"/>
                  <a:gd name="connsiteX8" fmla="*/ 2293014 w 3881519"/>
                  <a:gd name="connsiteY8" fmla="*/ 131863 h 1642648"/>
                  <a:gd name="connsiteX9" fmla="*/ 3220040 w 3881519"/>
                  <a:gd name="connsiteY9" fmla="*/ 242 h 1642648"/>
                  <a:gd name="connsiteX10" fmla="*/ 3252284 w 3881519"/>
                  <a:gd name="connsiteY10" fmla="*/ 25673 h 1642648"/>
                  <a:gd name="connsiteX11" fmla="*/ 3547714 w 3881519"/>
                  <a:gd name="connsiteY11" fmla="*/ 710223 h 1642648"/>
                  <a:gd name="connsiteX12" fmla="*/ 3875631 w 3881519"/>
                  <a:gd name="connsiteY12" fmla="*/ 1468387 h 1642648"/>
                  <a:gd name="connsiteX13" fmla="*/ 3856529 w 3881519"/>
                  <a:gd name="connsiteY13" fmla="*/ 1500266 h 1642648"/>
                  <a:gd name="connsiteX14" fmla="*/ 3627533 w 3881519"/>
                  <a:gd name="connsiteY14" fmla="*/ 1507080 h 1642648"/>
                  <a:gd name="connsiteX15" fmla="*/ 3618042 w 3881519"/>
                  <a:gd name="connsiteY15" fmla="*/ 1472768 h 1642648"/>
                  <a:gd name="connsiteX16" fmla="*/ 3598696 w 3881519"/>
                  <a:gd name="connsiteY16" fmla="*/ 1395868 h 1642648"/>
                  <a:gd name="connsiteX17" fmla="*/ 3435650 w 3881519"/>
                  <a:gd name="connsiteY17" fmla="*/ 1069045 h 1642648"/>
                  <a:gd name="connsiteX18" fmla="*/ 3421657 w 3881519"/>
                  <a:gd name="connsiteY18" fmla="*/ 1049090 h 1642648"/>
                  <a:gd name="connsiteX19" fmla="*/ 3387101 w 3881519"/>
                  <a:gd name="connsiteY19" fmla="*/ 980830 h 1642648"/>
                  <a:gd name="connsiteX20" fmla="*/ 3231234 w 3881519"/>
                  <a:gd name="connsiteY20" fmla="*/ 587694 h 1642648"/>
                  <a:gd name="connsiteX21" fmla="*/ 3160783 w 3881519"/>
                  <a:gd name="connsiteY21" fmla="*/ 409560 h 1642648"/>
                  <a:gd name="connsiteX22" fmla="*/ 3147398 w 3881519"/>
                  <a:gd name="connsiteY22" fmla="*/ 390823 h 1642648"/>
                  <a:gd name="connsiteX23" fmla="*/ 3117345 w 3881519"/>
                  <a:gd name="connsiteY23" fmla="*/ 459935 h 1642648"/>
                  <a:gd name="connsiteX24" fmla="*/ 2985448 w 3881519"/>
                  <a:gd name="connsiteY24" fmla="*/ 796491 h 1642648"/>
                  <a:gd name="connsiteX25" fmla="*/ 2855498 w 3881519"/>
                  <a:gd name="connsiteY25" fmla="*/ 1130493 h 1642648"/>
                  <a:gd name="connsiteX26" fmla="*/ 2814006 w 3881519"/>
                  <a:gd name="connsiteY26" fmla="*/ 1242191 h 1642648"/>
                  <a:gd name="connsiteX27" fmla="*/ 2791982 w 3881519"/>
                  <a:gd name="connsiteY27" fmla="*/ 1266161 h 1642648"/>
                  <a:gd name="connsiteX28" fmla="*/ 2636846 w 3881519"/>
                  <a:gd name="connsiteY28" fmla="*/ 1530685 h 1642648"/>
                  <a:gd name="connsiteX29" fmla="*/ 2571383 w 3881519"/>
                  <a:gd name="connsiteY29" fmla="*/ 1568040 h 1642648"/>
                  <a:gd name="connsiteX30" fmla="*/ 2119842 w 3881519"/>
                  <a:gd name="connsiteY30" fmla="*/ 1581059 h 1642648"/>
                  <a:gd name="connsiteX31" fmla="*/ 1699208 w 3881519"/>
                  <a:gd name="connsiteY31" fmla="*/ 1593836 h 1642648"/>
                  <a:gd name="connsiteX32" fmla="*/ 1355959 w 3881519"/>
                  <a:gd name="connsiteY32" fmla="*/ 1604543 h 1642648"/>
                  <a:gd name="connsiteX33" fmla="*/ 1331578 w 3881519"/>
                  <a:gd name="connsiteY33" fmla="*/ 1604497 h 1642648"/>
                  <a:gd name="connsiteX34" fmla="*/ 1323684 w 3881519"/>
                  <a:gd name="connsiteY34" fmla="*/ 1600138 h 1642648"/>
                  <a:gd name="connsiteX35" fmla="*/ 1220394 w 3881519"/>
                  <a:gd name="connsiteY35" fmla="*/ 1606530 h 1642648"/>
                  <a:gd name="connsiteX36" fmla="*/ 0 w 3881519"/>
                  <a:gd name="connsiteY36" fmla="*/ 1636304 h 1642648"/>
                  <a:gd name="connsiteX37" fmla="*/ 53051 w 3881519"/>
                  <a:gd name="connsiteY37" fmla="*/ 1510369 h 1642648"/>
                  <a:gd name="connsiteX38" fmla="*/ 601079 w 3881519"/>
                  <a:gd name="connsiteY38" fmla="*/ 220601 h 1642648"/>
                  <a:gd name="connsiteX39" fmla="*/ 674693 w 3881519"/>
                  <a:gd name="connsiteY39" fmla="*/ 165238 h 1642648"/>
                  <a:gd name="connsiteX40" fmla="*/ 2181858 w 3881519"/>
                  <a:gd name="connsiteY40" fmla="*/ 71886 h 1642648"/>
                  <a:gd name="connsiteX41" fmla="*/ 2234897 w 3881519"/>
                  <a:gd name="connsiteY41" fmla="*/ 70582 h 1642648"/>
                  <a:gd name="connsiteX42" fmla="*/ 2233731 w 3881519"/>
                  <a:gd name="connsiteY42" fmla="*/ 69354 h 1642648"/>
                  <a:gd name="connsiteX43" fmla="*/ 2263664 w 3881519"/>
                  <a:gd name="connsiteY43" fmla="*/ 58403 h 1642648"/>
                  <a:gd name="connsiteX44" fmla="*/ 2408093 w 3881519"/>
                  <a:gd name="connsiteY44" fmla="*/ 54023 h 1642648"/>
                  <a:gd name="connsiteX45" fmla="*/ 2645728 w 3881519"/>
                  <a:gd name="connsiteY45" fmla="*/ 38083 h 1642648"/>
                  <a:gd name="connsiteX46" fmla="*/ 3105785 w 3881519"/>
                  <a:gd name="connsiteY46" fmla="*/ 7907 h 1642648"/>
                  <a:gd name="connsiteX47" fmla="*/ 3220040 w 3881519"/>
                  <a:gd name="connsiteY47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277169 w 3881519"/>
                  <a:gd name="connsiteY2" fmla="*/ 1154705 h 1642648"/>
                  <a:gd name="connsiteX3" fmla="*/ 2773487 w 3881519"/>
                  <a:gd name="connsiteY3" fmla="*/ 820339 h 1642648"/>
                  <a:gd name="connsiteX4" fmla="*/ 2868881 w 3881519"/>
                  <a:gd name="connsiteY4" fmla="*/ 739059 h 1642648"/>
                  <a:gd name="connsiteX5" fmla="*/ 2870586 w 3881519"/>
                  <a:gd name="connsiteY5" fmla="*/ 702435 h 1642648"/>
                  <a:gd name="connsiteX6" fmla="*/ 2419289 w 3881519"/>
                  <a:gd name="connsiteY6" fmla="*/ 265009 h 1642648"/>
                  <a:gd name="connsiteX7" fmla="*/ 2293014 w 3881519"/>
                  <a:gd name="connsiteY7" fmla="*/ 131863 h 1642648"/>
                  <a:gd name="connsiteX8" fmla="*/ 3220040 w 3881519"/>
                  <a:gd name="connsiteY8" fmla="*/ 242 h 1642648"/>
                  <a:gd name="connsiteX9" fmla="*/ 3252284 w 3881519"/>
                  <a:gd name="connsiteY9" fmla="*/ 25673 h 1642648"/>
                  <a:gd name="connsiteX10" fmla="*/ 3547714 w 3881519"/>
                  <a:gd name="connsiteY10" fmla="*/ 710223 h 1642648"/>
                  <a:gd name="connsiteX11" fmla="*/ 3875631 w 3881519"/>
                  <a:gd name="connsiteY11" fmla="*/ 1468387 h 1642648"/>
                  <a:gd name="connsiteX12" fmla="*/ 3856529 w 3881519"/>
                  <a:gd name="connsiteY12" fmla="*/ 1500266 h 1642648"/>
                  <a:gd name="connsiteX13" fmla="*/ 3627533 w 3881519"/>
                  <a:gd name="connsiteY13" fmla="*/ 1507080 h 1642648"/>
                  <a:gd name="connsiteX14" fmla="*/ 3618042 w 3881519"/>
                  <a:gd name="connsiteY14" fmla="*/ 1472768 h 1642648"/>
                  <a:gd name="connsiteX15" fmla="*/ 3598696 w 3881519"/>
                  <a:gd name="connsiteY15" fmla="*/ 1395868 h 1642648"/>
                  <a:gd name="connsiteX16" fmla="*/ 3435650 w 3881519"/>
                  <a:gd name="connsiteY16" fmla="*/ 1069045 h 1642648"/>
                  <a:gd name="connsiteX17" fmla="*/ 3421657 w 3881519"/>
                  <a:gd name="connsiteY17" fmla="*/ 1049090 h 1642648"/>
                  <a:gd name="connsiteX18" fmla="*/ 3387101 w 3881519"/>
                  <a:gd name="connsiteY18" fmla="*/ 980830 h 1642648"/>
                  <a:gd name="connsiteX19" fmla="*/ 3231234 w 3881519"/>
                  <a:gd name="connsiteY19" fmla="*/ 587694 h 1642648"/>
                  <a:gd name="connsiteX20" fmla="*/ 3160783 w 3881519"/>
                  <a:gd name="connsiteY20" fmla="*/ 409560 h 1642648"/>
                  <a:gd name="connsiteX21" fmla="*/ 3147398 w 3881519"/>
                  <a:gd name="connsiteY21" fmla="*/ 390823 h 1642648"/>
                  <a:gd name="connsiteX22" fmla="*/ 3117345 w 3881519"/>
                  <a:gd name="connsiteY22" fmla="*/ 459935 h 1642648"/>
                  <a:gd name="connsiteX23" fmla="*/ 2985448 w 3881519"/>
                  <a:gd name="connsiteY23" fmla="*/ 796491 h 1642648"/>
                  <a:gd name="connsiteX24" fmla="*/ 2855498 w 3881519"/>
                  <a:gd name="connsiteY24" fmla="*/ 1130493 h 1642648"/>
                  <a:gd name="connsiteX25" fmla="*/ 2814006 w 3881519"/>
                  <a:gd name="connsiteY25" fmla="*/ 1242191 h 1642648"/>
                  <a:gd name="connsiteX26" fmla="*/ 2791982 w 3881519"/>
                  <a:gd name="connsiteY26" fmla="*/ 1266161 h 1642648"/>
                  <a:gd name="connsiteX27" fmla="*/ 2636846 w 3881519"/>
                  <a:gd name="connsiteY27" fmla="*/ 1530685 h 1642648"/>
                  <a:gd name="connsiteX28" fmla="*/ 2571383 w 3881519"/>
                  <a:gd name="connsiteY28" fmla="*/ 1568040 h 1642648"/>
                  <a:gd name="connsiteX29" fmla="*/ 2119842 w 3881519"/>
                  <a:gd name="connsiteY29" fmla="*/ 1581059 h 1642648"/>
                  <a:gd name="connsiteX30" fmla="*/ 1699208 w 3881519"/>
                  <a:gd name="connsiteY30" fmla="*/ 1593836 h 1642648"/>
                  <a:gd name="connsiteX31" fmla="*/ 1355959 w 3881519"/>
                  <a:gd name="connsiteY31" fmla="*/ 1604543 h 1642648"/>
                  <a:gd name="connsiteX32" fmla="*/ 1331578 w 3881519"/>
                  <a:gd name="connsiteY32" fmla="*/ 1604497 h 1642648"/>
                  <a:gd name="connsiteX33" fmla="*/ 1323684 w 3881519"/>
                  <a:gd name="connsiteY33" fmla="*/ 1600138 h 1642648"/>
                  <a:gd name="connsiteX34" fmla="*/ 1220394 w 3881519"/>
                  <a:gd name="connsiteY34" fmla="*/ 1606530 h 1642648"/>
                  <a:gd name="connsiteX35" fmla="*/ 0 w 3881519"/>
                  <a:gd name="connsiteY35" fmla="*/ 1636304 h 1642648"/>
                  <a:gd name="connsiteX36" fmla="*/ 53051 w 3881519"/>
                  <a:gd name="connsiteY36" fmla="*/ 1510369 h 1642648"/>
                  <a:gd name="connsiteX37" fmla="*/ 601079 w 3881519"/>
                  <a:gd name="connsiteY37" fmla="*/ 220601 h 1642648"/>
                  <a:gd name="connsiteX38" fmla="*/ 674693 w 3881519"/>
                  <a:gd name="connsiteY38" fmla="*/ 165238 h 1642648"/>
                  <a:gd name="connsiteX39" fmla="*/ 2181858 w 3881519"/>
                  <a:gd name="connsiteY39" fmla="*/ 71886 h 1642648"/>
                  <a:gd name="connsiteX40" fmla="*/ 2234897 w 3881519"/>
                  <a:gd name="connsiteY40" fmla="*/ 70582 h 1642648"/>
                  <a:gd name="connsiteX41" fmla="*/ 2233731 w 3881519"/>
                  <a:gd name="connsiteY41" fmla="*/ 69354 h 1642648"/>
                  <a:gd name="connsiteX42" fmla="*/ 2263664 w 3881519"/>
                  <a:gd name="connsiteY42" fmla="*/ 58403 h 1642648"/>
                  <a:gd name="connsiteX43" fmla="*/ 2408093 w 3881519"/>
                  <a:gd name="connsiteY43" fmla="*/ 54023 h 1642648"/>
                  <a:gd name="connsiteX44" fmla="*/ 2645728 w 3881519"/>
                  <a:gd name="connsiteY44" fmla="*/ 38083 h 1642648"/>
                  <a:gd name="connsiteX45" fmla="*/ 3105785 w 3881519"/>
                  <a:gd name="connsiteY45" fmla="*/ 7907 h 1642648"/>
                  <a:gd name="connsiteX46" fmla="*/ 3220040 w 3881519"/>
                  <a:gd name="connsiteY46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277169 w 3881519"/>
                  <a:gd name="connsiteY2" fmla="*/ 1154705 h 1642648"/>
                  <a:gd name="connsiteX3" fmla="*/ 2868881 w 3881519"/>
                  <a:gd name="connsiteY3" fmla="*/ 739059 h 1642648"/>
                  <a:gd name="connsiteX4" fmla="*/ 2870586 w 3881519"/>
                  <a:gd name="connsiteY4" fmla="*/ 702435 h 1642648"/>
                  <a:gd name="connsiteX5" fmla="*/ 2419289 w 3881519"/>
                  <a:gd name="connsiteY5" fmla="*/ 265009 h 1642648"/>
                  <a:gd name="connsiteX6" fmla="*/ 2293014 w 3881519"/>
                  <a:gd name="connsiteY6" fmla="*/ 131863 h 1642648"/>
                  <a:gd name="connsiteX7" fmla="*/ 3220040 w 3881519"/>
                  <a:gd name="connsiteY7" fmla="*/ 242 h 1642648"/>
                  <a:gd name="connsiteX8" fmla="*/ 3252284 w 3881519"/>
                  <a:gd name="connsiteY8" fmla="*/ 25673 h 1642648"/>
                  <a:gd name="connsiteX9" fmla="*/ 3547714 w 3881519"/>
                  <a:gd name="connsiteY9" fmla="*/ 710223 h 1642648"/>
                  <a:gd name="connsiteX10" fmla="*/ 3875631 w 3881519"/>
                  <a:gd name="connsiteY10" fmla="*/ 1468387 h 1642648"/>
                  <a:gd name="connsiteX11" fmla="*/ 3856529 w 3881519"/>
                  <a:gd name="connsiteY11" fmla="*/ 1500266 h 1642648"/>
                  <a:gd name="connsiteX12" fmla="*/ 3627533 w 3881519"/>
                  <a:gd name="connsiteY12" fmla="*/ 1507080 h 1642648"/>
                  <a:gd name="connsiteX13" fmla="*/ 3618042 w 3881519"/>
                  <a:gd name="connsiteY13" fmla="*/ 1472768 h 1642648"/>
                  <a:gd name="connsiteX14" fmla="*/ 3598696 w 3881519"/>
                  <a:gd name="connsiteY14" fmla="*/ 1395868 h 1642648"/>
                  <a:gd name="connsiteX15" fmla="*/ 3435650 w 3881519"/>
                  <a:gd name="connsiteY15" fmla="*/ 1069045 h 1642648"/>
                  <a:gd name="connsiteX16" fmla="*/ 3421657 w 3881519"/>
                  <a:gd name="connsiteY16" fmla="*/ 1049090 h 1642648"/>
                  <a:gd name="connsiteX17" fmla="*/ 3387101 w 3881519"/>
                  <a:gd name="connsiteY17" fmla="*/ 980830 h 1642648"/>
                  <a:gd name="connsiteX18" fmla="*/ 3231234 w 3881519"/>
                  <a:gd name="connsiteY18" fmla="*/ 587694 h 1642648"/>
                  <a:gd name="connsiteX19" fmla="*/ 3160783 w 3881519"/>
                  <a:gd name="connsiteY19" fmla="*/ 409560 h 1642648"/>
                  <a:gd name="connsiteX20" fmla="*/ 3147398 w 3881519"/>
                  <a:gd name="connsiteY20" fmla="*/ 390823 h 1642648"/>
                  <a:gd name="connsiteX21" fmla="*/ 3117345 w 3881519"/>
                  <a:gd name="connsiteY21" fmla="*/ 459935 h 1642648"/>
                  <a:gd name="connsiteX22" fmla="*/ 2985448 w 3881519"/>
                  <a:gd name="connsiteY22" fmla="*/ 796491 h 1642648"/>
                  <a:gd name="connsiteX23" fmla="*/ 2855498 w 3881519"/>
                  <a:gd name="connsiteY23" fmla="*/ 1130493 h 1642648"/>
                  <a:gd name="connsiteX24" fmla="*/ 2814006 w 3881519"/>
                  <a:gd name="connsiteY24" fmla="*/ 1242191 h 1642648"/>
                  <a:gd name="connsiteX25" fmla="*/ 2791982 w 3881519"/>
                  <a:gd name="connsiteY25" fmla="*/ 1266161 h 1642648"/>
                  <a:gd name="connsiteX26" fmla="*/ 2636846 w 3881519"/>
                  <a:gd name="connsiteY26" fmla="*/ 1530685 h 1642648"/>
                  <a:gd name="connsiteX27" fmla="*/ 2571383 w 3881519"/>
                  <a:gd name="connsiteY27" fmla="*/ 1568040 h 1642648"/>
                  <a:gd name="connsiteX28" fmla="*/ 2119842 w 3881519"/>
                  <a:gd name="connsiteY28" fmla="*/ 1581059 h 1642648"/>
                  <a:gd name="connsiteX29" fmla="*/ 1699208 w 3881519"/>
                  <a:gd name="connsiteY29" fmla="*/ 1593836 h 1642648"/>
                  <a:gd name="connsiteX30" fmla="*/ 1355959 w 3881519"/>
                  <a:gd name="connsiteY30" fmla="*/ 1604543 h 1642648"/>
                  <a:gd name="connsiteX31" fmla="*/ 1331578 w 3881519"/>
                  <a:gd name="connsiteY31" fmla="*/ 1604497 h 1642648"/>
                  <a:gd name="connsiteX32" fmla="*/ 1323684 w 3881519"/>
                  <a:gd name="connsiteY32" fmla="*/ 1600138 h 1642648"/>
                  <a:gd name="connsiteX33" fmla="*/ 1220394 w 3881519"/>
                  <a:gd name="connsiteY33" fmla="*/ 1606530 h 1642648"/>
                  <a:gd name="connsiteX34" fmla="*/ 0 w 3881519"/>
                  <a:gd name="connsiteY34" fmla="*/ 1636304 h 1642648"/>
                  <a:gd name="connsiteX35" fmla="*/ 53051 w 3881519"/>
                  <a:gd name="connsiteY35" fmla="*/ 1510369 h 1642648"/>
                  <a:gd name="connsiteX36" fmla="*/ 601079 w 3881519"/>
                  <a:gd name="connsiteY36" fmla="*/ 220601 h 1642648"/>
                  <a:gd name="connsiteX37" fmla="*/ 674693 w 3881519"/>
                  <a:gd name="connsiteY37" fmla="*/ 165238 h 1642648"/>
                  <a:gd name="connsiteX38" fmla="*/ 2181858 w 3881519"/>
                  <a:gd name="connsiteY38" fmla="*/ 71886 h 1642648"/>
                  <a:gd name="connsiteX39" fmla="*/ 2234897 w 3881519"/>
                  <a:gd name="connsiteY39" fmla="*/ 70582 h 1642648"/>
                  <a:gd name="connsiteX40" fmla="*/ 2233731 w 3881519"/>
                  <a:gd name="connsiteY40" fmla="*/ 69354 h 1642648"/>
                  <a:gd name="connsiteX41" fmla="*/ 2263664 w 3881519"/>
                  <a:gd name="connsiteY41" fmla="*/ 58403 h 1642648"/>
                  <a:gd name="connsiteX42" fmla="*/ 2408093 w 3881519"/>
                  <a:gd name="connsiteY42" fmla="*/ 54023 h 1642648"/>
                  <a:gd name="connsiteX43" fmla="*/ 2645728 w 3881519"/>
                  <a:gd name="connsiteY43" fmla="*/ 38083 h 1642648"/>
                  <a:gd name="connsiteX44" fmla="*/ 3105785 w 3881519"/>
                  <a:gd name="connsiteY44" fmla="*/ 7907 h 1642648"/>
                  <a:gd name="connsiteX45" fmla="*/ 3220040 w 3881519"/>
                  <a:gd name="connsiteY45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868881 w 3881519"/>
                  <a:gd name="connsiteY2" fmla="*/ 739059 h 1642648"/>
                  <a:gd name="connsiteX3" fmla="*/ 2870586 w 3881519"/>
                  <a:gd name="connsiteY3" fmla="*/ 702435 h 1642648"/>
                  <a:gd name="connsiteX4" fmla="*/ 2419289 w 3881519"/>
                  <a:gd name="connsiteY4" fmla="*/ 265009 h 1642648"/>
                  <a:gd name="connsiteX5" fmla="*/ 2293014 w 3881519"/>
                  <a:gd name="connsiteY5" fmla="*/ 131863 h 1642648"/>
                  <a:gd name="connsiteX6" fmla="*/ 3220040 w 3881519"/>
                  <a:gd name="connsiteY6" fmla="*/ 242 h 1642648"/>
                  <a:gd name="connsiteX7" fmla="*/ 3252284 w 3881519"/>
                  <a:gd name="connsiteY7" fmla="*/ 25673 h 1642648"/>
                  <a:gd name="connsiteX8" fmla="*/ 3547714 w 3881519"/>
                  <a:gd name="connsiteY8" fmla="*/ 710223 h 1642648"/>
                  <a:gd name="connsiteX9" fmla="*/ 3875631 w 3881519"/>
                  <a:gd name="connsiteY9" fmla="*/ 1468387 h 1642648"/>
                  <a:gd name="connsiteX10" fmla="*/ 3856529 w 3881519"/>
                  <a:gd name="connsiteY10" fmla="*/ 1500266 h 1642648"/>
                  <a:gd name="connsiteX11" fmla="*/ 3627533 w 3881519"/>
                  <a:gd name="connsiteY11" fmla="*/ 1507080 h 1642648"/>
                  <a:gd name="connsiteX12" fmla="*/ 3618042 w 3881519"/>
                  <a:gd name="connsiteY12" fmla="*/ 1472768 h 1642648"/>
                  <a:gd name="connsiteX13" fmla="*/ 3598696 w 3881519"/>
                  <a:gd name="connsiteY13" fmla="*/ 1395868 h 1642648"/>
                  <a:gd name="connsiteX14" fmla="*/ 3435650 w 3881519"/>
                  <a:gd name="connsiteY14" fmla="*/ 1069045 h 1642648"/>
                  <a:gd name="connsiteX15" fmla="*/ 3421657 w 3881519"/>
                  <a:gd name="connsiteY15" fmla="*/ 1049090 h 1642648"/>
                  <a:gd name="connsiteX16" fmla="*/ 3387101 w 3881519"/>
                  <a:gd name="connsiteY16" fmla="*/ 980830 h 1642648"/>
                  <a:gd name="connsiteX17" fmla="*/ 3231234 w 3881519"/>
                  <a:gd name="connsiteY17" fmla="*/ 587694 h 1642648"/>
                  <a:gd name="connsiteX18" fmla="*/ 3160783 w 3881519"/>
                  <a:gd name="connsiteY18" fmla="*/ 409560 h 1642648"/>
                  <a:gd name="connsiteX19" fmla="*/ 3147398 w 3881519"/>
                  <a:gd name="connsiteY19" fmla="*/ 390823 h 1642648"/>
                  <a:gd name="connsiteX20" fmla="*/ 3117345 w 3881519"/>
                  <a:gd name="connsiteY20" fmla="*/ 459935 h 1642648"/>
                  <a:gd name="connsiteX21" fmla="*/ 2985448 w 3881519"/>
                  <a:gd name="connsiteY21" fmla="*/ 796491 h 1642648"/>
                  <a:gd name="connsiteX22" fmla="*/ 2855498 w 3881519"/>
                  <a:gd name="connsiteY22" fmla="*/ 1130493 h 1642648"/>
                  <a:gd name="connsiteX23" fmla="*/ 2814006 w 3881519"/>
                  <a:gd name="connsiteY23" fmla="*/ 1242191 h 1642648"/>
                  <a:gd name="connsiteX24" fmla="*/ 2791982 w 3881519"/>
                  <a:gd name="connsiteY24" fmla="*/ 1266161 h 1642648"/>
                  <a:gd name="connsiteX25" fmla="*/ 2636846 w 3881519"/>
                  <a:gd name="connsiteY25" fmla="*/ 1530685 h 1642648"/>
                  <a:gd name="connsiteX26" fmla="*/ 2571383 w 3881519"/>
                  <a:gd name="connsiteY26" fmla="*/ 1568040 h 1642648"/>
                  <a:gd name="connsiteX27" fmla="*/ 2119842 w 3881519"/>
                  <a:gd name="connsiteY27" fmla="*/ 1581059 h 1642648"/>
                  <a:gd name="connsiteX28" fmla="*/ 1699208 w 3881519"/>
                  <a:gd name="connsiteY28" fmla="*/ 1593836 h 1642648"/>
                  <a:gd name="connsiteX29" fmla="*/ 1355959 w 3881519"/>
                  <a:gd name="connsiteY29" fmla="*/ 1604543 h 1642648"/>
                  <a:gd name="connsiteX30" fmla="*/ 1331578 w 3881519"/>
                  <a:gd name="connsiteY30" fmla="*/ 1604497 h 1642648"/>
                  <a:gd name="connsiteX31" fmla="*/ 1323684 w 3881519"/>
                  <a:gd name="connsiteY31" fmla="*/ 1600138 h 1642648"/>
                  <a:gd name="connsiteX32" fmla="*/ 1220394 w 3881519"/>
                  <a:gd name="connsiteY32" fmla="*/ 1606530 h 1642648"/>
                  <a:gd name="connsiteX33" fmla="*/ 0 w 3881519"/>
                  <a:gd name="connsiteY33" fmla="*/ 1636304 h 1642648"/>
                  <a:gd name="connsiteX34" fmla="*/ 53051 w 3881519"/>
                  <a:gd name="connsiteY34" fmla="*/ 1510369 h 1642648"/>
                  <a:gd name="connsiteX35" fmla="*/ 601079 w 3881519"/>
                  <a:gd name="connsiteY35" fmla="*/ 220601 h 1642648"/>
                  <a:gd name="connsiteX36" fmla="*/ 674693 w 3881519"/>
                  <a:gd name="connsiteY36" fmla="*/ 165238 h 1642648"/>
                  <a:gd name="connsiteX37" fmla="*/ 2181858 w 3881519"/>
                  <a:gd name="connsiteY37" fmla="*/ 71886 h 1642648"/>
                  <a:gd name="connsiteX38" fmla="*/ 2234897 w 3881519"/>
                  <a:gd name="connsiteY38" fmla="*/ 70582 h 1642648"/>
                  <a:gd name="connsiteX39" fmla="*/ 2233731 w 3881519"/>
                  <a:gd name="connsiteY39" fmla="*/ 69354 h 1642648"/>
                  <a:gd name="connsiteX40" fmla="*/ 2263664 w 3881519"/>
                  <a:gd name="connsiteY40" fmla="*/ 58403 h 1642648"/>
                  <a:gd name="connsiteX41" fmla="*/ 2408093 w 3881519"/>
                  <a:gd name="connsiteY41" fmla="*/ 54023 h 1642648"/>
                  <a:gd name="connsiteX42" fmla="*/ 2645728 w 3881519"/>
                  <a:gd name="connsiteY42" fmla="*/ 38083 h 1642648"/>
                  <a:gd name="connsiteX43" fmla="*/ 3105785 w 3881519"/>
                  <a:gd name="connsiteY43" fmla="*/ 7907 h 1642648"/>
                  <a:gd name="connsiteX44" fmla="*/ 3220040 w 3881519"/>
                  <a:gd name="connsiteY44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868881 w 3881519"/>
                  <a:gd name="connsiteY2" fmla="*/ 739059 h 1642648"/>
                  <a:gd name="connsiteX3" fmla="*/ 2419289 w 3881519"/>
                  <a:gd name="connsiteY3" fmla="*/ 265009 h 1642648"/>
                  <a:gd name="connsiteX4" fmla="*/ 2293014 w 3881519"/>
                  <a:gd name="connsiteY4" fmla="*/ 131863 h 1642648"/>
                  <a:gd name="connsiteX5" fmla="*/ 3220040 w 3881519"/>
                  <a:gd name="connsiteY5" fmla="*/ 242 h 1642648"/>
                  <a:gd name="connsiteX6" fmla="*/ 3252284 w 3881519"/>
                  <a:gd name="connsiteY6" fmla="*/ 25673 h 1642648"/>
                  <a:gd name="connsiteX7" fmla="*/ 3547714 w 3881519"/>
                  <a:gd name="connsiteY7" fmla="*/ 710223 h 1642648"/>
                  <a:gd name="connsiteX8" fmla="*/ 3875631 w 3881519"/>
                  <a:gd name="connsiteY8" fmla="*/ 1468387 h 1642648"/>
                  <a:gd name="connsiteX9" fmla="*/ 3856529 w 3881519"/>
                  <a:gd name="connsiteY9" fmla="*/ 1500266 h 1642648"/>
                  <a:gd name="connsiteX10" fmla="*/ 3627533 w 3881519"/>
                  <a:gd name="connsiteY10" fmla="*/ 1507080 h 1642648"/>
                  <a:gd name="connsiteX11" fmla="*/ 3618042 w 3881519"/>
                  <a:gd name="connsiteY11" fmla="*/ 1472768 h 1642648"/>
                  <a:gd name="connsiteX12" fmla="*/ 3598696 w 3881519"/>
                  <a:gd name="connsiteY12" fmla="*/ 1395868 h 1642648"/>
                  <a:gd name="connsiteX13" fmla="*/ 3435650 w 3881519"/>
                  <a:gd name="connsiteY13" fmla="*/ 1069045 h 1642648"/>
                  <a:gd name="connsiteX14" fmla="*/ 3421657 w 3881519"/>
                  <a:gd name="connsiteY14" fmla="*/ 1049090 h 1642648"/>
                  <a:gd name="connsiteX15" fmla="*/ 3387101 w 3881519"/>
                  <a:gd name="connsiteY15" fmla="*/ 980830 h 1642648"/>
                  <a:gd name="connsiteX16" fmla="*/ 3231234 w 3881519"/>
                  <a:gd name="connsiteY16" fmla="*/ 587694 h 1642648"/>
                  <a:gd name="connsiteX17" fmla="*/ 3160783 w 3881519"/>
                  <a:gd name="connsiteY17" fmla="*/ 409560 h 1642648"/>
                  <a:gd name="connsiteX18" fmla="*/ 3147398 w 3881519"/>
                  <a:gd name="connsiteY18" fmla="*/ 390823 h 1642648"/>
                  <a:gd name="connsiteX19" fmla="*/ 3117345 w 3881519"/>
                  <a:gd name="connsiteY19" fmla="*/ 459935 h 1642648"/>
                  <a:gd name="connsiteX20" fmla="*/ 2985448 w 3881519"/>
                  <a:gd name="connsiteY20" fmla="*/ 796491 h 1642648"/>
                  <a:gd name="connsiteX21" fmla="*/ 2855498 w 3881519"/>
                  <a:gd name="connsiteY21" fmla="*/ 1130493 h 1642648"/>
                  <a:gd name="connsiteX22" fmla="*/ 2814006 w 3881519"/>
                  <a:gd name="connsiteY22" fmla="*/ 1242191 h 1642648"/>
                  <a:gd name="connsiteX23" fmla="*/ 2791982 w 3881519"/>
                  <a:gd name="connsiteY23" fmla="*/ 1266161 h 1642648"/>
                  <a:gd name="connsiteX24" fmla="*/ 2636846 w 3881519"/>
                  <a:gd name="connsiteY24" fmla="*/ 1530685 h 1642648"/>
                  <a:gd name="connsiteX25" fmla="*/ 2571383 w 3881519"/>
                  <a:gd name="connsiteY25" fmla="*/ 1568040 h 1642648"/>
                  <a:gd name="connsiteX26" fmla="*/ 2119842 w 3881519"/>
                  <a:gd name="connsiteY26" fmla="*/ 1581059 h 1642648"/>
                  <a:gd name="connsiteX27" fmla="*/ 1699208 w 3881519"/>
                  <a:gd name="connsiteY27" fmla="*/ 1593836 h 1642648"/>
                  <a:gd name="connsiteX28" fmla="*/ 1355959 w 3881519"/>
                  <a:gd name="connsiteY28" fmla="*/ 1604543 h 1642648"/>
                  <a:gd name="connsiteX29" fmla="*/ 1331578 w 3881519"/>
                  <a:gd name="connsiteY29" fmla="*/ 1604497 h 1642648"/>
                  <a:gd name="connsiteX30" fmla="*/ 1323684 w 3881519"/>
                  <a:gd name="connsiteY30" fmla="*/ 1600138 h 1642648"/>
                  <a:gd name="connsiteX31" fmla="*/ 1220394 w 3881519"/>
                  <a:gd name="connsiteY31" fmla="*/ 1606530 h 1642648"/>
                  <a:gd name="connsiteX32" fmla="*/ 0 w 3881519"/>
                  <a:gd name="connsiteY32" fmla="*/ 1636304 h 1642648"/>
                  <a:gd name="connsiteX33" fmla="*/ 53051 w 3881519"/>
                  <a:gd name="connsiteY33" fmla="*/ 1510369 h 1642648"/>
                  <a:gd name="connsiteX34" fmla="*/ 601079 w 3881519"/>
                  <a:gd name="connsiteY34" fmla="*/ 220601 h 1642648"/>
                  <a:gd name="connsiteX35" fmla="*/ 674693 w 3881519"/>
                  <a:gd name="connsiteY35" fmla="*/ 165238 h 1642648"/>
                  <a:gd name="connsiteX36" fmla="*/ 2181858 w 3881519"/>
                  <a:gd name="connsiteY36" fmla="*/ 71886 h 1642648"/>
                  <a:gd name="connsiteX37" fmla="*/ 2234897 w 3881519"/>
                  <a:gd name="connsiteY37" fmla="*/ 70582 h 1642648"/>
                  <a:gd name="connsiteX38" fmla="*/ 2233731 w 3881519"/>
                  <a:gd name="connsiteY38" fmla="*/ 69354 h 1642648"/>
                  <a:gd name="connsiteX39" fmla="*/ 2263664 w 3881519"/>
                  <a:gd name="connsiteY39" fmla="*/ 58403 h 1642648"/>
                  <a:gd name="connsiteX40" fmla="*/ 2408093 w 3881519"/>
                  <a:gd name="connsiteY40" fmla="*/ 54023 h 1642648"/>
                  <a:gd name="connsiteX41" fmla="*/ 2645728 w 3881519"/>
                  <a:gd name="connsiteY41" fmla="*/ 38083 h 1642648"/>
                  <a:gd name="connsiteX42" fmla="*/ 3105785 w 3881519"/>
                  <a:gd name="connsiteY42" fmla="*/ 7907 h 1642648"/>
                  <a:gd name="connsiteX43" fmla="*/ 3220040 w 3881519"/>
                  <a:gd name="connsiteY43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419289 w 3881519"/>
                  <a:gd name="connsiteY2" fmla="*/ 265009 h 1642648"/>
                  <a:gd name="connsiteX3" fmla="*/ 2293014 w 3881519"/>
                  <a:gd name="connsiteY3" fmla="*/ 131863 h 1642648"/>
                  <a:gd name="connsiteX4" fmla="*/ 3220040 w 3881519"/>
                  <a:gd name="connsiteY4" fmla="*/ 242 h 1642648"/>
                  <a:gd name="connsiteX5" fmla="*/ 3252284 w 3881519"/>
                  <a:gd name="connsiteY5" fmla="*/ 25673 h 1642648"/>
                  <a:gd name="connsiteX6" fmla="*/ 3547714 w 3881519"/>
                  <a:gd name="connsiteY6" fmla="*/ 710223 h 1642648"/>
                  <a:gd name="connsiteX7" fmla="*/ 3875631 w 3881519"/>
                  <a:gd name="connsiteY7" fmla="*/ 1468387 h 1642648"/>
                  <a:gd name="connsiteX8" fmla="*/ 3856529 w 3881519"/>
                  <a:gd name="connsiteY8" fmla="*/ 1500266 h 1642648"/>
                  <a:gd name="connsiteX9" fmla="*/ 3627533 w 3881519"/>
                  <a:gd name="connsiteY9" fmla="*/ 1507080 h 1642648"/>
                  <a:gd name="connsiteX10" fmla="*/ 3618042 w 3881519"/>
                  <a:gd name="connsiteY10" fmla="*/ 1472768 h 1642648"/>
                  <a:gd name="connsiteX11" fmla="*/ 3598696 w 3881519"/>
                  <a:gd name="connsiteY11" fmla="*/ 1395868 h 1642648"/>
                  <a:gd name="connsiteX12" fmla="*/ 3435650 w 3881519"/>
                  <a:gd name="connsiteY12" fmla="*/ 1069045 h 1642648"/>
                  <a:gd name="connsiteX13" fmla="*/ 3421657 w 3881519"/>
                  <a:gd name="connsiteY13" fmla="*/ 1049090 h 1642648"/>
                  <a:gd name="connsiteX14" fmla="*/ 3387101 w 3881519"/>
                  <a:gd name="connsiteY14" fmla="*/ 980830 h 1642648"/>
                  <a:gd name="connsiteX15" fmla="*/ 3231234 w 3881519"/>
                  <a:gd name="connsiteY15" fmla="*/ 587694 h 1642648"/>
                  <a:gd name="connsiteX16" fmla="*/ 3160783 w 3881519"/>
                  <a:gd name="connsiteY16" fmla="*/ 409560 h 1642648"/>
                  <a:gd name="connsiteX17" fmla="*/ 3147398 w 3881519"/>
                  <a:gd name="connsiteY17" fmla="*/ 390823 h 1642648"/>
                  <a:gd name="connsiteX18" fmla="*/ 3117345 w 3881519"/>
                  <a:gd name="connsiteY18" fmla="*/ 459935 h 1642648"/>
                  <a:gd name="connsiteX19" fmla="*/ 2985448 w 3881519"/>
                  <a:gd name="connsiteY19" fmla="*/ 796491 h 1642648"/>
                  <a:gd name="connsiteX20" fmla="*/ 2855498 w 3881519"/>
                  <a:gd name="connsiteY20" fmla="*/ 1130493 h 1642648"/>
                  <a:gd name="connsiteX21" fmla="*/ 2814006 w 3881519"/>
                  <a:gd name="connsiteY21" fmla="*/ 1242191 h 1642648"/>
                  <a:gd name="connsiteX22" fmla="*/ 2791982 w 3881519"/>
                  <a:gd name="connsiteY22" fmla="*/ 1266161 h 1642648"/>
                  <a:gd name="connsiteX23" fmla="*/ 2636846 w 3881519"/>
                  <a:gd name="connsiteY23" fmla="*/ 1530685 h 1642648"/>
                  <a:gd name="connsiteX24" fmla="*/ 2571383 w 3881519"/>
                  <a:gd name="connsiteY24" fmla="*/ 1568040 h 1642648"/>
                  <a:gd name="connsiteX25" fmla="*/ 2119842 w 3881519"/>
                  <a:gd name="connsiteY25" fmla="*/ 1581059 h 1642648"/>
                  <a:gd name="connsiteX26" fmla="*/ 1699208 w 3881519"/>
                  <a:gd name="connsiteY26" fmla="*/ 1593836 h 1642648"/>
                  <a:gd name="connsiteX27" fmla="*/ 1355959 w 3881519"/>
                  <a:gd name="connsiteY27" fmla="*/ 1604543 h 1642648"/>
                  <a:gd name="connsiteX28" fmla="*/ 1331578 w 3881519"/>
                  <a:gd name="connsiteY28" fmla="*/ 1604497 h 1642648"/>
                  <a:gd name="connsiteX29" fmla="*/ 1323684 w 3881519"/>
                  <a:gd name="connsiteY29" fmla="*/ 1600138 h 1642648"/>
                  <a:gd name="connsiteX30" fmla="*/ 1220394 w 3881519"/>
                  <a:gd name="connsiteY30" fmla="*/ 1606530 h 1642648"/>
                  <a:gd name="connsiteX31" fmla="*/ 0 w 3881519"/>
                  <a:gd name="connsiteY31" fmla="*/ 1636304 h 1642648"/>
                  <a:gd name="connsiteX32" fmla="*/ 53051 w 3881519"/>
                  <a:gd name="connsiteY32" fmla="*/ 1510369 h 1642648"/>
                  <a:gd name="connsiteX33" fmla="*/ 601079 w 3881519"/>
                  <a:gd name="connsiteY33" fmla="*/ 220601 h 1642648"/>
                  <a:gd name="connsiteX34" fmla="*/ 674693 w 3881519"/>
                  <a:gd name="connsiteY34" fmla="*/ 165238 h 1642648"/>
                  <a:gd name="connsiteX35" fmla="*/ 2181858 w 3881519"/>
                  <a:gd name="connsiteY35" fmla="*/ 71886 h 1642648"/>
                  <a:gd name="connsiteX36" fmla="*/ 2234897 w 3881519"/>
                  <a:gd name="connsiteY36" fmla="*/ 70582 h 1642648"/>
                  <a:gd name="connsiteX37" fmla="*/ 2233731 w 3881519"/>
                  <a:gd name="connsiteY37" fmla="*/ 69354 h 1642648"/>
                  <a:gd name="connsiteX38" fmla="*/ 2263664 w 3881519"/>
                  <a:gd name="connsiteY38" fmla="*/ 58403 h 1642648"/>
                  <a:gd name="connsiteX39" fmla="*/ 2408093 w 3881519"/>
                  <a:gd name="connsiteY39" fmla="*/ 54023 h 1642648"/>
                  <a:gd name="connsiteX40" fmla="*/ 2645728 w 3881519"/>
                  <a:gd name="connsiteY40" fmla="*/ 38083 h 1642648"/>
                  <a:gd name="connsiteX41" fmla="*/ 3105785 w 3881519"/>
                  <a:gd name="connsiteY41" fmla="*/ 7907 h 1642648"/>
                  <a:gd name="connsiteX42" fmla="*/ 3220040 w 3881519"/>
                  <a:gd name="connsiteY42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293014 w 3881519"/>
                  <a:gd name="connsiteY2" fmla="*/ 131863 h 1642648"/>
                  <a:gd name="connsiteX3" fmla="*/ 3220040 w 3881519"/>
                  <a:gd name="connsiteY3" fmla="*/ 242 h 1642648"/>
                  <a:gd name="connsiteX4" fmla="*/ 3252284 w 3881519"/>
                  <a:gd name="connsiteY4" fmla="*/ 25673 h 1642648"/>
                  <a:gd name="connsiteX5" fmla="*/ 3547714 w 3881519"/>
                  <a:gd name="connsiteY5" fmla="*/ 710223 h 1642648"/>
                  <a:gd name="connsiteX6" fmla="*/ 3875631 w 3881519"/>
                  <a:gd name="connsiteY6" fmla="*/ 1468387 h 1642648"/>
                  <a:gd name="connsiteX7" fmla="*/ 3856529 w 3881519"/>
                  <a:gd name="connsiteY7" fmla="*/ 1500266 h 1642648"/>
                  <a:gd name="connsiteX8" fmla="*/ 3627533 w 3881519"/>
                  <a:gd name="connsiteY8" fmla="*/ 1507080 h 1642648"/>
                  <a:gd name="connsiteX9" fmla="*/ 3618042 w 3881519"/>
                  <a:gd name="connsiteY9" fmla="*/ 1472768 h 1642648"/>
                  <a:gd name="connsiteX10" fmla="*/ 3598696 w 3881519"/>
                  <a:gd name="connsiteY10" fmla="*/ 1395868 h 1642648"/>
                  <a:gd name="connsiteX11" fmla="*/ 3435650 w 3881519"/>
                  <a:gd name="connsiteY11" fmla="*/ 1069045 h 1642648"/>
                  <a:gd name="connsiteX12" fmla="*/ 3421657 w 3881519"/>
                  <a:gd name="connsiteY12" fmla="*/ 1049090 h 1642648"/>
                  <a:gd name="connsiteX13" fmla="*/ 3387101 w 3881519"/>
                  <a:gd name="connsiteY13" fmla="*/ 980830 h 1642648"/>
                  <a:gd name="connsiteX14" fmla="*/ 3231234 w 3881519"/>
                  <a:gd name="connsiteY14" fmla="*/ 587694 h 1642648"/>
                  <a:gd name="connsiteX15" fmla="*/ 3160783 w 3881519"/>
                  <a:gd name="connsiteY15" fmla="*/ 409560 h 1642648"/>
                  <a:gd name="connsiteX16" fmla="*/ 3147398 w 3881519"/>
                  <a:gd name="connsiteY16" fmla="*/ 390823 h 1642648"/>
                  <a:gd name="connsiteX17" fmla="*/ 3117345 w 3881519"/>
                  <a:gd name="connsiteY17" fmla="*/ 459935 h 1642648"/>
                  <a:gd name="connsiteX18" fmla="*/ 2985448 w 3881519"/>
                  <a:gd name="connsiteY18" fmla="*/ 796491 h 1642648"/>
                  <a:gd name="connsiteX19" fmla="*/ 2855498 w 3881519"/>
                  <a:gd name="connsiteY19" fmla="*/ 1130493 h 1642648"/>
                  <a:gd name="connsiteX20" fmla="*/ 2814006 w 3881519"/>
                  <a:gd name="connsiteY20" fmla="*/ 1242191 h 1642648"/>
                  <a:gd name="connsiteX21" fmla="*/ 2791982 w 3881519"/>
                  <a:gd name="connsiteY21" fmla="*/ 1266161 h 1642648"/>
                  <a:gd name="connsiteX22" fmla="*/ 2636846 w 3881519"/>
                  <a:gd name="connsiteY22" fmla="*/ 1530685 h 1642648"/>
                  <a:gd name="connsiteX23" fmla="*/ 2571383 w 3881519"/>
                  <a:gd name="connsiteY23" fmla="*/ 1568040 h 1642648"/>
                  <a:gd name="connsiteX24" fmla="*/ 2119842 w 3881519"/>
                  <a:gd name="connsiteY24" fmla="*/ 1581059 h 1642648"/>
                  <a:gd name="connsiteX25" fmla="*/ 1699208 w 3881519"/>
                  <a:gd name="connsiteY25" fmla="*/ 1593836 h 1642648"/>
                  <a:gd name="connsiteX26" fmla="*/ 1355959 w 3881519"/>
                  <a:gd name="connsiteY26" fmla="*/ 1604543 h 1642648"/>
                  <a:gd name="connsiteX27" fmla="*/ 1331578 w 3881519"/>
                  <a:gd name="connsiteY27" fmla="*/ 1604497 h 1642648"/>
                  <a:gd name="connsiteX28" fmla="*/ 1323684 w 3881519"/>
                  <a:gd name="connsiteY28" fmla="*/ 1600138 h 1642648"/>
                  <a:gd name="connsiteX29" fmla="*/ 1220394 w 3881519"/>
                  <a:gd name="connsiteY29" fmla="*/ 1606530 h 1642648"/>
                  <a:gd name="connsiteX30" fmla="*/ 0 w 3881519"/>
                  <a:gd name="connsiteY30" fmla="*/ 1636304 h 1642648"/>
                  <a:gd name="connsiteX31" fmla="*/ 53051 w 3881519"/>
                  <a:gd name="connsiteY31" fmla="*/ 1510369 h 1642648"/>
                  <a:gd name="connsiteX32" fmla="*/ 601079 w 3881519"/>
                  <a:gd name="connsiteY32" fmla="*/ 220601 h 1642648"/>
                  <a:gd name="connsiteX33" fmla="*/ 674693 w 3881519"/>
                  <a:gd name="connsiteY33" fmla="*/ 165238 h 1642648"/>
                  <a:gd name="connsiteX34" fmla="*/ 2181858 w 3881519"/>
                  <a:gd name="connsiteY34" fmla="*/ 71886 h 1642648"/>
                  <a:gd name="connsiteX35" fmla="*/ 2234897 w 3881519"/>
                  <a:gd name="connsiteY35" fmla="*/ 70582 h 1642648"/>
                  <a:gd name="connsiteX36" fmla="*/ 2233731 w 3881519"/>
                  <a:gd name="connsiteY36" fmla="*/ 69354 h 1642648"/>
                  <a:gd name="connsiteX37" fmla="*/ 2263664 w 3881519"/>
                  <a:gd name="connsiteY37" fmla="*/ 58403 h 1642648"/>
                  <a:gd name="connsiteX38" fmla="*/ 2408093 w 3881519"/>
                  <a:gd name="connsiteY38" fmla="*/ 54023 h 1642648"/>
                  <a:gd name="connsiteX39" fmla="*/ 2645728 w 3881519"/>
                  <a:gd name="connsiteY39" fmla="*/ 38083 h 1642648"/>
                  <a:gd name="connsiteX40" fmla="*/ 3105785 w 3881519"/>
                  <a:gd name="connsiteY40" fmla="*/ 7907 h 1642648"/>
                  <a:gd name="connsiteX41" fmla="*/ 3220040 w 3881519"/>
                  <a:gd name="connsiteY41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2181858 w 3881519"/>
                  <a:gd name="connsiteY31" fmla="*/ 71886 h 1642648"/>
                  <a:gd name="connsiteX32" fmla="*/ 2234897 w 3881519"/>
                  <a:gd name="connsiteY32" fmla="*/ 70582 h 1642648"/>
                  <a:gd name="connsiteX33" fmla="*/ 2233731 w 3881519"/>
                  <a:gd name="connsiteY33" fmla="*/ 69354 h 1642648"/>
                  <a:gd name="connsiteX34" fmla="*/ 2263664 w 3881519"/>
                  <a:gd name="connsiteY34" fmla="*/ 58403 h 1642648"/>
                  <a:gd name="connsiteX35" fmla="*/ 2408093 w 3881519"/>
                  <a:gd name="connsiteY35" fmla="*/ 54023 h 1642648"/>
                  <a:gd name="connsiteX36" fmla="*/ 2645728 w 3881519"/>
                  <a:gd name="connsiteY36" fmla="*/ 38083 h 1642648"/>
                  <a:gd name="connsiteX37" fmla="*/ 3105785 w 3881519"/>
                  <a:gd name="connsiteY37" fmla="*/ 7907 h 1642648"/>
                  <a:gd name="connsiteX38" fmla="*/ 3220040 w 3881519"/>
                  <a:gd name="connsiteY38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2181858 w 3881519"/>
                  <a:gd name="connsiteY31" fmla="*/ 71886 h 1642648"/>
                  <a:gd name="connsiteX32" fmla="*/ 2234897 w 3881519"/>
                  <a:gd name="connsiteY32" fmla="*/ 70582 h 1642648"/>
                  <a:gd name="connsiteX33" fmla="*/ 2233731 w 3881519"/>
                  <a:gd name="connsiteY33" fmla="*/ 69354 h 1642648"/>
                  <a:gd name="connsiteX34" fmla="*/ 2408093 w 3881519"/>
                  <a:gd name="connsiteY34" fmla="*/ 54023 h 1642648"/>
                  <a:gd name="connsiteX35" fmla="*/ 2645728 w 3881519"/>
                  <a:gd name="connsiteY35" fmla="*/ 38083 h 1642648"/>
                  <a:gd name="connsiteX36" fmla="*/ 3105785 w 3881519"/>
                  <a:gd name="connsiteY36" fmla="*/ 7907 h 1642648"/>
                  <a:gd name="connsiteX37" fmla="*/ 3220040 w 3881519"/>
                  <a:gd name="connsiteY37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2181858 w 3881519"/>
                  <a:gd name="connsiteY31" fmla="*/ 71886 h 1642648"/>
                  <a:gd name="connsiteX32" fmla="*/ 2234897 w 3881519"/>
                  <a:gd name="connsiteY32" fmla="*/ 70582 h 1642648"/>
                  <a:gd name="connsiteX33" fmla="*/ 2408093 w 3881519"/>
                  <a:gd name="connsiteY33" fmla="*/ 54023 h 1642648"/>
                  <a:gd name="connsiteX34" fmla="*/ 2645728 w 3881519"/>
                  <a:gd name="connsiteY34" fmla="*/ 38083 h 1642648"/>
                  <a:gd name="connsiteX35" fmla="*/ 3105785 w 3881519"/>
                  <a:gd name="connsiteY35" fmla="*/ 7907 h 1642648"/>
                  <a:gd name="connsiteX36" fmla="*/ 3220040 w 3881519"/>
                  <a:gd name="connsiteY36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2181858 w 3881519"/>
                  <a:gd name="connsiteY31" fmla="*/ 71886 h 1642648"/>
                  <a:gd name="connsiteX32" fmla="*/ 2408093 w 3881519"/>
                  <a:gd name="connsiteY32" fmla="*/ 54023 h 1642648"/>
                  <a:gd name="connsiteX33" fmla="*/ 2645728 w 3881519"/>
                  <a:gd name="connsiteY33" fmla="*/ 38083 h 1642648"/>
                  <a:gd name="connsiteX34" fmla="*/ 3105785 w 3881519"/>
                  <a:gd name="connsiteY34" fmla="*/ 7907 h 1642648"/>
                  <a:gd name="connsiteX35" fmla="*/ 3220040 w 3881519"/>
                  <a:gd name="connsiteY35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2408093 w 3881519"/>
                  <a:gd name="connsiteY31" fmla="*/ 54023 h 1642648"/>
                  <a:gd name="connsiteX32" fmla="*/ 2645728 w 3881519"/>
                  <a:gd name="connsiteY32" fmla="*/ 38083 h 1642648"/>
                  <a:gd name="connsiteX33" fmla="*/ 3105785 w 3881519"/>
                  <a:gd name="connsiteY33" fmla="*/ 7907 h 1642648"/>
                  <a:gd name="connsiteX34" fmla="*/ 3220040 w 3881519"/>
                  <a:gd name="connsiteY34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2645728 w 3881519"/>
                  <a:gd name="connsiteY31" fmla="*/ 38083 h 1642648"/>
                  <a:gd name="connsiteX32" fmla="*/ 3105785 w 3881519"/>
                  <a:gd name="connsiteY32" fmla="*/ 7907 h 1642648"/>
                  <a:gd name="connsiteX33" fmla="*/ 3220040 w 3881519"/>
                  <a:gd name="connsiteY33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3105785 w 3881519"/>
                  <a:gd name="connsiteY31" fmla="*/ 7907 h 1642648"/>
                  <a:gd name="connsiteX32" fmla="*/ 3220040 w 3881519"/>
                  <a:gd name="connsiteY32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3220040 w 3881519"/>
                  <a:gd name="connsiteY31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985448 w 3881519"/>
                  <a:gd name="connsiteY14" fmla="*/ 796491 h 1642648"/>
                  <a:gd name="connsiteX15" fmla="*/ 2855498 w 3881519"/>
                  <a:gd name="connsiteY15" fmla="*/ 1130493 h 1642648"/>
                  <a:gd name="connsiteX16" fmla="*/ 2814006 w 3881519"/>
                  <a:gd name="connsiteY16" fmla="*/ 1242191 h 1642648"/>
                  <a:gd name="connsiteX17" fmla="*/ 2791982 w 3881519"/>
                  <a:gd name="connsiteY17" fmla="*/ 1266161 h 1642648"/>
                  <a:gd name="connsiteX18" fmla="*/ 2636846 w 3881519"/>
                  <a:gd name="connsiteY18" fmla="*/ 1530685 h 1642648"/>
                  <a:gd name="connsiteX19" fmla="*/ 2571383 w 3881519"/>
                  <a:gd name="connsiteY19" fmla="*/ 1568040 h 1642648"/>
                  <a:gd name="connsiteX20" fmla="*/ 2119842 w 3881519"/>
                  <a:gd name="connsiteY20" fmla="*/ 1581059 h 1642648"/>
                  <a:gd name="connsiteX21" fmla="*/ 1699208 w 3881519"/>
                  <a:gd name="connsiteY21" fmla="*/ 1593836 h 1642648"/>
                  <a:gd name="connsiteX22" fmla="*/ 1355959 w 3881519"/>
                  <a:gd name="connsiteY22" fmla="*/ 1604543 h 1642648"/>
                  <a:gd name="connsiteX23" fmla="*/ 1331578 w 3881519"/>
                  <a:gd name="connsiteY23" fmla="*/ 1604497 h 1642648"/>
                  <a:gd name="connsiteX24" fmla="*/ 1323684 w 3881519"/>
                  <a:gd name="connsiteY24" fmla="*/ 1600138 h 1642648"/>
                  <a:gd name="connsiteX25" fmla="*/ 1220394 w 3881519"/>
                  <a:gd name="connsiteY25" fmla="*/ 1606530 h 1642648"/>
                  <a:gd name="connsiteX26" fmla="*/ 0 w 3881519"/>
                  <a:gd name="connsiteY26" fmla="*/ 1636304 h 1642648"/>
                  <a:gd name="connsiteX27" fmla="*/ 53051 w 3881519"/>
                  <a:gd name="connsiteY27" fmla="*/ 1510369 h 1642648"/>
                  <a:gd name="connsiteX28" fmla="*/ 601079 w 3881519"/>
                  <a:gd name="connsiteY28" fmla="*/ 220601 h 1642648"/>
                  <a:gd name="connsiteX29" fmla="*/ 674693 w 3881519"/>
                  <a:gd name="connsiteY29" fmla="*/ 165238 h 1642648"/>
                  <a:gd name="connsiteX30" fmla="*/ 3220040 w 3881519"/>
                  <a:gd name="connsiteY30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855498 w 3881519"/>
                  <a:gd name="connsiteY14" fmla="*/ 1130493 h 1642648"/>
                  <a:gd name="connsiteX15" fmla="*/ 2814006 w 3881519"/>
                  <a:gd name="connsiteY15" fmla="*/ 1242191 h 1642648"/>
                  <a:gd name="connsiteX16" fmla="*/ 2791982 w 3881519"/>
                  <a:gd name="connsiteY16" fmla="*/ 1266161 h 1642648"/>
                  <a:gd name="connsiteX17" fmla="*/ 2636846 w 3881519"/>
                  <a:gd name="connsiteY17" fmla="*/ 1530685 h 1642648"/>
                  <a:gd name="connsiteX18" fmla="*/ 2571383 w 3881519"/>
                  <a:gd name="connsiteY18" fmla="*/ 1568040 h 1642648"/>
                  <a:gd name="connsiteX19" fmla="*/ 2119842 w 3881519"/>
                  <a:gd name="connsiteY19" fmla="*/ 1581059 h 1642648"/>
                  <a:gd name="connsiteX20" fmla="*/ 1699208 w 3881519"/>
                  <a:gd name="connsiteY20" fmla="*/ 1593836 h 1642648"/>
                  <a:gd name="connsiteX21" fmla="*/ 1355959 w 3881519"/>
                  <a:gd name="connsiteY21" fmla="*/ 1604543 h 1642648"/>
                  <a:gd name="connsiteX22" fmla="*/ 1331578 w 3881519"/>
                  <a:gd name="connsiteY22" fmla="*/ 1604497 h 1642648"/>
                  <a:gd name="connsiteX23" fmla="*/ 1323684 w 3881519"/>
                  <a:gd name="connsiteY23" fmla="*/ 1600138 h 1642648"/>
                  <a:gd name="connsiteX24" fmla="*/ 1220394 w 3881519"/>
                  <a:gd name="connsiteY24" fmla="*/ 1606530 h 1642648"/>
                  <a:gd name="connsiteX25" fmla="*/ 0 w 3881519"/>
                  <a:gd name="connsiteY25" fmla="*/ 1636304 h 1642648"/>
                  <a:gd name="connsiteX26" fmla="*/ 53051 w 3881519"/>
                  <a:gd name="connsiteY26" fmla="*/ 1510369 h 1642648"/>
                  <a:gd name="connsiteX27" fmla="*/ 601079 w 3881519"/>
                  <a:gd name="connsiteY27" fmla="*/ 220601 h 1642648"/>
                  <a:gd name="connsiteX28" fmla="*/ 674693 w 3881519"/>
                  <a:gd name="connsiteY28" fmla="*/ 165238 h 1642648"/>
                  <a:gd name="connsiteX29" fmla="*/ 3220040 w 3881519"/>
                  <a:gd name="connsiteY29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855498 w 3881519"/>
                  <a:gd name="connsiteY14" fmla="*/ 1130493 h 1642648"/>
                  <a:gd name="connsiteX15" fmla="*/ 2872099 w 3881519"/>
                  <a:gd name="connsiteY15" fmla="*/ 1096136 h 1642648"/>
                  <a:gd name="connsiteX16" fmla="*/ 2814006 w 3881519"/>
                  <a:gd name="connsiteY16" fmla="*/ 1242191 h 1642648"/>
                  <a:gd name="connsiteX17" fmla="*/ 2791982 w 3881519"/>
                  <a:gd name="connsiteY17" fmla="*/ 1266161 h 1642648"/>
                  <a:gd name="connsiteX18" fmla="*/ 2636846 w 3881519"/>
                  <a:gd name="connsiteY18" fmla="*/ 1530685 h 1642648"/>
                  <a:gd name="connsiteX19" fmla="*/ 2571383 w 3881519"/>
                  <a:gd name="connsiteY19" fmla="*/ 1568040 h 1642648"/>
                  <a:gd name="connsiteX20" fmla="*/ 2119842 w 3881519"/>
                  <a:gd name="connsiteY20" fmla="*/ 1581059 h 1642648"/>
                  <a:gd name="connsiteX21" fmla="*/ 1699208 w 3881519"/>
                  <a:gd name="connsiteY21" fmla="*/ 1593836 h 1642648"/>
                  <a:gd name="connsiteX22" fmla="*/ 1355959 w 3881519"/>
                  <a:gd name="connsiteY22" fmla="*/ 1604543 h 1642648"/>
                  <a:gd name="connsiteX23" fmla="*/ 1331578 w 3881519"/>
                  <a:gd name="connsiteY23" fmla="*/ 1604497 h 1642648"/>
                  <a:gd name="connsiteX24" fmla="*/ 1323684 w 3881519"/>
                  <a:gd name="connsiteY24" fmla="*/ 1600138 h 1642648"/>
                  <a:gd name="connsiteX25" fmla="*/ 1220394 w 3881519"/>
                  <a:gd name="connsiteY25" fmla="*/ 1606530 h 1642648"/>
                  <a:gd name="connsiteX26" fmla="*/ 0 w 3881519"/>
                  <a:gd name="connsiteY26" fmla="*/ 1636304 h 1642648"/>
                  <a:gd name="connsiteX27" fmla="*/ 53051 w 3881519"/>
                  <a:gd name="connsiteY27" fmla="*/ 1510369 h 1642648"/>
                  <a:gd name="connsiteX28" fmla="*/ 601079 w 3881519"/>
                  <a:gd name="connsiteY28" fmla="*/ 220601 h 1642648"/>
                  <a:gd name="connsiteX29" fmla="*/ 674693 w 3881519"/>
                  <a:gd name="connsiteY29" fmla="*/ 165238 h 1642648"/>
                  <a:gd name="connsiteX30" fmla="*/ 3220040 w 3881519"/>
                  <a:gd name="connsiteY30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855498 w 3881519"/>
                  <a:gd name="connsiteY14" fmla="*/ 1130493 h 1642648"/>
                  <a:gd name="connsiteX15" fmla="*/ 2814006 w 3881519"/>
                  <a:gd name="connsiteY15" fmla="*/ 1242191 h 1642648"/>
                  <a:gd name="connsiteX16" fmla="*/ 2791982 w 3881519"/>
                  <a:gd name="connsiteY16" fmla="*/ 1266161 h 1642648"/>
                  <a:gd name="connsiteX17" fmla="*/ 2636846 w 3881519"/>
                  <a:gd name="connsiteY17" fmla="*/ 1530685 h 1642648"/>
                  <a:gd name="connsiteX18" fmla="*/ 2571383 w 3881519"/>
                  <a:gd name="connsiteY18" fmla="*/ 1568040 h 1642648"/>
                  <a:gd name="connsiteX19" fmla="*/ 2119842 w 3881519"/>
                  <a:gd name="connsiteY19" fmla="*/ 1581059 h 1642648"/>
                  <a:gd name="connsiteX20" fmla="*/ 1699208 w 3881519"/>
                  <a:gd name="connsiteY20" fmla="*/ 1593836 h 1642648"/>
                  <a:gd name="connsiteX21" fmla="*/ 1355959 w 3881519"/>
                  <a:gd name="connsiteY21" fmla="*/ 1604543 h 1642648"/>
                  <a:gd name="connsiteX22" fmla="*/ 1331578 w 3881519"/>
                  <a:gd name="connsiteY22" fmla="*/ 1604497 h 1642648"/>
                  <a:gd name="connsiteX23" fmla="*/ 1323684 w 3881519"/>
                  <a:gd name="connsiteY23" fmla="*/ 1600138 h 1642648"/>
                  <a:gd name="connsiteX24" fmla="*/ 1220394 w 3881519"/>
                  <a:gd name="connsiteY24" fmla="*/ 1606530 h 1642648"/>
                  <a:gd name="connsiteX25" fmla="*/ 0 w 3881519"/>
                  <a:gd name="connsiteY25" fmla="*/ 1636304 h 1642648"/>
                  <a:gd name="connsiteX26" fmla="*/ 53051 w 3881519"/>
                  <a:gd name="connsiteY26" fmla="*/ 1510369 h 1642648"/>
                  <a:gd name="connsiteX27" fmla="*/ 601079 w 3881519"/>
                  <a:gd name="connsiteY27" fmla="*/ 220601 h 1642648"/>
                  <a:gd name="connsiteX28" fmla="*/ 674693 w 3881519"/>
                  <a:gd name="connsiteY28" fmla="*/ 165238 h 1642648"/>
                  <a:gd name="connsiteX29" fmla="*/ 3220040 w 3881519"/>
                  <a:gd name="connsiteY29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855498 w 3881519"/>
                  <a:gd name="connsiteY14" fmla="*/ 1130493 h 1642648"/>
                  <a:gd name="connsiteX15" fmla="*/ 2814006 w 3881519"/>
                  <a:gd name="connsiteY15" fmla="*/ 1242191 h 1642648"/>
                  <a:gd name="connsiteX16" fmla="*/ 2636846 w 3881519"/>
                  <a:gd name="connsiteY16" fmla="*/ 1530685 h 1642648"/>
                  <a:gd name="connsiteX17" fmla="*/ 2571383 w 3881519"/>
                  <a:gd name="connsiteY17" fmla="*/ 1568040 h 1642648"/>
                  <a:gd name="connsiteX18" fmla="*/ 2119842 w 3881519"/>
                  <a:gd name="connsiteY18" fmla="*/ 1581059 h 1642648"/>
                  <a:gd name="connsiteX19" fmla="*/ 1699208 w 3881519"/>
                  <a:gd name="connsiteY19" fmla="*/ 1593836 h 1642648"/>
                  <a:gd name="connsiteX20" fmla="*/ 1355959 w 3881519"/>
                  <a:gd name="connsiteY20" fmla="*/ 1604543 h 1642648"/>
                  <a:gd name="connsiteX21" fmla="*/ 1331578 w 3881519"/>
                  <a:gd name="connsiteY21" fmla="*/ 1604497 h 1642648"/>
                  <a:gd name="connsiteX22" fmla="*/ 1323684 w 3881519"/>
                  <a:gd name="connsiteY22" fmla="*/ 1600138 h 1642648"/>
                  <a:gd name="connsiteX23" fmla="*/ 1220394 w 3881519"/>
                  <a:gd name="connsiteY23" fmla="*/ 1606530 h 1642648"/>
                  <a:gd name="connsiteX24" fmla="*/ 0 w 3881519"/>
                  <a:gd name="connsiteY24" fmla="*/ 1636304 h 1642648"/>
                  <a:gd name="connsiteX25" fmla="*/ 53051 w 3881519"/>
                  <a:gd name="connsiteY25" fmla="*/ 1510369 h 1642648"/>
                  <a:gd name="connsiteX26" fmla="*/ 601079 w 3881519"/>
                  <a:gd name="connsiteY26" fmla="*/ 220601 h 1642648"/>
                  <a:gd name="connsiteX27" fmla="*/ 674693 w 3881519"/>
                  <a:gd name="connsiteY27" fmla="*/ 165238 h 1642648"/>
                  <a:gd name="connsiteX28" fmla="*/ 3220040 w 3881519"/>
                  <a:gd name="connsiteY28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814006 w 3881519"/>
                  <a:gd name="connsiteY14" fmla="*/ 1242191 h 1642648"/>
                  <a:gd name="connsiteX15" fmla="*/ 2636846 w 3881519"/>
                  <a:gd name="connsiteY15" fmla="*/ 1530685 h 1642648"/>
                  <a:gd name="connsiteX16" fmla="*/ 2571383 w 3881519"/>
                  <a:gd name="connsiteY16" fmla="*/ 1568040 h 1642648"/>
                  <a:gd name="connsiteX17" fmla="*/ 2119842 w 3881519"/>
                  <a:gd name="connsiteY17" fmla="*/ 1581059 h 1642648"/>
                  <a:gd name="connsiteX18" fmla="*/ 1699208 w 3881519"/>
                  <a:gd name="connsiteY18" fmla="*/ 1593836 h 1642648"/>
                  <a:gd name="connsiteX19" fmla="*/ 1355959 w 3881519"/>
                  <a:gd name="connsiteY19" fmla="*/ 1604543 h 1642648"/>
                  <a:gd name="connsiteX20" fmla="*/ 1331578 w 3881519"/>
                  <a:gd name="connsiteY20" fmla="*/ 1604497 h 1642648"/>
                  <a:gd name="connsiteX21" fmla="*/ 1323684 w 3881519"/>
                  <a:gd name="connsiteY21" fmla="*/ 1600138 h 1642648"/>
                  <a:gd name="connsiteX22" fmla="*/ 1220394 w 3881519"/>
                  <a:gd name="connsiteY22" fmla="*/ 1606530 h 1642648"/>
                  <a:gd name="connsiteX23" fmla="*/ 0 w 3881519"/>
                  <a:gd name="connsiteY23" fmla="*/ 1636304 h 1642648"/>
                  <a:gd name="connsiteX24" fmla="*/ 53051 w 3881519"/>
                  <a:gd name="connsiteY24" fmla="*/ 1510369 h 1642648"/>
                  <a:gd name="connsiteX25" fmla="*/ 601079 w 3881519"/>
                  <a:gd name="connsiteY25" fmla="*/ 220601 h 1642648"/>
                  <a:gd name="connsiteX26" fmla="*/ 674693 w 3881519"/>
                  <a:gd name="connsiteY26" fmla="*/ 165238 h 1642648"/>
                  <a:gd name="connsiteX27" fmla="*/ 3220040 w 3881519"/>
                  <a:gd name="connsiteY27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636846 w 3881519"/>
                  <a:gd name="connsiteY14" fmla="*/ 1530685 h 1642648"/>
                  <a:gd name="connsiteX15" fmla="*/ 2571383 w 3881519"/>
                  <a:gd name="connsiteY15" fmla="*/ 1568040 h 1642648"/>
                  <a:gd name="connsiteX16" fmla="*/ 2119842 w 3881519"/>
                  <a:gd name="connsiteY16" fmla="*/ 1581059 h 1642648"/>
                  <a:gd name="connsiteX17" fmla="*/ 1699208 w 3881519"/>
                  <a:gd name="connsiteY17" fmla="*/ 1593836 h 1642648"/>
                  <a:gd name="connsiteX18" fmla="*/ 1355959 w 3881519"/>
                  <a:gd name="connsiteY18" fmla="*/ 1604543 h 1642648"/>
                  <a:gd name="connsiteX19" fmla="*/ 1331578 w 3881519"/>
                  <a:gd name="connsiteY19" fmla="*/ 1604497 h 1642648"/>
                  <a:gd name="connsiteX20" fmla="*/ 1323684 w 3881519"/>
                  <a:gd name="connsiteY20" fmla="*/ 1600138 h 1642648"/>
                  <a:gd name="connsiteX21" fmla="*/ 1220394 w 3881519"/>
                  <a:gd name="connsiteY21" fmla="*/ 1606530 h 1642648"/>
                  <a:gd name="connsiteX22" fmla="*/ 0 w 3881519"/>
                  <a:gd name="connsiteY22" fmla="*/ 1636304 h 1642648"/>
                  <a:gd name="connsiteX23" fmla="*/ 53051 w 3881519"/>
                  <a:gd name="connsiteY23" fmla="*/ 1510369 h 1642648"/>
                  <a:gd name="connsiteX24" fmla="*/ 601079 w 3881519"/>
                  <a:gd name="connsiteY24" fmla="*/ 220601 h 1642648"/>
                  <a:gd name="connsiteX25" fmla="*/ 674693 w 3881519"/>
                  <a:gd name="connsiteY25" fmla="*/ 165238 h 1642648"/>
                  <a:gd name="connsiteX26" fmla="*/ 3220040 w 3881519"/>
                  <a:gd name="connsiteY26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636846 w 3881519"/>
                  <a:gd name="connsiteY14" fmla="*/ 1530685 h 1642648"/>
                  <a:gd name="connsiteX15" fmla="*/ 2571383 w 3881519"/>
                  <a:gd name="connsiteY15" fmla="*/ 1568040 h 1642648"/>
                  <a:gd name="connsiteX16" fmla="*/ 1699208 w 3881519"/>
                  <a:gd name="connsiteY16" fmla="*/ 1593836 h 1642648"/>
                  <a:gd name="connsiteX17" fmla="*/ 1355959 w 3881519"/>
                  <a:gd name="connsiteY17" fmla="*/ 1604543 h 1642648"/>
                  <a:gd name="connsiteX18" fmla="*/ 1331578 w 3881519"/>
                  <a:gd name="connsiteY18" fmla="*/ 1604497 h 1642648"/>
                  <a:gd name="connsiteX19" fmla="*/ 1323684 w 3881519"/>
                  <a:gd name="connsiteY19" fmla="*/ 1600138 h 1642648"/>
                  <a:gd name="connsiteX20" fmla="*/ 1220394 w 3881519"/>
                  <a:gd name="connsiteY20" fmla="*/ 1606530 h 1642648"/>
                  <a:gd name="connsiteX21" fmla="*/ 0 w 3881519"/>
                  <a:gd name="connsiteY21" fmla="*/ 1636304 h 1642648"/>
                  <a:gd name="connsiteX22" fmla="*/ 53051 w 3881519"/>
                  <a:gd name="connsiteY22" fmla="*/ 1510369 h 1642648"/>
                  <a:gd name="connsiteX23" fmla="*/ 601079 w 3881519"/>
                  <a:gd name="connsiteY23" fmla="*/ 220601 h 1642648"/>
                  <a:gd name="connsiteX24" fmla="*/ 674693 w 3881519"/>
                  <a:gd name="connsiteY24" fmla="*/ 165238 h 1642648"/>
                  <a:gd name="connsiteX25" fmla="*/ 3220040 w 3881519"/>
                  <a:gd name="connsiteY25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636846 w 3881519"/>
                  <a:gd name="connsiteY14" fmla="*/ 1530685 h 1642648"/>
                  <a:gd name="connsiteX15" fmla="*/ 2571383 w 3881519"/>
                  <a:gd name="connsiteY15" fmla="*/ 1568040 h 1642648"/>
                  <a:gd name="connsiteX16" fmla="*/ 1355959 w 3881519"/>
                  <a:gd name="connsiteY16" fmla="*/ 1604543 h 1642648"/>
                  <a:gd name="connsiteX17" fmla="*/ 1331578 w 3881519"/>
                  <a:gd name="connsiteY17" fmla="*/ 1604497 h 1642648"/>
                  <a:gd name="connsiteX18" fmla="*/ 1323684 w 3881519"/>
                  <a:gd name="connsiteY18" fmla="*/ 1600138 h 1642648"/>
                  <a:gd name="connsiteX19" fmla="*/ 1220394 w 3881519"/>
                  <a:gd name="connsiteY19" fmla="*/ 1606530 h 1642648"/>
                  <a:gd name="connsiteX20" fmla="*/ 0 w 3881519"/>
                  <a:gd name="connsiteY20" fmla="*/ 1636304 h 1642648"/>
                  <a:gd name="connsiteX21" fmla="*/ 53051 w 3881519"/>
                  <a:gd name="connsiteY21" fmla="*/ 1510369 h 1642648"/>
                  <a:gd name="connsiteX22" fmla="*/ 601079 w 3881519"/>
                  <a:gd name="connsiteY22" fmla="*/ 220601 h 1642648"/>
                  <a:gd name="connsiteX23" fmla="*/ 674693 w 3881519"/>
                  <a:gd name="connsiteY23" fmla="*/ 165238 h 1642648"/>
                  <a:gd name="connsiteX24" fmla="*/ 3220040 w 3881519"/>
                  <a:gd name="connsiteY24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636846 w 3881519"/>
                  <a:gd name="connsiteY14" fmla="*/ 1530685 h 1642648"/>
                  <a:gd name="connsiteX15" fmla="*/ 2571383 w 3881519"/>
                  <a:gd name="connsiteY15" fmla="*/ 1568040 h 1642648"/>
                  <a:gd name="connsiteX16" fmla="*/ 1355959 w 3881519"/>
                  <a:gd name="connsiteY16" fmla="*/ 1604543 h 1642648"/>
                  <a:gd name="connsiteX17" fmla="*/ 1331578 w 3881519"/>
                  <a:gd name="connsiteY17" fmla="*/ 1604497 h 1642648"/>
                  <a:gd name="connsiteX18" fmla="*/ 1220394 w 3881519"/>
                  <a:gd name="connsiteY18" fmla="*/ 1606530 h 1642648"/>
                  <a:gd name="connsiteX19" fmla="*/ 0 w 3881519"/>
                  <a:gd name="connsiteY19" fmla="*/ 1636304 h 1642648"/>
                  <a:gd name="connsiteX20" fmla="*/ 53051 w 3881519"/>
                  <a:gd name="connsiteY20" fmla="*/ 1510369 h 1642648"/>
                  <a:gd name="connsiteX21" fmla="*/ 601079 w 3881519"/>
                  <a:gd name="connsiteY21" fmla="*/ 220601 h 1642648"/>
                  <a:gd name="connsiteX22" fmla="*/ 674693 w 3881519"/>
                  <a:gd name="connsiteY22" fmla="*/ 165238 h 1642648"/>
                  <a:gd name="connsiteX23" fmla="*/ 3220040 w 3881519"/>
                  <a:gd name="connsiteY23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636846 w 3881519"/>
                  <a:gd name="connsiteY14" fmla="*/ 1530685 h 1642648"/>
                  <a:gd name="connsiteX15" fmla="*/ 2571383 w 3881519"/>
                  <a:gd name="connsiteY15" fmla="*/ 1568040 h 1642648"/>
                  <a:gd name="connsiteX16" fmla="*/ 1355959 w 3881519"/>
                  <a:gd name="connsiteY16" fmla="*/ 1604543 h 1642648"/>
                  <a:gd name="connsiteX17" fmla="*/ 1220394 w 3881519"/>
                  <a:gd name="connsiteY17" fmla="*/ 1606530 h 1642648"/>
                  <a:gd name="connsiteX18" fmla="*/ 0 w 3881519"/>
                  <a:gd name="connsiteY18" fmla="*/ 1636304 h 1642648"/>
                  <a:gd name="connsiteX19" fmla="*/ 53051 w 3881519"/>
                  <a:gd name="connsiteY19" fmla="*/ 1510369 h 1642648"/>
                  <a:gd name="connsiteX20" fmla="*/ 601079 w 3881519"/>
                  <a:gd name="connsiteY20" fmla="*/ 220601 h 1642648"/>
                  <a:gd name="connsiteX21" fmla="*/ 674693 w 3881519"/>
                  <a:gd name="connsiteY21" fmla="*/ 165238 h 1642648"/>
                  <a:gd name="connsiteX22" fmla="*/ 3220040 w 3881519"/>
                  <a:gd name="connsiteY22" fmla="*/ 242 h 1642648"/>
                  <a:gd name="connsiteX0" fmla="*/ 3220040 w 3881519"/>
                  <a:gd name="connsiteY0" fmla="*/ 242 h 1640197"/>
                  <a:gd name="connsiteX1" fmla="*/ 3252284 w 3881519"/>
                  <a:gd name="connsiteY1" fmla="*/ 25673 h 1640197"/>
                  <a:gd name="connsiteX2" fmla="*/ 3875631 w 3881519"/>
                  <a:gd name="connsiteY2" fmla="*/ 1468387 h 1640197"/>
                  <a:gd name="connsiteX3" fmla="*/ 3856529 w 3881519"/>
                  <a:gd name="connsiteY3" fmla="*/ 1500266 h 1640197"/>
                  <a:gd name="connsiteX4" fmla="*/ 3627533 w 3881519"/>
                  <a:gd name="connsiteY4" fmla="*/ 1507080 h 1640197"/>
                  <a:gd name="connsiteX5" fmla="*/ 3618042 w 3881519"/>
                  <a:gd name="connsiteY5" fmla="*/ 1472768 h 1640197"/>
                  <a:gd name="connsiteX6" fmla="*/ 3598696 w 3881519"/>
                  <a:gd name="connsiteY6" fmla="*/ 1395868 h 1640197"/>
                  <a:gd name="connsiteX7" fmla="*/ 3435650 w 3881519"/>
                  <a:gd name="connsiteY7" fmla="*/ 1069045 h 1640197"/>
                  <a:gd name="connsiteX8" fmla="*/ 3421657 w 3881519"/>
                  <a:gd name="connsiteY8" fmla="*/ 1049090 h 1640197"/>
                  <a:gd name="connsiteX9" fmla="*/ 3387101 w 3881519"/>
                  <a:gd name="connsiteY9" fmla="*/ 980830 h 1640197"/>
                  <a:gd name="connsiteX10" fmla="*/ 3231234 w 3881519"/>
                  <a:gd name="connsiteY10" fmla="*/ 587694 h 1640197"/>
                  <a:gd name="connsiteX11" fmla="*/ 3160783 w 3881519"/>
                  <a:gd name="connsiteY11" fmla="*/ 409560 h 1640197"/>
                  <a:gd name="connsiteX12" fmla="*/ 3147398 w 3881519"/>
                  <a:gd name="connsiteY12" fmla="*/ 390823 h 1640197"/>
                  <a:gd name="connsiteX13" fmla="*/ 3117345 w 3881519"/>
                  <a:gd name="connsiteY13" fmla="*/ 459935 h 1640197"/>
                  <a:gd name="connsiteX14" fmla="*/ 2636846 w 3881519"/>
                  <a:gd name="connsiteY14" fmla="*/ 1530685 h 1640197"/>
                  <a:gd name="connsiteX15" fmla="*/ 2571383 w 3881519"/>
                  <a:gd name="connsiteY15" fmla="*/ 1568040 h 1640197"/>
                  <a:gd name="connsiteX16" fmla="*/ 1355959 w 3881519"/>
                  <a:gd name="connsiteY16" fmla="*/ 1604543 h 1640197"/>
                  <a:gd name="connsiteX17" fmla="*/ 0 w 3881519"/>
                  <a:gd name="connsiteY17" fmla="*/ 1636304 h 1640197"/>
                  <a:gd name="connsiteX18" fmla="*/ 53051 w 3881519"/>
                  <a:gd name="connsiteY18" fmla="*/ 1510369 h 1640197"/>
                  <a:gd name="connsiteX19" fmla="*/ 601079 w 3881519"/>
                  <a:gd name="connsiteY19" fmla="*/ 220601 h 1640197"/>
                  <a:gd name="connsiteX20" fmla="*/ 674693 w 3881519"/>
                  <a:gd name="connsiteY20" fmla="*/ 165238 h 1640197"/>
                  <a:gd name="connsiteX21" fmla="*/ 3220040 w 3881519"/>
                  <a:gd name="connsiteY21" fmla="*/ 242 h 1640197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598696 w 3881519"/>
                  <a:gd name="connsiteY6" fmla="*/ 1395868 h 1636304"/>
                  <a:gd name="connsiteX7" fmla="*/ 3435650 w 3881519"/>
                  <a:gd name="connsiteY7" fmla="*/ 1069045 h 1636304"/>
                  <a:gd name="connsiteX8" fmla="*/ 3421657 w 3881519"/>
                  <a:gd name="connsiteY8" fmla="*/ 1049090 h 1636304"/>
                  <a:gd name="connsiteX9" fmla="*/ 3387101 w 3881519"/>
                  <a:gd name="connsiteY9" fmla="*/ 980830 h 1636304"/>
                  <a:gd name="connsiteX10" fmla="*/ 3231234 w 3881519"/>
                  <a:gd name="connsiteY10" fmla="*/ 587694 h 1636304"/>
                  <a:gd name="connsiteX11" fmla="*/ 3160783 w 3881519"/>
                  <a:gd name="connsiteY11" fmla="*/ 409560 h 1636304"/>
                  <a:gd name="connsiteX12" fmla="*/ 3147398 w 3881519"/>
                  <a:gd name="connsiteY12" fmla="*/ 390823 h 1636304"/>
                  <a:gd name="connsiteX13" fmla="*/ 3117345 w 3881519"/>
                  <a:gd name="connsiteY13" fmla="*/ 459935 h 1636304"/>
                  <a:gd name="connsiteX14" fmla="*/ 2636846 w 3881519"/>
                  <a:gd name="connsiteY14" fmla="*/ 1530685 h 1636304"/>
                  <a:gd name="connsiteX15" fmla="*/ 2571383 w 3881519"/>
                  <a:gd name="connsiteY15" fmla="*/ 1568040 h 1636304"/>
                  <a:gd name="connsiteX16" fmla="*/ 0 w 3881519"/>
                  <a:gd name="connsiteY16" fmla="*/ 1636304 h 1636304"/>
                  <a:gd name="connsiteX17" fmla="*/ 53051 w 3881519"/>
                  <a:gd name="connsiteY17" fmla="*/ 1510369 h 1636304"/>
                  <a:gd name="connsiteX18" fmla="*/ 601079 w 3881519"/>
                  <a:gd name="connsiteY18" fmla="*/ 220601 h 1636304"/>
                  <a:gd name="connsiteX19" fmla="*/ 674693 w 3881519"/>
                  <a:gd name="connsiteY19" fmla="*/ 165238 h 1636304"/>
                  <a:gd name="connsiteX20" fmla="*/ 3220040 w 3881519"/>
                  <a:gd name="connsiteY20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598696 w 3881519"/>
                  <a:gd name="connsiteY6" fmla="*/ 1395868 h 1636304"/>
                  <a:gd name="connsiteX7" fmla="*/ 3435650 w 3881519"/>
                  <a:gd name="connsiteY7" fmla="*/ 1069045 h 1636304"/>
                  <a:gd name="connsiteX8" fmla="*/ 3421657 w 3881519"/>
                  <a:gd name="connsiteY8" fmla="*/ 1049090 h 1636304"/>
                  <a:gd name="connsiteX9" fmla="*/ 3231234 w 3881519"/>
                  <a:gd name="connsiteY9" fmla="*/ 587694 h 1636304"/>
                  <a:gd name="connsiteX10" fmla="*/ 3160783 w 3881519"/>
                  <a:gd name="connsiteY10" fmla="*/ 409560 h 1636304"/>
                  <a:gd name="connsiteX11" fmla="*/ 3147398 w 3881519"/>
                  <a:gd name="connsiteY11" fmla="*/ 390823 h 1636304"/>
                  <a:gd name="connsiteX12" fmla="*/ 3117345 w 3881519"/>
                  <a:gd name="connsiteY12" fmla="*/ 459935 h 1636304"/>
                  <a:gd name="connsiteX13" fmla="*/ 2636846 w 3881519"/>
                  <a:gd name="connsiteY13" fmla="*/ 1530685 h 1636304"/>
                  <a:gd name="connsiteX14" fmla="*/ 2571383 w 3881519"/>
                  <a:gd name="connsiteY14" fmla="*/ 1568040 h 1636304"/>
                  <a:gd name="connsiteX15" fmla="*/ 0 w 3881519"/>
                  <a:gd name="connsiteY15" fmla="*/ 1636304 h 1636304"/>
                  <a:gd name="connsiteX16" fmla="*/ 53051 w 3881519"/>
                  <a:gd name="connsiteY16" fmla="*/ 1510369 h 1636304"/>
                  <a:gd name="connsiteX17" fmla="*/ 601079 w 3881519"/>
                  <a:gd name="connsiteY17" fmla="*/ 220601 h 1636304"/>
                  <a:gd name="connsiteX18" fmla="*/ 674693 w 3881519"/>
                  <a:gd name="connsiteY18" fmla="*/ 165238 h 1636304"/>
                  <a:gd name="connsiteX19" fmla="*/ 3220040 w 3881519"/>
                  <a:gd name="connsiteY19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598696 w 3881519"/>
                  <a:gd name="connsiteY6" fmla="*/ 1395868 h 1636304"/>
                  <a:gd name="connsiteX7" fmla="*/ 3435650 w 3881519"/>
                  <a:gd name="connsiteY7" fmla="*/ 1069045 h 1636304"/>
                  <a:gd name="connsiteX8" fmla="*/ 3421657 w 3881519"/>
                  <a:gd name="connsiteY8" fmla="*/ 1049090 h 1636304"/>
                  <a:gd name="connsiteX9" fmla="*/ 3160783 w 3881519"/>
                  <a:gd name="connsiteY9" fmla="*/ 409560 h 1636304"/>
                  <a:gd name="connsiteX10" fmla="*/ 3147398 w 3881519"/>
                  <a:gd name="connsiteY10" fmla="*/ 390823 h 1636304"/>
                  <a:gd name="connsiteX11" fmla="*/ 3117345 w 3881519"/>
                  <a:gd name="connsiteY11" fmla="*/ 459935 h 1636304"/>
                  <a:gd name="connsiteX12" fmla="*/ 2636846 w 3881519"/>
                  <a:gd name="connsiteY12" fmla="*/ 1530685 h 1636304"/>
                  <a:gd name="connsiteX13" fmla="*/ 2571383 w 3881519"/>
                  <a:gd name="connsiteY13" fmla="*/ 1568040 h 1636304"/>
                  <a:gd name="connsiteX14" fmla="*/ 0 w 3881519"/>
                  <a:gd name="connsiteY14" fmla="*/ 1636304 h 1636304"/>
                  <a:gd name="connsiteX15" fmla="*/ 53051 w 3881519"/>
                  <a:gd name="connsiteY15" fmla="*/ 1510369 h 1636304"/>
                  <a:gd name="connsiteX16" fmla="*/ 601079 w 3881519"/>
                  <a:gd name="connsiteY16" fmla="*/ 220601 h 1636304"/>
                  <a:gd name="connsiteX17" fmla="*/ 674693 w 3881519"/>
                  <a:gd name="connsiteY17" fmla="*/ 165238 h 1636304"/>
                  <a:gd name="connsiteX18" fmla="*/ 3220040 w 3881519"/>
                  <a:gd name="connsiteY18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598696 w 3881519"/>
                  <a:gd name="connsiteY6" fmla="*/ 1395868 h 1636304"/>
                  <a:gd name="connsiteX7" fmla="*/ 3435650 w 3881519"/>
                  <a:gd name="connsiteY7" fmla="*/ 1069045 h 1636304"/>
                  <a:gd name="connsiteX8" fmla="*/ 3160783 w 3881519"/>
                  <a:gd name="connsiteY8" fmla="*/ 409560 h 1636304"/>
                  <a:gd name="connsiteX9" fmla="*/ 3147398 w 3881519"/>
                  <a:gd name="connsiteY9" fmla="*/ 390823 h 1636304"/>
                  <a:gd name="connsiteX10" fmla="*/ 3117345 w 3881519"/>
                  <a:gd name="connsiteY10" fmla="*/ 459935 h 1636304"/>
                  <a:gd name="connsiteX11" fmla="*/ 2636846 w 3881519"/>
                  <a:gd name="connsiteY11" fmla="*/ 1530685 h 1636304"/>
                  <a:gd name="connsiteX12" fmla="*/ 2571383 w 3881519"/>
                  <a:gd name="connsiteY12" fmla="*/ 1568040 h 1636304"/>
                  <a:gd name="connsiteX13" fmla="*/ 0 w 3881519"/>
                  <a:gd name="connsiteY13" fmla="*/ 1636304 h 1636304"/>
                  <a:gd name="connsiteX14" fmla="*/ 53051 w 3881519"/>
                  <a:gd name="connsiteY14" fmla="*/ 1510369 h 1636304"/>
                  <a:gd name="connsiteX15" fmla="*/ 601079 w 3881519"/>
                  <a:gd name="connsiteY15" fmla="*/ 220601 h 1636304"/>
                  <a:gd name="connsiteX16" fmla="*/ 674693 w 3881519"/>
                  <a:gd name="connsiteY16" fmla="*/ 165238 h 1636304"/>
                  <a:gd name="connsiteX17" fmla="*/ 3220040 w 3881519"/>
                  <a:gd name="connsiteY17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598696 w 3881519"/>
                  <a:gd name="connsiteY6" fmla="*/ 1395868 h 1636304"/>
                  <a:gd name="connsiteX7" fmla="*/ 3160783 w 3881519"/>
                  <a:gd name="connsiteY7" fmla="*/ 409560 h 1636304"/>
                  <a:gd name="connsiteX8" fmla="*/ 3147398 w 3881519"/>
                  <a:gd name="connsiteY8" fmla="*/ 390823 h 1636304"/>
                  <a:gd name="connsiteX9" fmla="*/ 3117345 w 3881519"/>
                  <a:gd name="connsiteY9" fmla="*/ 459935 h 1636304"/>
                  <a:gd name="connsiteX10" fmla="*/ 2636846 w 3881519"/>
                  <a:gd name="connsiteY10" fmla="*/ 1530685 h 1636304"/>
                  <a:gd name="connsiteX11" fmla="*/ 2571383 w 3881519"/>
                  <a:gd name="connsiteY11" fmla="*/ 1568040 h 1636304"/>
                  <a:gd name="connsiteX12" fmla="*/ 0 w 3881519"/>
                  <a:gd name="connsiteY12" fmla="*/ 1636304 h 1636304"/>
                  <a:gd name="connsiteX13" fmla="*/ 53051 w 3881519"/>
                  <a:gd name="connsiteY13" fmla="*/ 1510369 h 1636304"/>
                  <a:gd name="connsiteX14" fmla="*/ 601079 w 3881519"/>
                  <a:gd name="connsiteY14" fmla="*/ 220601 h 1636304"/>
                  <a:gd name="connsiteX15" fmla="*/ 674693 w 3881519"/>
                  <a:gd name="connsiteY15" fmla="*/ 165238 h 1636304"/>
                  <a:gd name="connsiteX16" fmla="*/ 3220040 w 3881519"/>
                  <a:gd name="connsiteY16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160783 w 3881519"/>
                  <a:gd name="connsiteY6" fmla="*/ 409560 h 1636304"/>
                  <a:gd name="connsiteX7" fmla="*/ 3147398 w 3881519"/>
                  <a:gd name="connsiteY7" fmla="*/ 390823 h 1636304"/>
                  <a:gd name="connsiteX8" fmla="*/ 3117345 w 3881519"/>
                  <a:gd name="connsiteY8" fmla="*/ 459935 h 1636304"/>
                  <a:gd name="connsiteX9" fmla="*/ 2636846 w 3881519"/>
                  <a:gd name="connsiteY9" fmla="*/ 1530685 h 1636304"/>
                  <a:gd name="connsiteX10" fmla="*/ 2571383 w 3881519"/>
                  <a:gd name="connsiteY10" fmla="*/ 1568040 h 1636304"/>
                  <a:gd name="connsiteX11" fmla="*/ 0 w 3881519"/>
                  <a:gd name="connsiteY11" fmla="*/ 1636304 h 1636304"/>
                  <a:gd name="connsiteX12" fmla="*/ 53051 w 3881519"/>
                  <a:gd name="connsiteY12" fmla="*/ 1510369 h 1636304"/>
                  <a:gd name="connsiteX13" fmla="*/ 601079 w 3881519"/>
                  <a:gd name="connsiteY13" fmla="*/ 220601 h 1636304"/>
                  <a:gd name="connsiteX14" fmla="*/ 674693 w 3881519"/>
                  <a:gd name="connsiteY14" fmla="*/ 165238 h 1636304"/>
                  <a:gd name="connsiteX15" fmla="*/ 3220040 w 3881519"/>
                  <a:gd name="connsiteY15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160783 w 3881519"/>
                  <a:gd name="connsiteY6" fmla="*/ 409560 h 1636304"/>
                  <a:gd name="connsiteX7" fmla="*/ 3147398 w 3881519"/>
                  <a:gd name="connsiteY7" fmla="*/ 390823 h 1636304"/>
                  <a:gd name="connsiteX8" fmla="*/ 2636846 w 3881519"/>
                  <a:gd name="connsiteY8" fmla="*/ 1530685 h 1636304"/>
                  <a:gd name="connsiteX9" fmla="*/ 2571383 w 3881519"/>
                  <a:gd name="connsiteY9" fmla="*/ 1568040 h 1636304"/>
                  <a:gd name="connsiteX10" fmla="*/ 0 w 3881519"/>
                  <a:gd name="connsiteY10" fmla="*/ 1636304 h 1636304"/>
                  <a:gd name="connsiteX11" fmla="*/ 53051 w 3881519"/>
                  <a:gd name="connsiteY11" fmla="*/ 1510369 h 1636304"/>
                  <a:gd name="connsiteX12" fmla="*/ 601079 w 3881519"/>
                  <a:gd name="connsiteY12" fmla="*/ 220601 h 1636304"/>
                  <a:gd name="connsiteX13" fmla="*/ 674693 w 3881519"/>
                  <a:gd name="connsiteY13" fmla="*/ 165238 h 1636304"/>
                  <a:gd name="connsiteX14" fmla="*/ 3220040 w 3881519"/>
                  <a:gd name="connsiteY14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160783 w 3881519"/>
                  <a:gd name="connsiteY6" fmla="*/ 409560 h 1636304"/>
                  <a:gd name="connsiteX7" fmla="*/ 3147398 w 3881519"/>
                  <a:gd name="connsiteY7" fmla="*/ 390823 h 1636304"/>
                  <a:gd name="connsiteX8" fmla="*/ 2636846 w 3881519"/>
                  <a:gd name="connsiteY8" fmla="*/ 1530685 h 1636304"/>
                  <a:gd name="connsiteX9" fmla="*/ 2571383 w 3881519"/>
                  <a:gd name="connsiteY9" fmla="*/ 1568040 h 1636304"/>
                  <a:gd name="connsiteX10" fmla="*/ 0 w 3881519"/>
                  <a:gd name="connsiteY10" fmla="*/ 1636304 h 1636304"/>
                  <a:gd name="connsiteX11" fmla="*/ 53051 w 3881519"/>
                  <a:gd name="connsiteY11" fmla="*/ 1510369 h 1636304"/>
                  <a:gd name="connsiteX12" fmla="*/ 601079 w 3881519"/>
                  <a:gd name="connsiteY12" fmla="*/ 220601 h 1636304"/>
                  <a:gd name="connsiteX13" fmla="*/ 674693 w 3881519"/>
                  <a:gd name="connsiteY13" fmla="*/ 165238 h 1636304"/>
                  <a:gd name="connsiteX14" fmla="*/ 3220040 w 3881519"/>
                  <a:gd name="connsiteY14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160783 w 3881519"/>
                  <a:gd name="connsiteY6" fmla="*/ 409560 h 1636304"/>
                  <a:gd name="connsiteX7" fmla="*/ 3147398 w 3881519"/>
                  <a:gd name="connsiteY7" fmla="*/ 390823 h 1636304"/>
                  <a:gd name="connsiteX8" fmla="*/ 2636846 w 3881519"/>
                  <a:gd name="connsiteY8" fmla="*/ 1530685 h 1636304"/>
                  <a:gd name="connsiteX9" fmla="*/ 2571383 w 3881519"/>
                  <a:gd name="connsiteY9" fmla="*/ 1568040 h 1636304"/>
                  <a:gd name="connsiteX10" fmla="*/ 0 w 3881519"/>
                  <a:gd name="connsiteY10" fmla="*/ 1636304 h 1636304"/>
                  <a:gd name="connsiteX11" fmla="*/ 53051 w 3881519"/>
                  <a:gd name="connsiteY11" fmla="*/ 1510369 h 1636304"/>
                  <a:gd name="connsiteX12" fmla="*/ 601079 w 3881519"/>
                  <a:gd name="connsiteY12" fmla="*/ 220601 h 1636304"/>
                  <a:gd name="connsiteX13" fmla="*/ 674693 w 3881519"/>
                  <a:gd name="connsiteY13" fmla="*/ 165238 h 1636304"/>
                  <a:gd name="connsiteX14" fmla="*/ 3220040 w 3881519"/>
                  <a:gd name="connsiteY14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160783 w 3881519"/>
                  <a:gd name="connsiteY6" fmla="*/ 409560 h 1636304"/>
                  <a:gd name="connsiteX7" fmla="*/ 3147398 w 3881519"/>
                  <a:gd name="connsiteY7" fmla="*/ 390823 h 1636304"/>
                  <a:gd name="connsiteX8" fmla="*/ 2636846 w 3881519"/>
                  <a:gd name="connsiteY8" fmla="*/ 1530685 h 1636304"/>
                  <a:gd name="connsiteX9" fmla="*/ 2571383 w 3881519"/>
                  <a:gd name="connsiteY9" fmla="*/ 1568040 h 1636304"/>
                  <a:gd name="connsiteX10" fmla="*/ 0 w 3881519"/>
                  <a:gd name="connsiteY10" fmla="*/ 1636304 h 1636304"/>
                  <a:gd name="connsiteX11" fmla="*/ 53051 w 3881519"/>
                  <a:gd name="connsiteY11" fmla="*/ 1510369 h 1636304"/>
                  <a:gd name="connsiteX12" fmla="*/ 601079 w 3881519"/>
                  <a:gd name="connsiteY12" fmla="*/ 220601 h 1636304"/>
                  <a:gd name="connsiteX13" fmla="*/ 674693 w 3881519"/>
                  <a:gd name="connsiteY13" fmla="*/ 165238 h 1636304"/>
                  <a:gd name="connsiteX14" fmla="*/ 3220040 w 3881519"/>
                  <a:gd name="connsiteY14" fmla="*/ 242 h 163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81519" h="1636304">
                    <a:moveTo>
                      <a:pt x="3220040" y="242"/>
                    </a:moveTo>
                    <a:cubicBezTo>
                      <a:pt x="3241211" y="-1948"/>
                      <a:pt x="3245956" y="11072"/>
                      <a:pt x="3252284" y="25673"/>
                    </a:cubicBezTo>
                    <a:lnTo>
                      <a:pt x="3875631" y="1468387"/>
                    </a:lnTo>
                    <a:cubicBezTo>
                      <a:pt x="3886095" y="1492357"/>
                      <a:pt x="3884269" y="1499902"/>
                      <a:pt x="3856529" y="1500266"/>
                    </a:cubicBezTo>
                    <a:cubicBezTo>
                      <a:pt x="3780237" y="1501362"/>
                      <a:pt x="3703823" y="1504646"/>
                      <a:pt x="3627533" y="1507080"/>
                    </a:cubicBezTo>
                    <a:cubicBezTo>
                      <a:pt x="3616218" y="1497955"/>
                      <a:pt x="3617434" y="1484814"/>
                      <a:pt x="3618042" y="1472768"/>
                    </a:cubicBezTo>
                    <a:cubicBezTo>
                      <a:pt x="3540250" y="1289848"/>
                      <a:pt x="3239224" y="589884"/>
                      <a:pt x="3160783" y="409560"/>
                    </a:cubicBezTo>
                    <a:cubicBezTo>
                      <a:pt x="3157863" y="403233"/>
                      <a:pt x="3157132" y="395324"/>
                      <a:pt x="3147398" y="390823"/>
                    </a:cubicBezTo>
                    <a:cubicBezTo>
                      <a:pt x="3060075" y="577677"/>
                      <a:pt x="2768869" y="1308073"/>
                      <a:pt x="2636846" y="1530685"/>
                    </a:cubicBezTo>
                    <a:cubicBezTo>
                      <a:pt x="2621874" y="1555930"/>
                      <a:pt x="2601194" y="1566944"/>
                      <a:pt x="2571383" y="1568040"/>
                    </a:cubicBezTo>
                    <a:lnTo>
                      <a:pt x="0" y="1636304"/>
                    </a:lnTo>
                    <a:cubicBezTo>
                      <a:pt x="16548" y="1597003"/>
                      <a:pt x="34677" y="1553565"/>
                      <a:pt x="53051" y="1510369"/>
                    </a:cubicBezTo>
                    <a:lnTo>
                      <a:pt x="601079" y="220601"/>
                    </a:lnTo>
                    <a:cubicBezTo>
                      <a:pt x="616045" y="185314"/>
                      <a:pt x="631133" y="167063"/>
                      <a:pt x="674693" y="165238"/>
                    </a:cubicBezTo>
                    <a:lnTo>
                      <a:pt x="3220040" y="24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Freeform: Shape 505">
                <a:extLst>
                  <a:ext uri="{FF2B5EF4-FFF2-40B4-BE49-F238E27FC236}">
                    <a16:creationId xmlns:a16="http://schemas.microsoft.com/office/drawing/2014/main" id="{38F64596-8640-4260-B540-0C63D3E22040}"/>
                  </a:ext>
                </a:extLst>
              </p:cNvPr>
              <p:cNvSpPr/>
              <p:nvPr/>
            </p:nvSpPr>
            <p:spPr>
              <a:xfrm>
                <a:off x="1645050" y="2766412"/>
                <a:ext cx="3341001" cy="2152282"/>
              </a:xfrm>
              <a:custGeom>
                <a:avLst/>
                <a:gdLst>
                  <a:gd name="connsiteX0" fmla="*/ 43720 w 1265370"/>
                  <a:gd name="connsiteY0" fmla="*/ 290322 h 1058050"/>
                  <a:gd name="connsiteX1" fmla="*/ 310039 w 1265370"/>
                  <a:gd name="connsiteY1" fmla="*/ 285369 h 1058050"/>
                  <a:gd name="connsiteX2" fmla="*/ 619887 w 1265370"/>
                  <a:gd name="connsiteY2" fmla="*/ 276320 h 1058050"/>
                  <a:gd name="connsiteX3" fmla="*/ 1041082 w 1265370"/>
                  <a:gd name="connsiteY3" fmla="*/ 263081 h 1058050"/>
                  <a:gd name="connsiteX4" fmla="*/ 1071182 w 1265370"/>
                  <a:gd name="connsiteY4" fmla="*/ 244697 h 1058050"/>
                  <a:gd name="connsiteX5" fmla="*/ 1214247 w 1265370"/>
                  <a:gd name="connsiteY5" fmla="*/ 0 h 1058050"/>
                  <a:gd name="connsiteX6" fmla="*/ 1220534 w 1265370"/>
                  <a:gd name="connsiteY6" fmla="*/ 13716 h 1058050"/>
                  <a:gd name="connsiteX7" fmla="*/ 1231202 w 1265370"/>
                  <a:gd name="connsiteY7" fmla="*/ 46673 h 1058050"/>
                  <a:gd name="connsiteX8" fmla="*/ 1241774 w 1265370"/>
                  <a:gd name="connsiteY8" fmla="*/ 324517 h 1058050"/>
                  <a:gd name="connsiteX9" fmla="*/ 1256633 w 1265370"/>
                  <a:gd name="connsiteY9" fmla="*/ 708660 h 1058050"/>
                  <a:gd name="connsiteX10" fmla="*/ 1265301 w 1265370"/>
                  <a:gd name="connsiteY10" fmla="*/ 933259 h 1058050"/>
                  <a:gd name="connsiteX11" fmla="*/ 1256919 w 1265370"/>
                  <a:gd name="connsiteY11" fmla="*/ 969931 h 1058050"/>
                  <a:gd name="connsiteX12" fmla="*/ 1240536 w 1265370"/>
                  <a:gd name="connsiteY12" fmla="*/ 980980 h 1058050"/>
                  <a:gd name="connsiteX13" fmla="*/ 1080516 w 1265370"/>
                  <a:gd name="connsiteY13" fmla="*/ 991457 h 1058050"/>
                  <a:gd name="connsiteX14" fmla="*/ 874586 w 1265370"/>
                  <a:gd name="connsiteY14" fmla="*/ 1002316 h 1058050"/>
                  <a:gd name="connsiteX15" fmla="*/ 746093 w 1265370"/>
                  <a:gd name="connsiteY15" fmla="*/ 1011460 h 1058050"/>
                  <a:gd name="connsiteX16" fmla="*/ 600265 w 1265370"/>
                  <a:gd name="connsiteY16" fmla="*/ 1019651 h 1058050"/>
                  <a:gd name="connsiteX17" fmla="*/ 576358 w 1265370"/>
                  <a:gd name="connsiteY17" fmla="*/ 996791 h 1058050"/>
                  <a:gd name="connsiteX18" fmla="*/ 572262 w 1265370"/>
                  <a:gd name="connsiteY18" fmla="*/ 922877 h 1058050"/>
                  <a:gd name="connsiteX19" fmla="*/ 563308 w 1265370"/>
                  <a:gd name="connsiteY19" fmla="*/ 901256 h 1058050"/>
                  <a:gd name="connsiteX20" fmla="*/ 557879 w 1265370"/>
                  <a:gd name="connsiteY20" fmla="*/ 821531 h 1058050"/>
                  <a:gd name="connsiteX21" fmla="*/ 547116 w 1265370"/>
                  <a:gd name="connsiteY21" fmla="*/ 417195 h 1058050"/>
                  <a:gd name="connsiteX22" fmla="*/ 543211 w 1265370"/>
                  <a:gd name="connsiteY22" fmla="*/ 327755 h 1058050"/>
                  <a:gd name="connsiteX23" fmla="*/ 519017 w 1265370"/>
                  <a:gd name="connsiteY23" fmla="*/ 306515 h 1058050"/>
                  <a:gd name="connsiteX24" fmla="*/ 395573 w 1265370"/>
                  <a:gd name="connsiteY24" fmla="*/ 310039 h 1058050"/>
                  <a:gd name="connsiteX25" fmla="*/ 209169 w 1265370"/>
                  <a:gd name="connsiteY25" fmla="*/ 315944 h 1058050"/>
                  <a:gd name="connsiteX26" fmla="*/ 173927 w 1265370"/>
                  <a:gd name="connsiteY26" fmla="*/ 353282 h 1058050"/>
                  <a:gd name="connsiteX27" fmla="*/ 189166 w 1265370"/>
                  <a:gd name="connsiteY27" fmla="*/ 740378 h 1058050"/>
                  <a:gd name="connsiteX28" fmla="*/ 198120 w 1265370"/>
                  <a:gd name="connsiteY28" fmla="*/ 977456 h 1058050"/>
                  <a:gd name="connsiteX29" fmla="*/ 199834 w 1265370"/>
                  <a:gd name="connsiteY29" fmla="*/ 996696 h 1058050"/>
                  <a:gd name="connsiteX30" fmla="*/ 227076 w 1265370"/>
                  <a:gd name="connsiteY30" fmla="*/ 1019937 h 1058050"/>
                  <a:gd name="connsiteX31" fmla="*/ 275558 w 1265370"/>
                  <a:gd name="connsiteY31" fmla="*/ 1020032 h 1058050"/>
                  <a:gd name="connsiteX32" fmla="*/ 304990 w 1265370"/>
                  <a:gd name="connsiteY32" fmla="*/ 1028224 h 1058050"/>
                  <a:gd name="connsiteX33" fmla="*/ 374999 w 1265370"/>
                  <a:gd name="connsiteY33" fmla="*/ 1028224 h 1058050"/>
                  <a:gd name="connsiteX34" fmla="*/ 360521 w 1265370"/>
                  <a:gd name="connsiteY34" fmla="*/ 1038034 h 1058050"/>
                  <a:gd name="connsiteX35" fmla="*/ 280797 w 1265370"/>
                  <a:gd name="connsiteY35" fmla="*/ 1038606 h 1058050"/>
                  <a:gd name="connsiteX36" fmla="*/ 96774 w 1265370"/>
                  <a:gd name="connsiteY36" fmla="*/ 1050798 h 1058050"/>
                  <a:gd name="connsiteX37" fmla="*/ 24003 w 1265370"/>
                  <a:gd name="connsiteY37" fmla="*/ 1058037 h 1058050"/>
                  <a:gd name="connsiteX38" fmla="*/ 0 w 1265370"/>
                  <a:gd name="connsiteY38" fmla="*/ 1049750 h 1058050"/>
                  <a:gd name="connsiteX39" fmla="*/ 11525 w 1265370"/>
                  <a:gd name="connsiteY39" fmla="*/ 824770 h 1058050"/>
                  <a:gd name="connsiteX40" fmla="*/ 34576 w 1265370"/>
                  <a:gd name="connsiteY40" fmla="*/ 396431 h 1058050"/>
                  <a:gd name="connsiteX41" fmla="*/ 43720 w 1265370"/>
                  <a:gd name="connsiteY41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557879 w 1265371"/>
                  <a:gd name="connsiteY20" fmla="*/ 821531 h 1058050"/>
                  <a:gd name="connsiteX21" fmla="*/ 543211 w 1265371"/>
                  <a:gd name="connsiteY21" fmla="*/ 327755 h 1058050"/>
                  <a:gd name="connsiteX22" fmla="*/ 519017 w 1265371"/>
                  <a:gd name="connsiteY22" fmla="*/ 306515 h 1058050"/>
                  <a:gd name="connsiteX23" fmla="*/ 395573 w 1265371"/>
                  <a:gd name="connsiteY23" fmla="*/ 310039 h 1058050"/>
                  <a:gd name="connsiteX24" fmla="*/ 209169 w 1265371"/>
                  <a:gd name="connsiteY24" fmla="*/ 315944 h 1058050"/>
                  <a:gd name="connsiteX25" fmla="*/ 173927 w 1265371"/>
                  <a:gd name="connsiteY25" fmla="*/ 353282 h 1058050"/>
                  <a:gd name="connsiteX26" fmla="*/ 189166 w 1265371"/>
                  <a:gd name="connsiteY26" fmla="*/ 740378 h 1058050"/>
                  <a:gd name="connsiteX27" fmla="*/ 198120 w 1265371"/>
                  <a:gd name="connsiteY27" fmla="*/ 977456 h 1058050"/>
                  <a:gd name="connsiteX28" fmla="*/ 199834 w 1265371"/>
                  <a:gd name="connsiteY28" fmla="*/ 996696 h 1058050"/>
                  <a:gd name="connsiteX29" fmla="*/ 227076 w 1265371"/>
                  <a:gd name="connsiteY29" fmla="*/ 1019937 h 1058050"/>
                  <a:gd name="connsiteX30" fmla="*/ 275558 w 1265371"/>
                  <a:gd name="connsiteY30" fmla="*/ 1020032 h 1058050"/>
                  <a:gd name="connsiteX31" fmla="*/ 304990 w 1265371"/>
                  <a:gd name="connsiteY31" fmla="*/ 1028224 h 1058050"/>
                  <a:gd name="connsiteX32" fmla="*/ 374999 w 1265371"/>
                  <a:gd name="connsiteY32" fmla="*/ 1028224 h 1058050"/>
                  <a:gd name="connsiteX33" fmla="*/ 360521 w 1265371"/>
                  <a:gd name="connsiteY33" fmla="*/ 1038034 h 1058050"/>
                  <a:gd name="connsiteX34" fmla="*/ 280797 w 1265371"/>
                  <a:gd name="connsiteY34" fmla="*/ 1038606 h 1058050"/>
                  <a:gd name="connsiteX35" fmla="*/ 96774 w 1265371"/>
                  <a:gd name="connsiteY35" fmla="*/ 1050798 h 1058050"/>
                  <a:gd name="connsiteX36" fmla="*/ 24003 w 1265371"/>
                  <a:gd name="connsiteY36" fmla="*/ 1058037 h 1058050"/>
                  <a:gd name="connsiteX37" fmla="*/ 0 w 1265371"/>
                  <a:gd name="connsiteY37" fmla="*/ 1049750 h 1058050"/>
                  <a:gd name="connsiteX38" fmla="*/ 11525 w 1265371"/>
                  <a:gd name="connsiteY38" fmla="*/ 824770 h 1058050"/>
                  <a:gd name="connsiteX39" fmla="*/ 34576 w 1265371"/>
                  <a:gd name="connsiteY39" fmla="*/ 396431 h 1058050"/>
                  <a:gd name="connsiteX40" fmla="*/ 43720 w 1265371"/>
                  <a:gd name="connsiteY40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557879 w 1265371"/>
                  <a:gd name="connsiteY20" fmla="*/ 821531 h 1058050"/>
                  <a:gd name="connsiteX21" fmla="*/ 543211 w 1265371"/>
                  <a:gd name="connsiteY21" fmla="*/ 327755 h 1058050"/>
                  <a:gd name="connsiteX22" fmla="*/ 395573 w 1265371"/>
                  <a:gd name="connsiteY22" fmla="*/ 310039 h 1058050"/>
                  <a:gd name="connsiteX23" fmla="*/ 209169 w 1265371"/>
                  <a:gd name="connsiteY23" fmla="*/ 315944 h 1058050"/>
                  <a:gd name="connsiteX24" fmla="*/ 173927 w 1265371"/>
                  <a:gd name="connsiteY24" fmla="*/ 353282 h 1058050"/>
                  <a:gd name="connsiteX25" fmla="*/ 189166 w 1265371"/>
                  <a:gd name="connsiteY25" fmla="*/ 740378 h 1058050"/>
                  <a:gd name="connsiteX26" fmla="*/ 198120 w 1265371"/>
                  <a:gd name="connsiteY26" fmla="*/ 977456 h 1058050"/>
                  <a:gd name="connsiteX27" fmla="*/ 199834 w 1265371"/>
                  <a:gd name="connsiteY27" fmla="*/ 996696 h 1058050"/>
                  <a:gd name="connsiteX28" fmla="*/ 227076 w 1265371"/>
                  <a:gd name="connsiteY28" fmla="*/ 1019937 h 1058050"/>
                  <a:gd name="connsiteX29" fmla="*/ 275558 w 1265371"/>
                  <a:gd name="connsiteY29" fmla="*/ 1020032 h 1058050"/>
                  <a:gd name="connsiteX30" fmla="*/ 304990 w 1265371"/>
                  <a:gd name="connsiteY30" fmla="*/ 1028224 h 1058050"/>
                  <a:gd name="connsiteX31" fmla="*/ 374999 w 1265371"/>
                  <a:gd name="connsiteY31" fmla="*/ 1028224 h 1058050"/>
                  <a:gd name="connsiteX32" fmla="*/ 360521 w 1265371"/>
                  <a:gd name="connsiteY32" fmla="*/ 1038034 h 1058050"/>
                  <a:gd name="connsiteX33" fmla="*/ 280797 w 1265371"/>
                  <a:gd name="connsiteY33" fmla="*/ 1038606 h 1058050"/>
                  <a:gd name="connsiteX34" fmla="*/ 96774 w 1265371"/>
                  <a:gd name="connsiteY34" fmla="*/ 1050798 h 1058050"/>
                  <a:gd name="connsiteX35" fmla="*/ 24003 w 1265371"/>
                  <a:gd name="connsiteY35" fmla="*/ 1058037 h 1058050"/>
                  <a:gd name="connsiteX36" fmla="*/ 0 w 1265371"/>
                  <a:gd name="connsiteY36" fmla="*/ 1049750 h 1058050"/>
                  <a:gd name="connsiteX37" fmla="*/ 11525 w 1265371"/>
                  <a:gd name="connsiteY37" fmla="*/ 824770 h 1058050"/>
                  <a:gd name="connsiteX38" fmla="*/ 34576 w 1265371"/>
                  <a:gd name="connsiteY38" fmla="*/ 396431 h 1058050"/>
                  <a:gd name="connsiteX39" fmla="*/ 43720 w 1265371"/>
                  <a:gd name="connsiteY39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557879 w 1265371"/>
                  <a:gd name="connsiteY20" fmla="*/ 821531 h 1058050"/>
                  <a:gd name="connsiteX21" fmla="*/ 543211 w 1265371"/>
                  <a:gd name="connsiteY21" fmla="*/ 327755 h 1058050"/>
                  <a:gd name="connsiteX22" fmla="*/ 209169 w 1265371"/>
                  <a:gd name="connsiteY22" fmla="*/ 315944 h 1058050"/>
                  <a:gd name="connsiteX23" fmla="*/ 173927 w 1265371"/>
                  <a:gd name="connsiteY23" fmla="*/ 353282 h 1058050"/>
                  <a:gd name="connsiteX24" fmla="*/ 189166 w 1265371"/>
                  <a:gd name="connsiteY24" fmla="*/ 740378 h 1058050"/>
                  <a:gd name="connsiteX25" fmla="*/ 198120 w 1265371"/>
                  <a:gd name="connsiteY25" fmla="*/ 977456 h 1058050"/>
                  <a:gd name="connsiteX26" fmla="*/ 199834 w 1265371"/>
                  <a:gd name="connsiteY26" fmla="*/ 996696 h 1058050"/>
                  <a:gd name="connsiteX27" fmla="*/ 227076 w 1265371"/>
                  <a:gd name="connsiteY27" fmla="*/ 1019937 h 1058050"/>
                  <a:gd name="connsiteX28" fmla="*/ 275558 w 1265371"/>
                  <a:gd name="connsiteY28" fmla="*/ 1020032 h 1058050"/>
                  <a:gd name="connsiteX29" fmla="*/ 304990 w 1265371"/>
                  <a:gd name="connsiteY29" fmla="*/ 1028224 h 1058050"/>
                  <a:gd name="connsiteX30" fmla="*/ 374999 w 1265371"/>
                  <a:gd name="connsiteY30" fmla="*/ 1028224 h 1058050"/>
                  <a:gd name="connsiteX31" fmla="*/ 360521 w 1265371"/>
                  <a:gd name="connsiteY31" fmla="*/ 1038034 h 1058050"/>
                  <a:gd name="connsiteX32" fmla="*/ 280797 w 1265371"/>
                  <a:gd name="connsiteY32" fmla="*/ 1038606 h 1058050"/>
                  <a:gd name="connsiteX33" fmla="*/ 96774 w 1265371"/>
                  <a:gd name="connsiteY33" fmla="*/ 1050798 h 1058050"/>
                  <a:gd name="connsiteX34" fmla="*/ 24003 w 1265371"/>
                  <a:gd name="connsiteY34" fmla="*/ 1058037 h 1058050"/>
                  <a:gd name="connsiteX35" fmla="*/ 0 w 1265371"/>
                  <a:gd name="connsiteY35" fmla="*/ 1049750 h 1058050"/>
                  <a:gd name="connsiteX36" fmla="*/ 11525 w 1265371"/>
                  <a:gd name="connsiteY36" fmla="*/ 824770 h 1058050"/>
                  <a:gd name="connsiteX37" fmla="*/ 34576 w 1265371"/>
                  <a:gd name="connsiteY37" fmla="*/ 396431 h 1058050"/>
                  <a:gd name="connsiteX38" fmla="*/ 43720 w 1265371"/>
                  <a:gd name="connsiteY38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557879 w 1265371"/>
                  <a:gd name="connsiteY20" fmla="*/ 821531 h 1058050"/>
                  <a:gd name="connsiteX21" fmla="*/ 209169 w 1265371"/>
                  <a:gd name="connsiteY21" fmla="*/ 315944 h 1058050"/>
                  <a:gd name="connsiteX22" fmla="*/ 173927 w 1265371"/>
                  <a:gd name="connsiteY22" fmla="*/ 353282 h 1058050"/>
                  <a:gd name="connsiteX23" fmla="*/ 189166 w 1265371"/>
                  <a:gd name="connsiteY23" fmla="*/ 740378 h 1058050"/>
                  <a:gd name="connsiteX24" fmla="*/ 198120 w 1265371"/>
                  <a:gd name="connsiteY24" fmla="*/ 977456 h 1058050"/>
                  <a:gd name="connsiteX25" fmla="*/ 199834 w 1265371"/>
                  <a:gd name="connsiteY25" fmla="*/ 996696 h 1058050"/>
                  <a:gd name="connsiteX26" fmla="*/ 227076 w 1265371"/>
                  <a:gd name="connsiteY26" fmla="*/ 1019937 h 1058050"/>
                  <a:gd name="connsiteX27" fmla="*/ 275558 w 1265371"/>
                  <a:gd name="connsiteY27" fmla="*/ 1020032 h 1058050"/>
                  <a:gd name="connsiteX28" fmla="*/ 304990 w 1265371"/>
                  <a:gd name="connsiteY28" fmla="*/ 1028224 h 1058050"/>
                  <a:gd name="connsiteX29" fmla="*/ 374999 w 1265371"/>
                  <a:gd name="connsiteY29" fmla="*/ 1028224 h 1058050"/>
                  <a:gd name="connsiteX30" fmla="*/ 360521 w 1265371"/>
                  <a:gd name="connsiteY30" fmla="*/ 1038034 h 1058050"/>
                  <a:gd name="connsiteX31" fmla="*/ 280797 w 1265371"/>
                  <a:gd name="connsiteY31" fmla="*/ 1038606 h 1058050"/>
                  <a:gd name="connsiteX32" fmla="*/ 96774 w 1265371"/>
                  <a:gd name="connsiteY32" fmla="*/ 1050798 h 1058050"/>
                  <a:gd name="connsiteX33" fmla="*/ 24003 w 1265371"/>
                  <a:gd name="connsiteY33" fmla="*/ 1058037 h 1058050"/>
                  <a:gd name="connsiteX34" fmla="*/ 0 w 1265371"/>
                  <a:gd name="connsiteY34" fmla="*/ 1049750 h 1058050"/>
                  <a:gd name="connsiteX35" fmla="*/ 11525 w 1265371"/>
                  <a:gd name="connsiteY35" fmla="*/ 824770 h 1058050"/>
                  <a:gd name="connsiteX36" fmla="*/ 34576 w 1265371"/>
                  <a:gd name="connsiteY36" fmla="*/ 396431 h 1058050"/>
                  <a:gd name="connsiteX37" fmla="*/ 43720 w 1265371"/>
                  <a:gd name="connsiteY37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557879 w 1265371"/>
                  <a:gd name="connsiteY20" fmla="*/ 821531 h 1058050"/>
                  <a:gd name="connsiteX21" fmla="*/ 173927 w 1265371"/>
                  <a:gd name="connsiteY21" fmla="*/ 353282 h 1058050"/>
                  <a:gd name="connsiteX22" fmla="*/ 189166 w 1265371"/>
                  <a:gd name="connsiteY22" fmla="*/ 740378 h 1058050"/>
                  <a:gd name="connsiteX23" fmla="*/ 198120 w 1265371"/>
                  <a:gd name="connsiteY23" fmla="*/ 977456 h 1058050"/>
                  <a:gd name="connsiteX24" fmla="*/ 199834 w 1265371"/>
                  <a:gd name="connsiteY24" fmla="*/ 996696 h 1058050"/>
                  <a:gd name="connsiteX25" fmla="*/ 227076 w 1265371"/>
                  <a:gd name="connsiteY25" fmla="*/ 1019937 h 1058050"/>
                  <a:gd name="connsiteX26" fmla="*/ 275558 w 1265371"/>
                  <a:gd name="connsiteY26" fmla="*/ 1020032 h 1058050"/>
                  <a:gd name="connsiteX27" fmla="*/ 304990 w 1265371"/>
                  <a:gd name="connsiteY27" fmla="*/ 1028224 h 1058050"/>
                  <a:gd name="connsiteX28" fmla="*/ 374999 w 1265371"/>
                  <a:gd name="connsiteY28" fmla="*/ 1028224 h 1058050"/>
                  <a:gd name="connsiteX29" fmla="*/ 360521 w 1265371"/>
                  <a:gd name="connsiteY29" fmla="*/ 1038034 h 1058050"/>
                  <a:gd name="connsiteX30" fmla="*/ 280797 w 1265371"/>
                  <a:gd name="connsiteY30" fmla="*/ 1038606 h 1058050"/>
                  <a:gd name="connsiteX31" fmla="*/ 96774 w 1265371"/>
                  <a:gd name="connsiteY31" fmla="*/ 1050798 h 1058050"/>
                  <a:gd name="connsiteX32" fmla="*/ 24003 w 1265371"/>
                  <a:gd name="connsiteY32" fmla="*/ 1058037 h 1058050"/>
                  <a:gd name="connsiteX33" fmla="*/ 0 w 1265371"/>
                  <a:gd name="connsiteY33" fmla="*/ 1049750 h 1058050"/>
                  <a:gd name="connsiteX34" fmla="*/ 11525 w 1265371"/>
                  <a:gd name="connsiteY34" fmla="*/ 824770 h 1058050"/>
                  <a:gd name="connsiteX35" fmla="*/ 34576 w 1265371"/>
                  <a:gd name="connsiteY35" fmla="*/ 396431 h 1058050"/>
                  <a:gd name="connsiteX36" fmla="*/ 43720 w 1265371"/>
                  <a:gd name="connsiteY36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557879 w 1265371"/>
                  <a:gd name="connsiteY20" fmla="*/ 821531 h 1058050"/>
                  <a:gd name="connsiteX21" fmla="*/ 189166 w 1265371"/>
                  <a:gd name="connsiteY21" fmla="*/ 740378 h 1058050"/>
                  <a:gd name="connsiteX22" fmla="*/ 198120 w 1265371"/>
                  <a:gd name="connsiteY22" fmla="*/ 977456 h 1058050"/>
                  <a:gd name="connsiteX23" fmla="*/ 199834 w 1265371"/>
                  <a:gd name="connsiteY23" fmla="*/ 996696 h 1058050"/>
                  <a:gd name="connsiteX24" fmla="*/ 227076 w 1265371"/>
                  <a:gd name="connsiteY24" fmla="*/ 1019937 h 1058050"/>
                  <a:gd name="connsiteX25" fmla="*/ 275558 w 1265371"/>
                  <a:gd name="connsiteY25" fmla="*/ 1020032 h 1058050"/>
                  <a:gd name="connsiteX26" fmla="*/ 304990 w 1265371"/>
                  <a:gd name="connsiteY26" fmla="*/ 1028224 h 1058050"/>
                  <a:gd name="connsiteX27" fmla="*/ 374999 w 1265371"/>
                  <a:gd name="connsiteY27" fmla="*/ 1028224 h 1058050"/>
                  <a:gd name="connsiteX28" fmla="*/ 360521 w 1265371"/>
                  <a:gd name="connsiteY28" fmla="*/ 1038034 h 1058050"/>
                  <a:gd name="connsiteX29" fmla="*/ 280797 w 1265371"/>
                  <a:gd name="connsiteY29" fmla="*/ 1038606 h 1058050"/>
                  <a:gd name="connsiteX30" fmla="*/ 96774 w 1265371"/>
                  <a:gd name="connsiteY30" fmla="*/ 1050798 h 1058050"/>
                  <a:gd name="connsiteX31" fmla="*/ 24003 w 1265371"/>
                  <a:gd name="connsiteY31" fmla="*/ 1058037 h 1058050"/>
                  <a:gd name="connsiteX32" fmla="*/ 0 w 1265371"/>
                  <a:gd name="connsiteY32" fmla="*/ 1049750 h 1058050"/>
                  <a:gd name="connsiteX33" fmla="*/ 11525 w 1265371"/>
                  <a:gd name="connsiteY33" fmla="*/ 824770 h 1058050"/>
                  <a:gd name="connsiteX34" fmla="*/ 34576 w 1265371"/>
                  <a:gd name="connsiteY34" fmla="*/ 396431 h 1058050"/>
                  <a:gd name="connsiteX35" fmla="*/ 43720 w 1265371"/>
                  <a:gd name="connsiteY35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557879 w 1265371"/>
                  <a:gd name="connsiteY20" fmla="*/ 821531 h 1058050"/>
                  <a:gd name="connsiteX21" fmla="*/ 198120 w 1265371"/>
                  <a:gd name="connsiteY21" fmla="*/ 977456 h 1058050"/>
                  <a:gd name="connsiteX22" fmla="*/ 199834 w 1265371"/>
                  <a:gd name="connsiteY22" fmla="*/ 996696 h 1058050"/>
                  <a:gd name="connsiteX23" fmla="*/ 227076 w 1265371"/>
                  <a:gd name="connsiteY23" fmla="*/ 1019937 h 1058050"/>
                  <a:gd name="connsiteX24" fmla="*/ 275558 w 1265371"/>
                  <a:gd name="connsiteY24" fmla="*/ 1020032 h 1058050"/>
                  <a:gd name="connsiteX25" fmla="*/ 304990 w 1265371"/>
                  <a:gd name="connsiteY25" fmla="*/ 1028224 h 1058050"/>
                  <a:gd name="connsiteX26" fmla="*/ 374999 w 1265371"/>
                  <a:gd name="connsiteY26" fmla="*/ 1028224 h 1058050"/>
                  <a:gd name="connsiteX27" fmla="*/ 360521 w 1265371"/>
                  <a:gd name="connsiteY27" fmla="*/ 1038034 h 1058050"/>
                  <a:gd name="connsiteX28" fmla="*/ 280797 w 1265371"/>
                  <a:gd name="connsiteY28" fmla="*/ 1038606 h 1058050"/>
                  <a:gd name="connsiteX29" fmla="*/ 96774 w 1265371"/>
                  <a:gd name="connsiteY29" fmla="*/ 1050798 h 1058050"/>
                  <a:gd name="connsiteX30" fmla="*/ 24003 w 1265371"/>
                  <a:gd name="connsiteY30" fmla="*/ 1058037 h 1058050"/>
                  <a:gd name="connsiteX31" fmla="*/ 0 w 1265371"/>
                  <a:gd name="connsiteY31" fmla="*/ 1049750 h 1058050"/>
                  <a:gd name="connsiteX32" fmla="*/ 11525 w 1265371"/>
                  <a:gd name="connsiteY32" fmla="*/ 824770 h 1058050"/>
                  <a:gd name="connsiteX33" fmla="*/ 34576 w 1265371"/>
                  <a:gd name="connsiteY33" fmla="*/ 396431 h 1058050"/>
                  <a:gd name="connsiteX34" fmla="*/ 43720 w 1265371"/>
                  <a:gd name="connsiteY34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198120 w 1265371"/>
                  <a:gd name="connsiteY20" fmla="*/ 977456 h 1058050"/>
                  <a:gd name="connsiteX21" fmla="*/ 199834 w 1265371"/>
                  <a:gd name="connsiteY21" fmla="*/ 996696 h 1058050"/>
                  <a:gd name="connsiteX22" fmla="*/ 227076 w 1265371"/>
                  <a:gd name="connsiteY22" fmla="*/ 1019937 h 1058050"/>
                  <a:gd name="connsiteX23" fmla="*/ 275558 w 1265371"/>
                  <a:gd name="connsiteY23" fmla="*/ 1020032 h 1058050"/>
                  <a:gd name="connsiteX24" fmla="*/ 304990 w 1265371"/>
                  <a:gd name="connsiteY24" fmla="*/ 1028224 h 1058050"/>
                  <a:gd name="connsiteX25" fmla="*/ 374999 w 1265371"/>
                  <a:gd name="connsiteY25" fmla="*/ 1028224 h 1058050"/>
                  <a:gd name="connsiteX26" fmla="*/ 360521 w 1265371"/>
                  <a:gd name="connsiteY26" fmla="*/ 1038034 h 1058050"/>
                  <a:gd name="connsiteX27" fmla="*/ 280797 w 1265371"/>
                  <a:gd name="connsiteY27" fmla="*/ 1038606 h 1058050"/>
                  <a:gd name="connsiteX28" fmla="*/ 96774 w 1265371"/>
                  <a:gd name="connsiteY28" fmla="*/ 1050798 h 1058050"/>
                  <a:gd name="connsiteX29" fmla="*/ 24003 w 1265371"/>
                  <a:gd name="connsiteY29" fmla="*/ 1058037 h 1058050"/>
                  <a:gd name="connsiteX30" fmla="*/ 0 w 1265371"/>
                  <a:gd name="connsiteY30" fmla="*/ 1049750 h 1058050"/>
                  <a:gd name="connsiteX31" fmla="*/ 11525 w 1265371"/>
                  <a:gd name="connsiteY31" fmla="*/ 824770 h 1058050"/>
                  <a:gd name="connsiteX32" fmla="*/ 34576 w 1265371"/>
                  <a:gd name="connsiteY32" fmla="*/ 396431 h 1058050"/>
                  <a:gd name="connsiteX33" fmla="*/ 43720 w 1265371"/>
                  <a:gd name="connsiteY33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198120 w 1265371"/>
                  <a:gd name="connsiteY19" fmla="*/ 977456 h 1058050"/>
                  <a:gd name="connsiteX20" fmla="*/ 199834 w 1265371"/>
                  <a:gd name="connsiteY20" fmla="*/ 996696 h 1058050"/>
                  <a:gd name="connsiteX21" fmla="*/ 227076 w 1265371"/>
                  <a:gd name="connsiteY21" fmla="*/ 1019937 h 1058050"/>
                  <a:gd name="connsiteX22" fmla="*/ 275558 w 1265371"/>
                  <a:gd name="connsiteY22" fmla="*/ 1020032 h 1058050"/>
                  <a:gd name="connsiteX23" fmla="*/ 304990 w 1265371"/>
                  <a:gd name="connsiteY23" fmla="*/ 1028224 h 1058050"/>
                  <a:gd name="connsiteX24" fmla="*/ 374999 w 1265371"/>
                  <a:gd name="connsiteY24" fmla="*/ 1028224 h 1058050"/>
                  <a:gd name="connsiteX25" fmla="*/ 360521 w 1265371"/>
                  <a:gd name="connsiteY25" fmla="*/ 1038034 h 1058050"/>
                  <a:gd name="connsiteX26" fmla="*/ 280797 w 1265371"/>
                  <a:gd name="connsiteY26" fmla="*/ 1038606 h 1058050"/>
                  <a:gd name="connsiteX27" fmla="*/ 96774 w 1265371"/>
                  <a:gd name="connsiteY27" fmla="*/ 1050798 h 1058050"/>
                  <a:gd name="connsiteX28" fmla="*/ 24003 w 1265371"/>
                  <a:gd name="connsiteY28" fmla="*/ 1058037 h 1058050"/>
                  <a:gd name="connsiteX29" fmla="*/ 0 w 1265371"/>
                  <a:gd name="connsiteY29" fmla="*/ 1049750 h 1058050"/>
                  <a:gd name="connsiteX30" fmla="*/ 11525 w 1265371"/>
                  <a:gd name="connsiteY30" fmla="*/ 824770 h 1058050"/>
                  <a:gd name="connsiteX31" fmla="*/ 34576 w 1265371"/>
                  <a:gd name="connsiteY31" fmla="*/ 396431 h 1058050"/>
                  <a:gd name="connsiteX32" fmla="*/ 43720 w 1265371"/>
                  <a:gd name="connsiteY32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198120 w 1265371"/>
                  <a:gd name="connsiteY18" fmla="*/ 977456 h 1058050"/>
                  <a:gd name="connsiteX19" fmla="*/ 199834 w 1265371"/>
                  <a:gd name="connsiteY19" fmla="*/ 996696 h 1058050"/>
                  <a:gd name="connsiteX20" fmla="*/ 227076 w 1265371"/>
                  <a:gd name="connsiteY20" fmla="*/ 1019937 h 1058050"/>
                  <a:gd name="connsiteX21" fmla="*/ 275558 w 1265371"/>
                  <a:gd name="connsiteY21" fmla="*/ 1020032 h 1058050"/>
                  <a:gd name="connsiteX22" fmla="*/ 304990 w 1265371"/>
                  <a:gd name="connsiteY22" fmla="*/ 1028224 h 1058050"/>
                  <a:gd name="connsiteX23" fmla="*/ 374999 w 1265371"/>
                  <a:gd name="connsiteY23" fmla="*/ 1028224 h 1058050"/>
                  <a:gd name="connsiteX24" fmla="*/ 360521 w 1265371"/>
                  <a:gd name="connsiteY24" fmla="*/ 1038034 h 1058050"/>
                  <a:gd name="connsiteX25" fmla="*/ 280797 w 1265371"/>
                  <a:gd name="connsiteY25" fmla="*/ 1038606 h 1058050"/>
                  <a:gd name="connsiteX26" fmla="*/ 96774 w 1265371"/>
                  <a:gd name="connsiteY26" fmla="*/ 1050798 h 1058050"/>
                  <a:gd name="connsiteX27" fmla="*/ 24003 w 1265371"/>
                  <a:gd name="connsiteY27" fmla="*/ 1058037 h 1058050"/>
                  <a:gd name="connsiteX28" fmla="*/ 0 w 1265371"/>
                  <a:gd name="connsiteY28" fmla="*/ 1049750 h 1058050"/>
                  <a:gd name="connsiteX29" fmla="*/ 11525 w 1265371"/>
                  <a:gd name="connsiteY29" fmla="*/ 824770 h 1058050"/>
                  <a:gd name="connsiteX30" fmla="*/ 34576 w 1265371"/>
                  <a:gd name="connsiteY30" fmla="*/ 396431 h 1058050"/>
                  <a:gd name="connsiteX31" fmla="*/ 43720 w 1265371"/>
                  <a:gd name="connsiteY31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198120 w 1265371"/>
                  <a:gd name="connsiteY17" fmla="*/ 977456 h 1058050"/>
                  <a:gd name="connsiteX18" fmla="*/ 199834 w 1265371"/>
                  <a:gd name="connsiteY18" fmla="*/ 996696 h 1058050"/>
                  <a:gd name="connsiteX19" fmla="*/ 227076 w 1265371"/>
                  <a:gd name="connsiteY19" fmla="*/ 1019937 h 1058050"/>
                  <a:gd name="connsiteX20" fmla="*/ 275558 w 1265371"/>
                  <a:gd name="connsiteY20" fmla="*/ 1020032 h 1058050"/>
                  <a:gd name="connsiteX21" fmla="*/ 304990 w 1265371"/>
                  <a:gd name="connsiteY21" fmla="*/ 1028224 h 1058050"/>
                  <a:gd name="connsiteX22" fmla="*/ 374999 w 1265371"/>
                  <a:gd name="connsiteY22" fmla="*/ 1028224 h 1058050"/>
                  <a:gd name="connsiteX23" fmla="*/ 360521 w 1265371"/>
                  <a:gd name="connsiteY23" fmla="*/ 1038034 h 1058050"/>
                  <a:gd name="connsiteX24" fmla="*/ 280797 w 1265371"/>
                  <a:gd name="connsiteY24" fmla="*/ 1038606 h 1058050"/>
                  <a:gd name="connsiteX25" fmla="*/ 96774 w 1265371"/>
                  <a:gd name="connsiteY25" fmla="*/ 1050798 h 1058050"/>
                  <a:gd name="connsiteX26" fmla="*/ 24003 w 1265371"/>
                  <a:gd name="connsiteY26" fmla="*/ 1058037 h 1058050"/>
                  <a:gd name="connsiteX27" fmla="*/ 0 w 1265371"/>
                  <a:gd name="connsiteY27" fmla="*/ 1049750 h 1058050"/>
                  <a:gd name="connsiteX28" fmla="*/ 11525 w 1265371"/>
                  <a:gd name="connsiteY28" fmla="*/ 824770 h 1058050"/>
                  <a:gd name="connsiteX29" fmla="*/ 34576 w 1265371"/>
                  <a:gd name="connsiteY29" fmla="*/ 396431 h 1058050"/>
                  <a:gd name="connsiteX30" fmla="*/ 43720 w 1265371"/>
                  <a:gd name="connsiteY30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198120 w 1265371"/>
                  <a:gd name="connsiteY17" fmla="*/ 977456 h 1058050"/>
                  <a:gd name="connsiteX18" fmla="*/ 199834 w 1265371"/>
                  <a:gd name="connsiteY18" fmla="*/ 996696 h 1058050"/>
                  <a:gd name="connsiteX19" fmla="*/ 227076 w 1265371"/>
                  <a:gd name="connsiteY19" fmla="*/ 1019937 h 1058050"/>
                  <a:gd name="connsiteX20" fmla="*/ 275558 w 1265371"/>
                  <a:gd name="connsiteY20" fmla="*/ 1020032 h 1058050"/>
                  <a:gd name="connsiteX21" fmla="*/ 304990 w 1265371"/>
                  <a:gd name="connsiteY21" fmla="*/ 1028224 h 1058050"/>
                  <a:gd name="connsiteX22" fmla="*/ 374999 w 1265371"/>
                  <a:gd name="connsiteY22" fmla="*/ 1028224 h 1058050"/>
                  <a:gd name="connsiteX23" fmla="*/ 280797 w 1265371"/>
                  <a:gd name="connsiteY23" fmla="*/ 1038606 h 1058050"/>
                  <a:gd name="connsiteX24" fmla="*/ 96774 w 1265371"/>
                  <a:gd name="connsiteY24" fmla="*/ 1050798 h 1058050"/>
                  <a:gd name="connsiteX25" fmla="*/ 24003 w 1265371"/>
                  <a:gd name="connsiteY25" fmla="*/ 1058037 h 1058050"/>
                  <a:gd name="connsiteX26" fmla="*/ 0 w 1265371"/>
                  <a:gd name="connsiteY26" fmla="*/ 1049750 h 1058050"/>
                  <a:gd name="connsiteX27" fmla="*/ 11525 w 1265371"/>
                  <a:gd name="connsiteY27" fmla="*/ 824770 h 1058050"/>
                  <a:gd name="connsiteX28" fmla="*/ 34576 w 1265371"/>
                  <a:gd name="connsiteY28" fmla="*/ 396431 h 1058050"/>
                  <a:gd name="connsiteX29" fmla="*/ 43720 w 1265371"/>
                  <a:gd name="connsiteY29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198120 w 1265371"/>
                  <a:gd name="connsiteY17" fmla="*/ 977456 h 1058050"/>
                  <a:gd name="connsiteX18" fmla="*/ 199834 w 1265371"/>
                  <a:gd name="connsiteY18" fmla="*/ 996696 h 1058050"/>
                  <a:gd name="connsiteX19" fmla="*/ 227076 w 1265371"/>
                  <a:gd name="connsiteY19" fmla="*/ 1019937 h 1058050"/>
                  <a:gd name="connsiteX20" fmla="*/ 275558 w 1265371"/>
                  <a:gd name="connsiteY20" fmla="*/ 1020032 h 1058050"/>
                  <a:gd name="connsiteX21" fmla="*/ 304990 w 1265371"/>
                  <a:gd name="connsiteY21" fmla="*/ 1028224 h 1058050"/>
                  <a:gd name="connsiteX22" fmla="*/ 374999 w 1265371"/>
                  <a:gd name="connsiteY22" fmla="*/ 1028224 h 1058050"/>
                  <a:gd name="connsiteX23" fmla="*/ 96774 w 1265371"/>
                  <a:gd name="connsiteY23" fmla="*/ 1050798 h 1058050"/>
                  <a:gd name="connsiteX24" fmla="*/ 24003 w 1265371"/>
                  <a:gd name="connsiteY24" fmla="*/ 1058037 h 1058050"/>
                  <a:gd name="connsiteX25" fmla="*/ 0 w 1265371"/>
                  <a:gd name="connsiteY25" fmla="*/ 1049750 h 1058050"/>
                  <a:gd name="connsiteX26" fmla="*/ 11525 w 1265371"/>
                  <a:gd name="connsiteY26" fmla="*/ 824770 h 1058050"/>
                  <a:gd name="connsiteX27" fmla="*/ 34576 w 1265371"/>
                  <a:gd name="connsiteY27" fmla="*/ 396431 h 1058050"/>
                  <a:gd name="connsiteX28" fmla="*/ 43720 w 1265371"/>
                  <a:gd name="connsiteY28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198120 w 1265371"/>
                  <a:gd name="connsiteY17" fmla="*/ 977456 h 1058050"/>
                  <a:gd name="connsiteX18" fmla="*/ 199834 w 1265371"/>
                  <a:gd name="connsiteY18" fmla="*/ 996696 h 1058050"/>
                  <a:gd name="connsiteX19" fmla="*/ 227076 w 1265371"/>
                  <a:gd name="connsiteY19" fmla="*/ 1019937 h 1058050"/>
                  <a:gd name="connsiteX20" fmla="*/ 275558 w 1265371"/>
                  <a:gd name="connsiteY20" fmla="*/ 1020032 h 1058050"/>
                  <a:gd name="connsiteX21" fmla="*/ 374999 w 1265371"/>
                  <a:gd name="connsiteY21" fmla="*/ 1028224 h 1058050"/>
                  <a:gd name="connsiteX22" fmla="*/ 96774 w 1265371"/>
                  <a:gd name="connsiteY22" fmla="*/ 1050798 h 1058050"/>
                  <a:gd name="connsiteX23" fmla="*/ 24003 w 1265371"/>
                  <a:gd name="connsiteY23" fmla="*/ 1058037 h 1058050"/>
                  <a:gd name="connsiteX24" fmla="*/ 0 w 1265371"/>
                  <a:gd name="connsiteY24" fmla="*/ 1049750 h 1058050"/>
                  <a:gd name="connsiteX25" fmla="*/ 11525 w 1265371"/>
                  <a:gd name="connsiteY25" fmla="*/ 824770 h 1058050"/>
                  <a:gd name="connsiteX26" fmla="*/ 34576 w 1265371"/>
                  <a:gd name="connsiteY26" fmla="*/ 396431 h 1058050"/>
                  <a:gd name="connsiteX27" fmla="*/ 43720 w 1265371"/>
                  <a:gd name="connsiteY27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198120 w 1265371"/>
                  <a:gd name="connsiteY17" fmla="*/ 977456 h 1058050"/>
                  <a:gd name="connsiteX18" fmla="*/ 199834 w 1265371"/>
                  <a:gd name="connsiteY18" fmla="*/ 996696 h 1058050"/>
                  <a:gd name="connsiteX19" fmla="*/ 227076 w 1265371"/>
                  <a:gd name="connsiteY19" fmla="*/ 1019937 h 1058050"/>
                  <a:gd name="connsiteX20" fmla="*/ 374999 w 1265371"/>
                  <a:gd name="connsiteY20" fmla="*/ 1028224 h 1058050"/>
                  <a:gd name="connsiteX21" fmla="*/ 96774 w 1265371"/>
                  <a:gd name="connsiteY21" fmla="*/ 1050798 h 1058050"/>
                  <a:gd name="connsiteX22" fmla="*/ 24003 w 1265371"/>
                  <a:gd name="connsiteY22" fmla="*/ 1058037 h 1058050"/>
                  <a:gd name="connsiteX23" fmla="*/ 0 w 1265371"/>
                  <a:gd name="connsiteY23" fmla="*/ 1049750 h 1058050"/>
                  <a:gd name="connsiteX24" fmla="*/ 11525 w 1265371"/>
                  <a:gd name="connsiteY24" fmla="*/ 824770 h 1058050"/>
                  <a:gd name="connsiteX25" fmla="*/ 34576 w 1265371"/>
                  <a:gd name="connsiteY25" fmla="*/ 396431 h 1058050"/>
                  <a:gd name="connsiteX26" fmla="*/ 43720 w 1265371"/>
                  <a:gd name="connsiteY26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198120 w 1265371"/>
                  <a:gd name="connsiteY17" fmla="*/ 977456 h 1058050"/>
                  <a:gd name="connsiteX18" fmla="*/ 199834 w 1265371"/>
                  <a:gd name="connsiteY18" fmla="*/ 996696 h 1058050"/>
                  <a:gd name="connsiteX19" fmla="*/ 374999 w 1265371"/>
                  <a:gd name="connsiteY19" fmla="*/ 1028224 h 1058050"/>
                  <a:gd name="connsiteX20" fmla="*/ 96774 w 1265371"/>
                  <a:gd name="connsiteY20" fmla="*/ 1050798 h 1058050"/>
                  <a:gd name="connsiteX21" fmla="*/ 24003 w 1265371"/>
                  <a:gd name="connsiteY21" fmla="*/ 1058037 h 1058050"/>
                  <a:gd name="connsiteX22" fmla="*/ 0 w 1265371"/>
                  <a:gd name="connsiteY22" fmla="*/ 1049750 h 1058050"/>
                  <a:gd name="connsiteX23" fmla="*/ 11525 w 1265371"/>
                  <a:gd name="connsiteY23" fmla="*/ 824770 h 1058050"/>
                  <a:gd name="connsiteX24" fmla="*/ 34576 w 1265371"/>
                  <a:gd name="connsiteY24" fmla="*/ 396431 h 1058050"/>
                  <a:gd name="connsiteX25" fmla="*/ 43720 w 1265371"/>
                  <a:gd name="connsiteY25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198120 w 1265371"/>
                  <a:gd name="connsiteY17" fmla="*/ 977456 h 1058050"/>
                  <a:gd name="connsiteX18" fmla="*/ 374999 w 1265371"/>
                  <a:gd name="connsiteY18" fmla="*/ 1028224 h 1058050"/>
                  <a:gd name="connsiteX19" fmla="*/ 96774 w 1265371"/>
                  <a:gd name="connsiteY19" fmla="*/ 1050798 h 1058050"/>
                  <a:gd name="connsiteX20" fmla="*/ 24003 w 1265371"/>
                  <a:gd name="connsiteY20" fmla="*/ 1058037 h 1058050"/>
                  <a:gd name="connsiteX21" fmla="*/ 0 w 1265371"/>
                  <a:gd name="connsiteY21" fmla="*/ 1049750 h 1058050"/>
                  <a:gd name="connsiteX22" fmla="*/ 11525 w 1265371"/>
                  <a:gd name="connsiteY22" fmla="*/ 824770 h 1058050"/>
                  <a:gd name="connsiteX23" fmla="*/ 34576 w 1265371"/>
                  <a:gd name="connsiteY23" fmla="*/ 396431 h 1058050"/>
                  <a:gd name="connsiteX24" fmla="*/ 43720 w 1265371"/>
                  <a:gd name="connsiteY24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374999 w 1265371"/>
                  <a:gd name="connsiteY17" fmla="*/ 1028224 h 1058050"/>
                  <a:gd name="connsiteX18" fmla="*/ 96774 w 1265371"/>
                  <a:gd name="connsiteY18" fmla="*/ 1050798 h 1058050"/>
                  <a:gd name="connsiteX19" fmla="*/ 24003 w 1265371"/>
                  <a:gd name="connsiteY19" fmla="*/ 1058037 h 1058050"/>
                  <a:gd name="connsiteX20" fmla="*/ 0 w 1265371"/>
                  <a:gd name="connsiteY20" fmla="*/ 1049750 h 1058050"/>
                  <a:gd name="connsiteX21" fmla="*/ 11525 w 1265371"/>
                  <a:gd name="connsiteY21" fmla="*/ 824770 h 1058050"/>
                  <a:gd name="connsiteX22" fmla="*/ 34576 w 1265371"/>
                  <a:gd name="connsiteY22" fmla="*/ 396431 h 1058050"/>
                  <a:gd name="connsiteX23" fmla="*/ 43720 w 1265371"/>
                  <a:gd name="connsiteY23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96774 w 1265371"/>
                  <a:gd name="connsiteY17" fmla="*/ 1050798 h 1058050"/>
                  <a:gd name="connsiteX18" fmla="*/ 24003 w 1265371"/>
                  <a:gd name="connsiteY18" fmla="*/ 1058037 h 1058050"/>
                  <a:gd name="connsiteX19" fmla="*/ 0 w 1265371"/>
                  <a:gd name="connsiteY19" fmla="*/ 1049750 h 1058050"/>
                  <a:gd name="connsiteX20" fmla="*/ 11525 w 1265371"/>
                  <a:gd name="connsiteY20" fmla="*/ 824770 h 1058050"/>
                  <a:gd name="connsiteX21" fmla="*/ 34576 w 1265371"/>
                  <a:gd name="connsiteY21" fmla="*/ 396431 h 1058050"/>
                  <a:gd name="connsiteX22" fmla="*/ 43720 w 1265371"/>
                  <a:gd name="connsiteY22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96774 w 1265371"/>
                  <a:gd name="connsiteY16" fmla="*/ 1050798 h 1058050"/>
                  <a:gd name="connsiteX17" fmla="*/ 24003 w 1265371"/>
                  <a:gd name="connsiteY17" fmla="*/ 1058037 h 1058050"/>
                  <a:gd name="connsiteX18" fmla="*/ 0 w 1265371"/>
                  <a:gd name="connsiteY18" fmla="*/ 1049750 h 1058050"/>
                  <a:gd name="connsiteX19" fmla="*/ 11525 w 1265371"/>
                  <a:gd name="connsiteY19" fmla="*/ 824770 h 1058050"/>
                  <a:gd name="connsiteX20" fmla="*/ 34576 w 1265371"/>
                  <a:gd name="connsiteY20" fmla="*/ 396431 h 1058050"/>
                  <a:gd name="connsiteX21" fmla="*/ 43720 w 1265371"/>
                  <a:gd name="connsiteY21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96774 w 1265371"/>
                  <a:gd name="connsiteY15" fmla="*/ 1050798 h 1058050"/>
                  <a:gd name="connsiteX16" fmla="*/ 24003 w 1265371"/>
                  <a:gd name="connsiteY16" fmla="*/ 1058037 h 1058050"/>
                  <a:gd name="connsiteX17" fmla="*/ 0 w 1265371"/>
                  <a:gd name="connsiteY17" fmla="*/ 1049750 h 1058050"/>
                  <a:gd name="connsiteX18" fmla="*/ 11525 w 1265371"/>
                  <a:gd name="connsiteY18" fmla="*/ 824770 h 1058050"/>
                  <a:gd name="connsiteX19" fmla="*/ 34576 w 1265371"/>
                  <a:gd name="connsiteY19" fmla="*/ 396431 h 1058050"/>
                  <a:gd name="connsiteX20" fmla="*/ 43720 w 1265371"/>
                  <a:gd name="connsiteY20" fmla="*/ 290322 h 1058050"/>
                  <a:gd name="connsiteX0" fmla="*/ 43720 w 1265371"/>
                  <a:gd name="connsiteY0" fmla="*/ 290322 h 1058442"/>
                  <a:gd name="connsiteX1" fmla="*/ 310039 w 1265371"/>
                  <a:gd name="connsiteY1" fmla="*/ 285369 h 1058442"/>
                  <a:gd name="connsiteX2" fmla="*/ 619887 w 1265371"/>
                  <a:gd name="connsiteY2" fmla="*/ 276320 h 1058442"/>
                  <a:gd name="connsiteX3" fmla="*/ 1041082 w 1265371"/>
                  <a:gd name="connsiteY3" fmla="*/ 263081 h 1058442"/>
                  <a:gd name="connsiteX4" fmla="*/ 1071182 w 1265371"/>
                  <a:gd name="connsiteY4" fmla="*/ 244697 h 1058442"/>
                  <a:gd name="connsiteX5" fmla="*/ 1214247 w 1265371"/>
                  <a:gd name="connsiteY5" fmla="*/ 0 h 1058442"/>
                  <a:gd name="connsiteX6" fmla="*/ 1220534 w 1265371"/>
                  <a:gd name="connsiteY6" fmla="*/ 13716 h 1058442"/>
                  <a:gd name="connsiteX7" fmla="*/ 1231202 w 1265371"/>
                  <a:gd name="connsiteY7" fmla="*/ 46673 h 1058442"/>
                  <a:gd name="connsiteX8" fmla="*/ 1241774 w 1265371"/>
                  <a:gd name="connsiteY8" fmla="*/ 324517 h 1058442"/>
                  <a:gd name="connsiteX9" fmla="*/ 1256633 w 1265371"/>
                  <a:gd name="connsiteY9" fmla="*/ 708660 h 1058442"/>
                  <a:gd name="connsiteX10" fmla="*/ 1265301 w 1265371"/>
                  <a:gd name="connsiteY10" fmla="*/ 933259 h 1058442"/>
                  <a:gd name="connsiteX11" fmla="*/ 1256919 w 1265371"/>
                  <a:gd name="connsiteY11" fmla="*/ 969931 h 1058442"/>
                  <a:gd name="connsiteX12" fmla="*/ 1240536 w 1265371"/>
                  <a:gd name="connsiteY12" fmla="*/ 980980 h 1058442"/>
                  <a:gd name="connsiteX13" fmla="*/ 1080516 w 1265371"/>
                  <a:gd name="connsiteY13" fmla="*/ 991457 h 1058442"/>
                  <a:gd name="connsiteX14" fmla="*/ 96774 w 1265371"/>
                  <a:gd name="connsiteY14" fmla="*/ 1050798 h 1058442"/>
                  <a:gd name="connsiteX15" fmla="*/ 24003 w 1265371"/>
                  <a:gd name="connsiteY15" fmla="*/ 1058037 h 1058442"/>
                  <a:gd name="connsiteX16" fmla="*/ 0 w 1265371"/>
                  <a:gd name="connsiteY16" fmla="*/ 1049750 h 1058442"/>
                  <a:gd name="connsiteX17" fmla="*/ 11525 w 1265371"/>
                  <a:gd name="connsiteY17" fmla="*/ 824770 h 1058442"/>
                  <a:gd name="connsiteX18" fmla="*/ 34576 w 1265371"/>
                  <a:gd name="connsiteY18" fmla="*/ 396431 h 1058442"/>
                  <a:gd name="connsiteX19" fmla="*/ 43720 w 1265371"/>
                  <a:gd name="connsiteY19" fmla="*/ 290322 h 1058442"/>
                  <a:gd name="connsiteX0" fmla="*/ 53113 w 1339800"/>
                  <a:gd name="connsiteY0" fmla="*/ 290322 h 1059028"/>
                  <a:gd name="connsiteX1" fmla="*/ 319432 w 1339800"/>
                  <a:gd name="connsiteY1" fmla="*/ 285369 h 1059028"/>
                  <a:gd name="connsiteX2" fmla="*/ 629280 w 1339800"/>
                  <a:gd name="connsiteY2" fmla="*/ 276320 h 1059028"/>
                  <a:gd name="connsiteX3" fmla="*/ 1050475 w 1339800"/>
                  <a:gd name="connsiteY3" fmla="*/ 263081 h 1059028"/>
                  <a:gd name="connsiteX4" fmla="*/ 1080575 w 1339800"/>
                  <a:gd name="connsiteY4" fmla="*/ 244697 h 1059028"/>
                  <a:gd name="connsiteX5" fmla="*/ 1223640 w 1339800"/>
                  <a:gd name="connsiteY5" fmla="*/ 0 h 1059028"/>
                  <a:gd name="connsiteX6" fmla="*/ 1229927 w 1339800"/>
                  <a:gd name="connsiteY6" fmla="*/ 13716 h 1059028"/>
                  <a:gd name="connsiteX7" fmla="*/ 1240595 w 1339800"/>
                  <a:gd name="connsiteY7" fmla="*/ 46673 h 1059028"/>
                  <a:gd name="connsiteX8" fmla="*/ 1251167 w 1339800"/>
                  <a:gd name="connsiteY8" fmla="*/ 324517 h 1059028"/>
                  <a:gd name="connsiteX9" fmla="*/ 1266026 w 1339800"/>
                  <a:gd name="connsiteY9" fmla="*/ 708660 h 1059028"/>
                  <a:gd name="connsiteX10" fmla="*/ 1274694 w 1339800"/>
                  <a:gd name="connsiteY10" fmla="*/ 933259 h 1059028"/>
                  <a:gd name="connsiteX11" fmla="*/ 1266312 w 1339800"/>
                  <a:gd name="connsiteY11" fmla="*/ 969931 h 1059028"/>
                  <a:gd name="connsiteX12" fmla="*/ 1249929 w 1339800"/>
                  <a:gd name="connsiteY12" fmla="*/ 980980 h 1059028"/>
                  <a:gd name="connsiteX13" fmla="*/ 106167 w 1339800"/>
                  <a:gd name="connsiteY13" fmla="*/ 1050798 h 1059028"/>
                  <a:gd name="connsiteX14" fmla="*/ 33396 w 1339800"/>
                  <a:gd name="connsiteY14" fmla="*/ 1058037 h 1059028"/>
                  <a:gd name="connsiteX15" fmla="*/ 9393 w 1339800"/>
                  <a:gd name="connsiteY15" fmla="*/ 1049750 h 1059028"/>
                  <a:gd name="connsiteX16" fmla="*/ 20918 w 1339800"/>
                  <a:gd name="connsiteY16" fmla="*/ 824770 h 1059028"/>
                  <a:gd name="connsiteX17" fmla="*/ 43969 w 1339800"/>
                  <a:gd name="connsiteY17" fmla="*/ 396431 h 1059028"/>
                  <a:gd name="connsiteX18" fmla="*/ 53113 w 1339800"/>
                  <a:gd name="connsiteY18" fmla="*/ 290322 h 1059028"/>
                  <a:gd name="connsiteX0" fmla="*/ 53113 w 1339800"/>
                  <a:gd name="connsiteY0" fmla="*/ 290322 h 1059028"/>
                  <a:gd name="connsiteX1" fmla="*/ 319432 w 1339800"/>
                  <a:gd name="connsiteY1" fmla="*/ 285369 h 1059028"/>
                  <a:gd name="connsiteX2" fmla="*/ 1050475 w 1339800"/>
                  <a:gd name="connsiteY2" fmla="*/ 263081 h 1059028"/>
                  <a:gd name="connsiteX3" fmla="*/ 1080575 w 1339800"/>
                  <a:gd name="connsiteY3" fmla="*/ 244697 h 1059028"/>
                  <a:gd name="connsiteX4" fmla="*/ 1223640 w 1339800"/>
                  <a:gd name="connsiteY4" fmla="*/ 0 h 1059028"/>
                  <a:gd name="connsiteX5" fmla="*/ 1229927 w 1339800"/>
                  <a:gd name="connsiteY5" fmla="*/ 13716 h 1059028"/>
                  <a:gd name="connsiteX6" fmla="*/ 1240595 w 1339800"/>
                  <a:gd name="connsiteY6" fmla="*/ 46673 h 1059028"/>
                  <a:gd name="connsiteX7" fmla="*/ 1251167 w 1339800"/>
                  <a:gd name="connsiteY7" fmla="*/ 324517 h 1059028"/>
                  <a:gd name="connsiteX8" fmla="*/ 1266026 w 1339800"/>
                  <a:gd name="connsiteY8" fmla="*/ 708660 h 1059028"/>
                  <a:gd name="connsiteX9" fmla="*/ 1274694 w 1339800"/>
                  <a:gd name="connsiteY9" fmla="*/ 933259 h 1059028"/>
                  <a:gd name="connsiteX10" fmla="*/ 1266312 w 1339800"/>
                  <a:gd name="connsiteY10" fmla="*/ 969931 h 1059028"/>
                  <a:gd name="connsiteX11" fmla="*/ 1249929 w 1339800"/>
                  <a:gd name="connsiteY11" fmla="*/ 980980 h 1059028"/>
                  <a:gd name="connsiteX12" fmla="*/ 106167 w 1339800"/>
                  <a:gd name="connsiteY12" fmla="*/ 1050798 h 1059028"/>
                  <a:gd name="connsiteX13" fmla="*/ 33396 w 1339800"/>
                  <a:gd name="connsiteY13" fmla="*/ 1058037 h 1059028"/>
                  <a:gd name="connsiteX14" fmla="*/ 9393 w 1339800"/>
                  <a:gd name="connsiteY14" fmla="*/ 1049750 h 1059028"/>
                  <a:gd name="connsiteX15" fmla="*/ 20918 w 1339800"/>
                  <a:gd name="connsiteY15" fmla="*/ 824770 h 1059028"/>
                  <a:gd name="connsiteX16" fmla="*/ 43969 w 1339800"/>
                  <a:gd name="connsiteY16" fmla="*/ 396431 h 1059028"/>
                  <a:gd name="connsiteX17" fmla="*/ 53113 w 1339800"/>
                  <a:gd name="connsiteY17" fmla="*/ 290322 h 1059028"/>
                  <a:gd name="connsiteX0" fmla="*/ 53113 w 1339800"/>
                  <a:gd name="connsiteY0" fmla="*/ 290322 h 1059028"/>
                  <a:gd name="connsiteX1" fmla="*/ 1050475 w 1339800"/>
                  <a:gd name="connsiteY1" fmla="*/ 263081 h 1059028"/>
                  <a:gd name="connsiteX2" fmla="*/ 1080575 w 1339800"/>
                  <a:gd name="connsiteY2" fmla="*/ 244697 h 1059028"/>
                  <a:gd name="connsiteX3" fmla="*/ 1223640 w 1339800"/>
                  <a:gd name="connsiteY3" fmla="*/ 0 h 1059028"/>
                  <a:gd name="connsiteX4" fmla="*/ 1229927 w 1339800"/>
                  <a:gd name="connsiteY4" fmla="*/ 13716 h 1059028"/>
                  <a:gd name="connsiteX5" fmla="*/ 1240595 w 1339800"/>
                  <a:gd name="connsiteY5" fmla="*/ 46673 h 1059028"/>
                  <a:gd name="connsiteX6" fmla="*/ 1251167 w 1339800"/>
                  <a:gd name="connsiteY6" fmla="*/ 324517 h 1059028"/>
                  <a:gd name="connsiteX7" fmla="*/ 1266026 w 1339800"/>
                  <a:gd name="connsiteY7" fmla="*/ 708660 h 1059028"/>
                  <a:gd name="connsiteX8" fmla="*/ 1274694 w 1339800"/>
                  <a:gd name="connsiteY8" fmla="*/ 933259 h 1059028"/>
                  <a:gd name="connsiteX9" fmla="*/ 1266312 w 1339800"/>
                  <a:gd name="connsiteY9" fmla="*/ 969931 h 1059028"/>
                  <a:gd name="connsiteX10" fmla="*/ 1249929 w 1339800"/>
                  <a:gd name="connsiteY10" fmla="*/ 980980 h 1059028"/>
                  <a:gd name="connsiteX11" fmla="*/ 106167 w 1339800"/>
                  <a:gd name="connsiteY11" fmla="*/ 1050798 h 1059028"/>
                  <a:gd name="connsiteX12" fmla="*/ 33396 w 1339800"/>
                  <a:gd name="connsiteY12" fmla="*/ 1058037 h 1059028"/>
                  <a:gd name="connsiteX13" fmla="*/ 9393 w 1339800"/>
                  <a:gd name="connsiteY13" fmla="*/ 1049750 h 1059028"/>
                  <a:gd name="connsiteX14" fmla="*/ 20918 w 1339800"/>
                  <a:gd name="connsiteY14" fmla="*/ 824770 h 1059028"/>
                  <a:gd name="connsiteX15" fmla="*/ 43969 w 1339800"/>
                  <a:gd name="connsiteY15" fmla="*/ 396431 h 1059028"/>
                  <a:gd name="connsiteX16" fmla="*/ 53113 w 1339800"/>
                  <a:gd name="connsiteY16" fmla="*/ 290322 h 1059028"/>
                  <a:gd name="connsiteX0" fmla="*/ 53113 w 1339800"/>
                  <a:gd name="connsiteY0" fmla="*/ 290322 h 1059028"/>
                  <a:gd name="connsiteX1" fmla="*/ 1050475 w 1339800"/>
                  <a:gd name="connsiteY1" fmla="*/ 263081 h 1059028"/>
                  <a:gd name="connsiteX2" fmla="*/ 1080575 w 1339800"/>
                  <a:gd name="connsiteY2" fmla="*/ 244697 h 1059028"/>
                  <a:gd name="connsiteX3" fmla="*/ 1223640 w 1339800"/>
                  <a:gd name="connsiteY3" fmla="*/ 0 h 1059028"/>
                  <a:gd name="connsiteX4" fmla="*/ 1229927 w 1339800"/>
                  <a:gd name="connsiteY4" fmla="*/ 13716 h 1059028"/>
                  <a:gd name="connsiteX5" fmla="*/ 1251167 w 1339800"/>
                  <a:gd name="connsiteY5" fmla="*/ 324517 h 1059028"/>
                  <a:gd name="connsiteX6" fmla="*/ 1266026 w 1339800"/>
                  <a:gd name="connsiteY6" fmla="*/ 708660 h 1059028"/>
                  <a:gd name="connsiteX7" fmla="*/ 1274694 w 1339800"/>
                  <a:gd name="connsiteY7" fmla="*/ 933259 h 1059028"/>
                  <a:gd name="connsiteX8" fmla="*/ 1266312 w 1339800"/>
                  <a:gd name="connsiteY8" fmla="*/ 969931 h 1059028"/>
                  <a:gd name="connsiteX9" fmla="*/ 1249929 w 1339800"/>
                  <a:gd name="connsiteY9" fmla="*/ 980980 h 1059028"/>
                  <a:gd name="connsiteX10" fmla="*/ 106167 w 1339800"/>
                  <a:gd name="connsiteY10" fmla="*/ 1050798 h 1059028"/>
                  <a:gd name="connsiteX11" fmla="*/ 33396 w 1339800"/>
                  <a:gd name="connsiteY11" fmla="*/ 1058037 h 1059028"/>
                  <a:gd name="connsiteX12" fmla="*/ 9393 w 1339800"/>
                  <a:gd name="connsiteY12" fmla="*/ 1049750 h 1059028"/>
                  <a:gd name="connsiteX13" fmla="*/ 20918 w 1339800"/>
                  <a:gd name="connsiteY13" fmla="*/ 824770 h 1059028"/>
                  <a:gd name="connsiteX14" fmla="*/ 43969 w 1339800"/>
                  <a:gd name="connsiteY14" fmla="*/ 396431 h 1059028"/>
                  <a:gd name="connsiteX15" fmla="*/ 53113 w 1339800"/>
                  <a:gd name="connsiteY15" fmla="*/ 290322 h 1059028"/>
                  <a:gd name="connsiteX0" fmla="*/ 53113 w 1339800"/>
                  <a:gd name="connsiteY0" fmla="*/ 290322 h 1059028"/>
                  <a:gd name="connsiteX1" fmla="*/ 1050475 w 1339800"/>
                  <a:gd name="connsiteY1" fmla="*/ 263081 h 1059028"/>
                  <a:gd name="connsiteX2" fmla="*/ 1080575 w 1339800"/>
                  <a:gd name="connsiteY2" fmla="*/ 244697 h 1059028"/>
                  <a:gd name="connsiteX3" fmla="*/ 1223640 w 1339800"/>
                  <a:gd name="connsiteY3" fmla="*/ 0 h 1059028"/>
                  <a:gd name="connsiteX4" fmla="*/ 1229927 w 1339800"/>
                  <a:gd name="connsiteY4" fmla="*/ 13716 h 1059028"/>
                  <a:gd name="connsiteX5" fmla="*/ 1266026 w 1339800"/>
                  <a:gd name="connsiteY5" fmla="*/ 708660 h 1059028"/>
                  <a:gd name="connsiteX6" fmla="*/ 1274694 w 1339800"/>
                  <a:gd name="connsiteY6" fmla="*/ 933259 h 1059028"/>
                  <a:gd name="connsiteX7" fmla="*/ 1266312 w 1339800"/>
                  <a:gd name="connsiteY7" fmla="*/ 969931 h 1059028"/>
                  <a:gd name="connsiteX8" fmla="*/ 1249929 w 1339800"/>
                  <a:gd name="connsiteY8" fmla="*/ 980980 h 1059028"/>
                  <a:gd name="connsiteX9" fmla="*/ 106167 w 1339800"/>
                  <a:gd name="connsiteY9" fmla="*/ 1050798 h 1059028"/>
                  <a:gd name="connsiteX10" fmla="*/ 33396 w 1339800"/>
                  <a:gd name="connsiteY10" fmla="*/ 1058037 h 1059028"/>
                  <a:gd name="connsiteX11" fmla="*/ 9393 w 1339800"/>
                  <a:gd name="connsiteY11" fmla="*/ 1049750 h 1059028"/>
                  <a:gd name="connsiteX12" fmla="*/ 20918 w 1339800"/>
                  <a:gd name="connsiteY12" fmla="*/ 824770 h 1059028"/>
                  <a:gd name="connsiteX13" fmla="*/ 43969 w 1339800"/>
                  <a:gd name="connsiteY13" fmla="*/ 396431 h 1059028"/>
                  <a:gd name="connsiteX14" fmla="*/ 53113 w 1339800"/>
                  <a:gd name="connsiteY14" fmla="*/ 290322 h 1059028"/>
                  <a:gd name="connsiteX0" fmla="*/ 53113 w 1339800"/>
                  <a:gd name="connsiteY0" fmla="*/ 290322 h 1059028"/>
                  <a:gd name="connsiteX1" fmla="*/ 1050475 w 1339800"/>
                  <a:gd name="connsiteY1" fmla="*/ 263081 h 1059028"/>
                  <a:gd name="connsiteX2" fmla="*/ 1080575 w 1339800"/>
                  <a:gd name="connsiteY2" fmla="*/ 244697 h 1059028"/>
                  <a:gd name="connsiteX3" fmla="*/ 1223640 w 1339800"/>
                  <a:gd name="connsiteY3" fmla="*/ 0 h 1059028"/>
                  <a:gd name="connsiteX4" fmla="*/ 1229927 w 1339800"/>
                  <a:gd name="connsiteY4" fmla="*/ 13716 h 1059028"/>
                  <a:gd name="connsiteX5" fmla="*/ 1274694 w 1339800"/>
                  <a:gd name="connsiteY5" fmla="*/ 933259 h 1059028"/>
                  <a:gd name="connsiteX6" fmla="*/ 1266312 w 1339800"/>
                  <a:gd name="connsiteY6" fmla="*/ 969931 h 1059028"/>
                  <a:gd name="connsiteX7" fmla="*/ 1249929 w 1339800"/>
                  <a:gd name="connsiteY7" fmla="*/ 980980 h 1059028"/>
                  <a:gd name="connsiteX8" fmla="*/ 106167 w 1339800"/>
                  <a:gd name="connsiteY8" fmla="*/ 1050798 h 1059028"/>
                  <a:gd name="connsiteX9" fmla="*/ 33396 w 1339800"/>
                  <a:gd name="connsiteY9" fmla="*/ 1058037 h 1059028"/>
                  <a:gd name="connsiteX10" fmla="*/ 9393 w 1339800"/>
                  <a:gd name="connsiteY10" fmla="*/ 1049750 h 1059028"/>
                  <a:gd name="connsiteX11" fmla="*/ 20918 w 1339800"/>
                  <a:gd name="connsiteY11" fmla="*/ 824770 h 1059028"/>
                  <a:gd name="connsiteX12" fmla="*/ 43969 w 1339800"/>
                  <a:gd name="connsiteY12" fmla="*/ 396431 h 1059028"/>
                  <a:gd name="connsiteX13" fmla="*/ 53113 w 1339800"/>
                  <a:gd name="connsiteY13" fmla="*/ 290322 h 1059028"/>
                  <a:gd name="connsiteX0" fmla="*/ 53113 w 1344257"/>
                  <a:gd name="connsiteY0" fmla="*/ 290322 h 1059028"/>
                  <a:gd name="connsiteX1" fmla="*/ 1050475 w 1344257"/>
                  <a:gd name="connsiteY1" fmla="*/ 263081 h 1059028"/>
                  <a:gd name="connsiteX2" fmla="*/ 1080575 w 1344257"/>
                  <a:gd name="connsiteY2" fmla="*/ 244697 h 1059028"/>
                  <a:gd name="connsiteX3" fmla="*/ 1223640 w 1344257"/>
                  <a:gd name="connsiteY3" fmla="*/ 0 h 1059028"/>
                  <a:gd name="connsiteX4" fmla="*/ 1229927 w 1344257"/>
                  <a:gd name="connsiteY4" fmla="*/ 13716 h 1059028"/>
                  <a:gd name="connsiteX5" fmla="*/ 1274694 w 1344257"/>
                  <a:gd name="connsiteY5" fmla="*/ 933259 h 1059028"/>
                  <a:gd name="connsiteX6" fmla="*/ 1249929 w 1344257"/>
                  <a:gd name="connsiteY6" fmla="*/ 980980 h 1059028"/>
                  <a:gd name="connsiteX7" fmla="*/ 106167 w 1344257"/>
                  <a:gd name="connsiteY7" fmla="*/ 1050798 h 1059028"/>
                  <a:gd name="connsiteX8" fmla="*/ 33396 w 1344257"/>
                  <a:gd name="connsiteY8" fmla="*/ 1058037 h 1059028"/>
                  <a:gd name="connsiteX9" fmla="*/ 9393 w 1344257"/>
                  <a:gd name="connsiteY9" fmla="*/ 1049750 h 1059028"/>
                  <a:gd name="connsiteX10" fmla="*/ 20918 w 1344257"/>
                  <a:gd name="connsiteY10" fmla="*/ 824770 h 1059028"/>
                  <a:gd name="connsiteX11" fmla="*/ 43969 w 1344257"/>
                  <a:gd name="connsiteY11" fmla="*/ 396431 h 1059028"/>
                  <a:gd name="connsiteX12" fmla="*/ 53113 w 1344257"/>
                  <a:gd name="connsiteY12" fmla="*/ 290322 h 1059028"/>
                  <a:gd name="connsiteX0" fmla="*/ 53113 w 1329167"/>
                  <a:gd name="connsiteY0" fmla="*/ 290322 h 1073706"/>
                  <a:gd name="connsiteX1" fmla="*/ 1050475 w 1329167"/>
                  <a:gd name="connsiteY1" fmla="*/ 263081 h 1073706"/>
                  <a:gd name="connsiteX2" fmla="*/ 1080575 w 1329167"/>
                  <a:gd name="connsiteY2" fmla="*/ 244697 h 1073706"/>
                  <a:gd name="connsiteX3" fmla="*/ 1223640 w 1329167"/>
                  <a:gd name="connsiteY3" fmla="*/ 0 h 1073706"/>
                  <a:gd name="connsiteX4" fmla="*/ 1229927 w 1329167"/>
                  <a:gd name="connsiteY4" fmla="*/ 13716 h 1073706"/>
                  <a:gd name="connsiteX5" fmla="*/ 1249929 w 1329167"/>
                  <a:gd name="connsiteY5" fmla="*/ 980980 h 1073706"/>
                  <a:gd name="connsiteX6" fmla="*/ 106167 w 1329167"/>
                  <a:gd name="connsiteY6" fmla="*/ 1050798 h 1073706"/>
                  <a:gd name="connsiteX7" fmla="*/ 33396 w 1329167"/>
                  <a:gd name="connsiteY7" fmla="*/ 1058037 h 1073706"/>
                  <a:gd name="connsiteX8" fmla="*/ 9393 w 1329167"/>
                  <a:gd name="connsiteY8" fmla="*/ 1049750 h 1073706"/>
                  <a:gd name="connsiteX9" fmla="*/ 20918 w 1329167"/>
                  <a:gd name="connsiteY9" fmla="*/ 824770 h 1073706"/>
                  <a:gd name="connsiteX10" fmla="*/ 43969 w 1329167"/>
                  <a:gd name="connsiteY10" fmla="*/ 396431 h 1073706"/>
                  <a:gd name="connsiteX11" fmla="*/ 53113 w 1329167"/>
                  <a:gd name="connsiteY11" fmla="*/ 290322 h 1073706"/>
                  <a:gd name="connsiteX0" fmla="*/ 53113 w 1250589"/>
                  <a:gd name="connsiteY0" fmla="*/ 290322 h 1073706"/>
                  <a:gd name="connsiteX1" fmla="*/ 1050475 w 1250589"/>
                  <a:gd name="connsiteY1" fmla="*/ 263081 h 1073706"/>
                  <a:gd name="connsiteX2" fmla="*/ 1080575 w 1250589"/>
                  <a:gd name="connsiteY2" fmla="*/ 244697 h 1073706"/>
                  <a:gd name="connsiteX3" fmla="*/ 1223640 w 1250589"/>
                  <a:gd name="connsiteY3" fmla="*/ 0 h 1073706"/>
                  <a:gd name="connsiteX4" fmla="*/ 1229927 w 1250589"/>
                  <a:gd name="connsiteY4" fmla="*/ 13716 h 1073706"/>
                  <a:gd name="connsiteX5" fmla="*/ 1249929 w 1250589"/>
                  <a:gd name="connsiteY5" fmla="*/ 980980 h 1073706"/>
                  <a:gd name="connsiteX6" fmla="*/ 106167 w 1250589"/>
                  <a:gd name="connsiteY6" fmla="*/ 1050798 h 1073706"/>
                  <a:gd name="connsiteX7" fmla="*/ 33396 w 1250589"/>
                  <a:gd name="connsiteY7" fmla="*/ 1058037 h 1073706"/>
                  <a:gd name="connsiteX8" fmla="*/ 9393 w 1250589"/>
                  <a:gd name="connsiteY8" fmla="*/ 1049750 h 1073706"/>
                  <a:gd name="connsiteX9" fmla="*/ 20918 w 1250589"/>
                  <a:gd name="connsiteY9" fmla="*/ 824770 h 1073706"/>
                  <a:gd name="connsiteX10" fmla="*/ 43969 w 1250589"/>
                  <a:gd name="connsiteY10" fmla="*/ 396431 h 1073706"/>
                  <a:gd name="connsiteX11" fmla="*/ 53113 w 1250589"/>
                  <a:gd name="connsiteY11" fmla="*/ 290322 h 1073706"/>
                  <a:gd name="connsiteX0" fmla="*/ 53113 w 1250589"/>
                  <a:gd name="connsiteY0" fmla="*/ 290322 h 1082009"/>
                  <a:gd name="connsiteX1" fmla="*/ 1050475 w 1250589"/>
                  <a:gd name="connsiteY1" fmla="*/ 263081 h 1082009"/>
                  <a:gd name="connsiteX2" fmla="*/ 1080575 w 1250589"/>
                  <a:gd name="connsiteY2" fmla="*/ 244697 h 1082009"/>
                  <a:gd name="connsiteX3" fmla="*/ 1223640 w 1250589"/>
                  <a:gd name="connsiteY3" fmla="*/ 0 h 1082009"/>
                  <a:gd name="connsiteX4" fmla="*/ 1229927 w 1250589"/>
                  <a:gd name="connsiteY4" fmla="*/ 13716 h 1082009"/>
                  <a:gd name="connsiteX5" fmla="*/ 1249929 w 1250589"/>
                  <a:gd name="connsiteY5" fmla="*/ 988595 h 1082009"/>
                  <a:gd name="connsiteX6" fmla="*/ 106167 w 1250589"/>
                  <a:gd name="connsiteY6" fmla="*/ 1050798 h 1082009"/>
                  <a:gd name="connsiteX7" fmla="*/ 33396 w 1250589"/>
                  <a:gd name="connsiteY7" fmla="*/ 1058037 h 1082009"/>
                  <a:gd name="connsiteX8" fmla="*/ 9393 w 1250589"/>
                  <a:gd name="connsiteY8" fmla="*/ 1049750 h 1082009"/>
                  <a:gd name="connsiteX9" fmla="*/ 20918 w 1250589"/>
                  <a:gd name="connsiteY9" fmla="*/ 824770 h 1082009"/>
                  <a:gd name="connsiteX10" fmla="*/ 43969 w 1250589"/>
                  <a:gd name="connsiteY10" fmla="*/ 396431 h 1082009"/>
                  <a:gd name="connsiteX11" fmla="*/ 53113 w 1250589"/>
                  <a:gd name="connsiteY11" fmla="*/ 290322 h 1082009"/>
                  <a:gd name="connsiteX0" fmla="*/ 53113 w 1250589"/>
                  <a:gd name="connsiteY0" fmla="*/ 290322 h 1058593"/>
                  <a:gd name="connsiteX1" fmla="*/ 1050475 w 1250589"/>
                  <a:gd name="connsiteY1" fmla="*/ 263081 h 1058593"/>
                  <a:gd name="connsiteX2" fmla="*/ 1080575 w 1250589"/>
                  <a:gd name="connsiteY2" fmla="*/ 244697 h 1058593"/>
                  <a:gd name="connsiteX3" fmla="*/ 1223640 w 1250589"/>
                  <a:gd name="connsiteY3" fmla="*/ 0 h 1058593"/>
                  <a:gd name="connsiteX4" fmla="*/ 1229927 w 1250589"/>
                  <a:gd name="connsiteY4" fmla="*/ 13716 h 1058593"/>
                  <a:gd name="connsiteX5" fmla="*/ 1249929 w 1250589"/>
                  <a:gd name="connsiteY5" fmla="*/ 988595 h 1058593"/>
                  <a:gd name="connsiteX6" fmla="*/ 106167 w 1250589"/>
                  <a:gd name="connsiteY6" fmla="*/ 1050798 h 1058593"/>
                  <a:gd name="connsiteX7" fmla="*/ 33396 w 1250589"/>
                  <a:gd name="connsiteY7" fmla="*/ 1058037 h 1058593"/>
                  <a:gd name="connsiteX8" fmla="*/ 9393 w 1250589"/>
                  <a:gd name="connsiteY8" fmla="*/ 1049750 h 1058593"/>
                  <a:gd name="connsiteX9" fmla="*/ 20918 w 1250589"/>
                  <a:gd name="connsiteY9" fmla="*/ 824770 h 1058593"/>
                  <a:gd name="connsiteX10" fmla="*/ 43969 w 1250589"/>
                  <a:gd name="connsiteY10" fmla="*/ 396431 h 1058593"/>
                  <a:gd name="connsiteX11" fmla="*/ 53113 w 1250589"/>
                  <a:gd name="connsiteY11" fmla="*/ 290322 h 1058593"/>
                  <a:gd name="connsiteX0" fmla="*/ 53114 w 1250590"/>
                  <a:gd name="connsiteY0" fmla="*/ 290322 h 1058050"/>
                  <a:gd name="connsiteX1" fmla="*/ 1050476 w 1250590"/>
                  <a:gd name="connsiteY1" fmla="*/ 263081 h 1058050"/>
                  <a:gd name="connsiteX2" fmla="*/ 1080576 w 1250590"/>
                  <a:gd name="connsiteY2" fmla="*/ 244697 h 1058050"/>
                  <a:gd name="connsiteX3" fmla="*/ 1223641 w 1250590"/>
                  <a:gd name="connsiteY3" fmla="*/ 0 h 1058050"/>
                  <a:gd name="connsiteX4" fmla="*/ 1229928 w 1250590"/>
                  <a:gd name="connsiteY4" fmla="*/ 13716 h 1058050"/>
                  <a:gd name="connsiteX5" fmla="*/ 1249930 w 1250590"/>
                  <a:gd name="connsiteY5" fmla="*/ 1011439 h 1058050"/>
                  <a:gd name="connsiteX6" fmla="*/ 106168 w 1250590"/>
                  <a:gd name="connsiteY6" fmla="*/ 1050798 h 1058050"/>
                  <a:gd name="connsiteX7" fmla="*/ 33397 w 1250590"/>
                  <a:gd name="connsiteY7" fmla="*/ 1058037 h 1058050"/>
                  <a:gd name="connsiteX8" fmla="*/ 9394 w 1250590"/>
                  <a:gd name="connsiteY8" fmla="*/ 1049750 h 1058050"/>
                  <a:gd name="connsiteX9" fmla="*/ 20919 w 1250590"/>
                  <a:gd name="connsiteY9" fmla="*/ 824770 h 1058050"/>
                  <a:gd name="connsiteX10" fmla="*/ 43970 w 1250590"/>
                  <a:gd name="connsiteY10" fmla="*/ 396431 h 1058050"/>
                  <a:gd name="connsiteX11" fmla="*/ 53114 w 1250590"/>
                  <a:gd name="connsiteY11" fmla="*/ 290322 h 1058050"/>
                  <a:gd name="connsiteX0" fmla="*/ 53114 w 1250590"/>
                  <a:gd name="connsiteY0" fmla="*/ 290322 h 1058593"/>
                  <a:gd name="connsiteX1" fmla="*/ 1050476 w 1250590"/>
                  <a:gd name="connsiteY1" fmla="*/ 263081 h 1058593"/>
                  <a:gd name="connsiteX2" fmla="*/ 1080576 w 1250590"/>
                  <a:gd name="connsiteY2" fmla="*/ 244697 h 1058593"/>
                  <a:gd name="connsiteX3" fmla="*/ 1223641 w 1250590"/>
                  <a:gd name="connsiteY3" fmla="*/ 0 h 1058593"/>
                  <a:gd name="connsiteX4" fmla="*/ 1229928 w 1250590"/>
                  <a:gd name="connsiteY4" fmla="*/ 13716 h 1058593"/>
                  <a:gd name="connsiteX5" fmla="*/ 1249930 w 1250590"/>
                  <a:gd name="connsiteY5" fmla="*/ 988594 h 1058593"/>
                  <a:gd name="connsiteX6" fmla="*/ 106168 w 1250590"/>
                  <a:gd name="connsiteY6" fmla="*/ 1050798 h 1058593"/>
                  <a:gd name="connsiteX7" fmla="*/ 33397 w 1250590"/>
                  <a:gd name="connsiteY7" fmla="*/ 1058037 h 1058593"/>
                  <a:gd name="connsiteX8" fmla="*/ 9394 w 1250590"/>
                  <a:gd name="connsiteY8" fmla="*/ 1049750 h 1058593"/>
                  <a:gd name="connsiteX9" fmla="*/ 20919 w 1250590"/>
                  <a:gd name="connsiteY9" fmla="*/ 824770 h 1058593"/>
                  <a:gd name="connsiteX10" fmla="*/ 43970 w 1250590"/>
                  <a:gd name="connsiteY10" fmla="*/ 396431 h 1058593"/>
                  <a:gd name="connsiteX11" fmla="*/ 53114 w 1250590"/>
                  <a:gd name="connsiteY11" fmla="*/ 290322 h 1058593"/>
                  <a:gd name="connsiteX0" fmla="*/ 53114 w 1251733"/>
                  <a:gd name="connsiteY0" fmla="*/ 290322 h 1058593"/>
                  <a:gd name="connsiteX1" fmla="*/ 1050476 w 1251733"/>
                  <a:gd name="connsiteY1" fmla="*/ 263081 h 1058593"/>
                  <a:gd name="connsiteX2" fmla="*/ 1080576 w 1251733"/>
                  <a:gd name="connsiteY2" fmla="*/ 244697 h 1058593"/>
                  <a:gd name="connsiteX3" fmla="*/ 1223641 w 1251733"/>
                  <a:gd name="connsiteY3" fmla="*/ 0 h 1058593"/>
                  <a:gd name="connsiteX4" fmla="*/ 1245158 w 1251733"/>
                  <a:gd name="connsiteY4" fmla="*/ 303083 h 1058593"/>
                  <a:gd name="connsiteX5" fmla="*/ 1249930 w 1251733"/>
                  <a:gd name="connsiteY5" fmla="*/ 988594 h 1058593"/>
                  <a:gd name="connsiteX6" fmla="*/ 106168 w 1251733"/>
                  <a:gd name="connsiteY6" fmla="*/ 1050798 h 1058593"/>
                  <a:gd name="connsiteX7" fmla="*/ 33397 w 1251733"/>
                  <a:gd name="connsiteY7" fmla="*/ 1058037 h 1058593"/>
                  <a:gd name="connsiteX8" fmla="*/ 9394 w 1251733"/>
                  <a:gd name="connsiteY8" fmla="*/ 1049750 h 1058593"/>
                  <a:gd name="connsiteX9" fmla="*/ 20919 w 1251733"/>
                  <a:gd name="connsiteY9" fmla="*/ 824770 h 1058593"/>
                  <a:gd name="connsiteX10" fmla="*/ 43970 w 1251733"/>
                  <a:gd name="connsiteY10" fmla="*/ 396431 h 1058593"/>
                  <a:gd name="connsiteX11" fmla="*/ 53114 w 1251733"/>
                  <a:gd name="connsiteY11" fmla="*/ 290322 h 1058593"/>
                  <a:gd name="connsiteX0" fmla="*/ 53114 w 1482704"/>
                  <a:gd name="connsiteY0" fmla="*/ 929976 h 1698247"/>
                  <a:gd name="connsiteX1" fmla="*/ 1050476 w 1482704"/>
                  <a:gd name="connsiteY1" fmla="*/ 902735 h 1698247"/>
                  <a:gd name="connsiteX2" fmla="*/ 1080576 w 1482704"/>
                  <a:gd name="connsiteY2" fmla="*/ 884351 h 1698247"/>
                  <a:gd name="connsiteX3" fmla="*/ 1482550 w 1482704"/>
                  <a:gd name="connsiteY3" fmla="*/ 0 h 1698247"/>
                  <a:gd name="connsiteX4" fmla="*/ 1245158 w 1482704"/>
                  <a:gd name="connsiteY4" fmla="*/ 942737 h 1698247"/>
                  <a:gd name="connsiteX5" fmla="*/ 1249930 w 1482704"/>
                  <a:gd name="connsiteY5" fmla="*/ 1628248 h 1698247"/>
                  <a:gd name="connsiteX6" fmla="*/ 106168 w 1482704"/>
                  <a:gd name="connsiteY6" fmla="*/ 1690452 h 1698247"/>
                  <a:gd name="connsiteX7" fmla="*/ 33397 w 1482704"/>
                  <a:gd name="connsiteY7" fmla="*/ 1697691 h 1698247"/>
                  <a:gd name="connsiteX8" fmla="*/ 9394 w 1482704"/>
                  <a:gd name="connsiteY8" fmla="*/ 1689404 h 1698247"/>
                  <a:gd name="connsiteX9" fmla="*/ 20919 w 1482704"/>
                  <a:gd name="connsiteY9" fmla="*/ 1464424 h 1698247"/>
                  <a:gd name="connsiteX10" fmla="*/ 43970 w 1482704"/>
                  <a:gd name="connsiteY10" fmla="*/ 1036085 h 1698247"/>
                  <a:gd name="connsiteX11" fmla="*/ 53114 w 1482704"/>
                  <a:gd name="connsiteY11" fmla="*/ 929976 h 1698247"/>
                  <a:gd name="connsiteX0" fmla="*/ 53114 w 1877223"/>
                  <a:gd name="connsiteY0" fmla="*/ 929976 h 1698247"/>
                  <a:gd name="connsiteX1" fmla="*/ 1050476 w 1877223"/>
                  <a:gd name="connsiteY1" fmla="*/ 902735 h 1698247"/>
                  <a:gd name="connsiteX2" fmla="*/ 1080576 w 1877223"/>
                  <a:gd name="connsiteY2" fmla="*/ 884351 h 1698247"/>
                  <a:gd name="connsiteX3" fmla="*/ 1482550 w 1877223"/>
                  <a:gd name="connsiteY3" fmla="*/ 0 h 1698247"/>
                  <a:gd name="connsiteX4" fmla="*/ 1877201 w 1877223"/>
                  <a:gd name="connsiteY4" fmla="*/ 851358 h 1698247"/>
                  <a:gd name="connsiteX5" fmla="*/ 1249930 w 1877223"/>
                  <a:gd name="connsiteY5" fmla="*/ 1628248 h 1698247"/>
                  <a:gd name="connsiteX6" fmla="*/ 106168 w 1877223"/>
                  <a:gd name="connsiteY6" fmla="*/ 1690452 h 1698247"/>
                  <a:gd name="connsiteX7" fmla="*/ 33397 w 1877223"/>
                  <a:gd name="connsiteY7" fmla="*/ 1697691 h 1698247"/>
                  <a:gd name="connsiteX8" fmla="*/ 9394 w 1877223"/>
                  <a:gd name="connsiteY8" fmla="*/ 1689404 h 1698247"/>
                  <a:gd name="connsiteX9" fmla="*/ 20919 w 1877223"/>
                  <a:gd name="connsiteY9" fmla="*/ 1464424 h 1698247"/>
                  <a:gd name="connsiteX10" fmla="*/ 43970 w 1877223"/>
                  <a:gd name="connsiteY10" fmla="*/ 1036085 h 1698247"/>
                  <a:gd name="connsiteX11" fmla="*/ 53114 w 1877223"/>
                  <a:gd name="connsiteY11" fmla="*/ 929976 h 1698247"/>
                  <a:gd name="connsiteX0" fmla="*/ 100010 w 1944759"/>
                  <a:gd name="connsiteY0" fmla="*/ 929976 h 1700142"/>
                  <a:gd name="connsiteX1" fmla="*/ 1097372 w 1944759"/>
                  <a:gd name="connsiteY1" fmla="*/ 902735 h 1700142"/>
                  <a:gd name="connsiteX2" fmla="*/ 1127472 w 1944759"/>
                  <a:gd name="connsiteY2" fmla="*/ 884351 h 1700142"/>
                  <a:gd name="connsiteX3" fmla="*/ 1529446 w 1944759"/>
                  <a:gd name="connsiteY3" fmla="*/ 0 h 1700142"/>
                  <a:gd name="connsiteX4" fmla="*/ 1924097 w 1944759"/>
                  <a:gd name="connsiteY4" fmla="*/ 851358 h 1700142"/>
                  <a:gd name="connsiteX5" fmla="*/ 1944099 w 1944759"/>
                  <a:gd name="connsiteY5" fmla="*/ 1597788 h 1700142"/>
                  <a:gd name="connsiteX6" fmla="*/ 153064 w 1944759"/>
                  <a:gd name="connsiteY6" fmla="*/ 1690452 h 1700142"/>
                  <a:gd name="connsiteX7" fmla="*/ 80293 w 1944759"/>
                  <a:gd name="connsiteY7" fmla="*/ 1697691 h 1700142"/>
                  <a:gd name="connsiteX8" fmla="*/ 56290 w 1944759"/>
                  <a:gd name="connsiteY8" fmla="*/ 1689404 h 1700142"/>
                  <a:gd name="connsiteX9" fmla="*/ 67815 w 1944759"/>
                  <a:gd name="connsiteY9" fmla="*/ 1464424 h 1700142"/>
                  <a:gd name="connsiteX10" fmla="*/ 90866 w 1944759"/>
                  <a:gd name="connsiteY10" fmla="*/ 1036085 h 1700142"/>
                  <a:gd name="connsiteX11" fmla="*/ 100010 w 1944759"/>
                  <a:gd name="connsiteY11" fmla="*/ 929976 h 1700142"/>
                  <a:gd name="connsiteX0" fmla="*/ 770710 w 2615459"/>
                  <a:gd name="connsiteY0" fmla="*/ 929976 h 1700142"/>
                  <a:gd name="connsiteX1" fmla="*/ 1768072 w 2615459"/>
                  <a:gd name="connsiteY1" fmla="*/ 902735 h 1700142"/>
                  <a:gd name="connsiteX2" fmla="*/ 1798172 w 2615459"/>
                  <a:gd name="connsiteY2" fmla="*/ 884351 h 1700142"/>
                  <a:gd name="connsiteX3" fmla="*/ 2200146 w 2615459"/>
                  <a:gd name="connsiteY3" fmla="*/ 0 h 1700142"/>
                  <a:gd name="connsiteX4" fmla="*/ 2594797 w 2615459"/>
                  <a:gd name="connsiteY4" fmla="*/ 851358 h 1700142"/>
                  <a:gd name="connsiteX5" fmla="*/ 2614799 w 2615459"/>
                  <a:gd name="connsiteY5" fmla="*/ 1597788 h 1700142"/>
                  <a:gd name="connsiteX6" fmla="*/ 823764 w 2615459"/>
                  <a:gd name="connsiteY6" fmla="*/ 1690452 h 1700142"/>
                  <a:gd name="connsiteX7" fmla="*/ 750993 w 2615459"/>
                  <a:gd name="connsiteY7" fmla="*/ 1697691 h 1700142"/>
                  <a:gd name="connsiteX8" fmla="*/ 726990 w 2615459"/>
                  <a:gd name="connsiteY8" fmla="*/ 1689404 h 1700142"/>
                  <a:gd name="connsiteX9" fmla="*/ 738515 w 2615459"/>
                  <a:gd name="connsiteY9" fmla="*/ 1464424 h 1700142"/>
                  <a:gd name="connsiteX10" fmla="*/ 69 w 2615459"/>
                  <a:gd name="connsiteY10" fmla="*/ 959936 h 1700142"/>
                  <a:gd name="connsiteX11" fmla="*/ 770710 w 2615459"/>
                  <a:gd name="connsiteY11" fmla="*/ 929976 h 1700142"/>
                  <a:gd name="connsiteX0" fmla="*/ 770706 w 2615455"/>
                  <a:gd name="connsiteY0" fmla="*/ 929976 h 1700142"/>
                  <a:gd name="connsiteX1" fmla="*/ 1768068 w 2615455"/>
                  <a:gd name="connsiteY1" fmla="*/ 902735 h 1700142"/>
                  <a:gd name="connsiteX2" fmla="*/ 1798168 w 2615455"/>
                  <a:gd name="connsiteY2" fmla="*/ 884351 h 1700142"/>
                  <a:gd name="connsiteX3" fmla="*/ 2200142 w 2615455"/>
                  <a:gd name="connsiteY3" fmla="*/ 0 h 1700142"/>
                  <a:gd name="connsiteX4" fmla="*/ 2594793 w 2615455"/>
                  <a:gd name="connsiteY4" fmla="*/ 851358 h 1700142"/>
                  <a:gd name="connsiteX5" fmla="*/ 2614795 w 2615455"/>
                  <a:gd name="connsiteY5" fmla="*/ 1597788 h 1700142"/>
                  <a:gd name="connsiteX6" fmla="*/ 823760 w 2615455"/>
                  <a:gd name="connsiteY6" fmla="*/ 1690452 h 1700142"/>
                  <a:gd name="connsiteX7" fmla="*/ 750989 w 2615455"/>
                  <a:gd name="connsiteY7" fmla="*/ 1697691 h 1700142"/>
                  <a:gd name="connsiteX8" fmla="*/ 726986 w 2615455"/>
                  <a:gd name="connsiteY8" fmla="*/ 1689404 h 1700142"/>
                  <a:gd name="connsiteX9" fmla="*/ 65 w 2615455"/>
                  <a:gd name="connsiteY9" fmla="*/ 959936 h 1700142"/>
                  <a:gd name="connsiteX10" fmla="*/ 770706 w 2615455"/>
                  <a:gd name="connsiteY10" fmla="*/ 929976 h 1700142"/>
                  <a:gd name="connsiteX0" fmla="*/ 770655 w 2615404"/>
                  <a:gd name="connsiteY0" fmla="*/ 929976 h 1753659"/>
                  <a:gd name="connsiteX1" fmla="*/ 1768017 w 2615404"/>
                  <a:gd name="connsiteY1" fmla="*/ 902735 h 1753659"/>
                  <a:gd name="connsiteX2" fmla="*/ 1798117 w 2615404"/>
                  <a:gd name="connsiteY2" fmla="*/ 884351 h 1753659"/>
                  <a:gd name="connsiteX3" fmla="*/ 2200091 w 2615404"/>
                  <a:gd name="connsiteY3" fmla="*/ 0 h 1753659"/>
                  <a:gd name="connsiteX4" fmla="*/ 2594742 w 2615404"/>
                  <a:gd name="connsiteY4" fmla="*/ 851358 h 1753659"/>
                  <a:gd name="connsiteX5" fmla="*/ 2614744 w 2615404"/>
                  <a:gd name="connsiteY5" fmla="*/ 1597788 h 1753659"/>
                  <a:gd name="connsiteX6" fmla="*/ 823709 w 2615404"/>
                  <a:gd name="connsiteY6" fmla="*/ 1690452 h 1753659"/>
                  <a:gd name="connsiteX7" fmla="*/ 750938 w 2615404"/>
                  <a:gd name="connsiteY7" fmla="*/ 1697691 h 1753659"/>
                  <a:gd name="connsiteX8" fmla="*/ 14 w 2615404"/>
                  <a:gd name="connsiteY8" fmla="*/ 959936 h 1753659"/>
                  <a:gd name="connsiteX9" fmla="*/ 770655 w 2615404"/>
                  <a:gd name="connsiteY9" fmla="*/ 929976 h 1753659"/>
                  <a:gd name="connsiteX0" fmla="*/ 770641 w 2615390"/>
                  <a:gd name="connsiteY0" fmla="*/ 929976 h 1725281"/>
                  <a:gd name="connsiteX1" fmla="*/ 1768003 w 2615390"/>
                  <a:gd name="connsiteY1" fmla="*/ 902735 h 1725281"/>
                  <a:gd name="connsiteX2" fmla="*/ 1798103 w 2615390"/>
                  <a:gd name="connsiteY2" fmla="*/ 884351 h 1725281"/>
                  <a:gd name="connsiteX3" fmla="*/ 2200077 w 2615390"/>
                  <a:gd name="connsiteY3" fmla="*/ 0 h 1725281"/>
                  <a:gd name="connsiteX4" fmla="*/ 2594728 w 2615390"/>
                  <a:gd name="connsiteY4" fmla="*/ 851358 h 1725281"/>
                  <a:gd name="connsiteX5" fmla="*/ 2614730 w 2615390"/>
                  <a:gd name="connsiteY5" fmla="*/ 1597788 h 1725281"/>
                  <a:gd name="connsiteX6" fmla="*/ 823695 w 2615390"/>
                  <a:gd name="connsiteY6" fmla="*/ 1690452 h 1725281"/>
                  <a:gd name="connsiteX7" fmla="*/ 0 w 2615390"/>
                  <a:gd name="connsiteY7" fmla="*/ 959936 h 1725281"/>
                  <a:gd name="connsiteX8" fmla="*/ 770641 w 2615390"/>
                  <a:gd name="connsiteY8" fmla="*/ 929976 h 1725281"/>
                  <a:gd name="connsiteX0" fmla="*/ 770641 w 2615390"/>
                  <a:gd name="connsiteY0" fmla="*/ 929976 h 1725281"/>
                  <a:gd name="connsiteX1" fmla="*/ 1768003 w 2615390"/>
                  <a:gd name="connsiteY1" fmla="*/ 902735 h 1725281"/>
                  <a:gd name="connsiteX2" fmla="*/ 1798103 w 2615390"/>
                  <a:gd name="connsiteY2" fmla="*/ 884351 h 1725281"/>
                  <a:gd name="connsiteX3" fmla="*/ 2200077 w 2615390"/>
                  <a:gd name="connsiteY3" fmla="*/ 0 h 1725281"/>
                  <a:gd name="connsiteX4" fmla="*/ 2594728 w 2615390"/>
                  <a:gd name="connsiteY4" fmla="*/ 851358 h 1725281"/>
                  <a:gd name="connsiteX5" fmla="*/ 2614730 w 2615390"/>
                  <a:gd name="connsiteY5" fmla="*/ 1597788 h 1725281"/>
                  <a:gd name="connsiteX6" fmla="*/ 823695 w 2615390"/>
                  <a:gd name="connsiteY6" fmla="*/ 1690452 h 1725281"/>
                  <a:gd name="connsiteX7" fmla="*/ 0 w 2615390"/>
                  <a:gd name="connsiteY7" fmla="*/ 959936 h 1725281"/>
                  <a:gd name="connsiteX8" fmla="*/ 770641 w 2615390"/>
                  <a:gd name="connsiteY8" fmla="*/ 929976 h 1725281"/>
                  <a:gd name="connsiteX0" fmla="*/ 770641 w 2615390"/>
                  <a:gd name="connsiteY0" fmla="*/ 929976 h 1690452"/>
                  <a:gd name="connsiteX1" fmla="*/ 1768003 w 2615390"/>
                  <a:gd name="connsiteY1" fmla="*/ 902735 h 1690452"/>
                  <a:gd name="connsiteX2" fmla="*/ 1798103 w 2615390"/>
                  <a:gd name="connsiteY2" fmla="*/ 884351 h 1690452"/>
                  <a:gd name="connsiteX3" fmla="*/ 2200077 w 2615390"/>
                  <a:gd name="connsiteY3" fmla="*/ 0 h 1690452"/>
                  <a:gd name="connsiteX4" fmla="*/ 2594728 w 2615390"/>
                  <a:gd name="connsiteY4" fmla="*/ 851358 h 1690452"/>
                  <a:gd name="connsiteX5" fmla="*/ 2614730 w 2615390"/>
                  <a:gd name="connsiteY5" fmla="*/ 1597788 h 1690452"/>
                  <a:gd name="connsiteX6" fmla="*/ 823695 w 2615390"/>
                  <a:gd name="connsiteY6" fmla="*/ 1690452 h 1690452"/>
                  <a:gd name="connsiteX7" fmla="*/ 0 w 2615390"/>
                  <a:gd name="connsiteY7" fmla="*/ 959936 h 1690452"/>
                  <a:gd name="connsiteX8" fmla="*/ 770641 w 2615390"/>
                  <a:gd name="connsiteY8" fmla="*/ 929976 h 1690452"/>
                  <a:gd name="connsiteX0" fmla="*/ 770641 w 2615390"/>
                  <a:gd name="connsiteY0" fmla="*/ 929976 h 1659993"/>
                  <a:gd name="connsiteX1" fmla="*/ 1768003 w 2615390"/>
                  <a:gd name="connsiteY1" fmla="*/ 902735 h 1659993"/>
                  <a:gd name="connsiteX2" fmla="*/ 1798103 w 2615390"/>
                  <a:gd name="connsiteY2" fmla="*/ 884351 h 1659993"/>
                  <a:gd name="connsiteX3" fmla="*/ 2200077 w 2615390"/>
                  <a:gd name="connsiteY3" fmla="*/ 0 h 1659993"/>
                  <a:gd name="connsiteX4" fmla="*/ 2594728 w 2615390"/>
                  <a:gd name="connsiteY4" fmla="*/ 851358 h 1659993"/>
                  <a:gd name="connsiteX5" fmla="*/ 2614730 w 2615390"/>
                  <a:gd name="connsiteY5" fmla="*/ 1597788 h 1659993"/>
                  <a:gd name="connsiteX6" fmla="*/ 16508 w 2615390"/>
                  <a:gd name="connsiteY6" fmla="*/ 1659993 h 1659993"/>
                  <a:gd name="connsiteX7" fmla="*/ 0 w 2615390"/>
                  <a:gd name="connsiteY7" fmla="*/ 959936 h 1659993"/>
                  <a:gd name="connsiteX8" fmla="*/ 770641 w 2615390"/>
                  <a:gd name="connsiteY8" fmla="*/ 929976 h 1659993"/>
                  <a:gd name="connsiteX0" fmla="*/ 770641 w 2615390"/>
                  <a:gd name="connsiteY0" fmla="*/ 929976 h 1659993"/>
                  <a:gd name="connsiteX1" fmla="*/ 1768003 w 2615390"/>
                  <a:gd name="connsiteY1" fmla="*/ 902735 h 1659993"/>
                  <a:gd name="connsiteX2" fmla="*/ 1798103 w 2615390"/>
                  <a:gd name="connsiteY2" fmla="*/ 884351 h 1659993"/>
                  <a:gd name="connsiteX3" fmla="*/ 2200077 w 2615390"/>
                  <a:gd name="connsiteY3" fmla="*/ 0 h 1659993"/>
                  <a:gd name="connsiteX4" fmla="*/ 2594728 w 2615390"/>
                  <a:gd name="connsiteY4" fmla="*/ 851358 h 1659993"/>
                  <a:gd name="connsiteX5" fmla="*/ 2614730 w 2615390"/>
                  <a:gd name="connsiteY5" fmla="*/ 1597788 h 1659993"/>
                  <a:gd name="connsiteX6" fmla="*/ 16508 w 2615390"/>
                  <a:gd name="connsiteY6" fmla="*/ 1659993 h 1659993"/>
                  <a:gd name="connsiteX7" fmla="*/ 0 w 2615390"/>
                  <a:gd name="connsiteY7" fmla="*/ 959936 h 1659993"/>
                  <a:gd name="connsiteX8" fmla="*/ 770641 w 2615390"/>
                  <a:gd name="connsiteY8" fmla="*/ 929976 h 1659993"/>
                  <a:gd name="connsiteX0" fmla="*/ 770641 w 2615390"/>
                  <a:gd name="connsiteY0" fmla="*/ 929976 h 1662883"/>
                  <a:gd name="connsiteX1" fmla="*/ 1768003 w 2615390"/>
                  <a:gd name="connsiteY1" fmla="*/ 902735 h 1662883"/>
                  <a:gd name="connsiteX2" fmla="*/ 1798103 w 2615390"/>
                  <a:gd name="connsiteY2" fmla="*/ 884351 h 1662883"/>
                  <a:gd name="connsiteX3" fmla="*/ 2200077 w 2615390"/>
                  <a:gd name="connsiteY3" fmla="*/ 0 h 1662883"/>
                  <a:gd name="connsiteX4" fmla="*/ 2594728 w 2615390"/>
                  <a:gd name="connsiteY4" fmla="*/ 851358 h 1662883"/>
                  <a:gd name="connsiteX5" fmla="*/ 2614730 w 2615390"/>
                  <a:gd name="connsiteY5" fmla="*/ 1597788 h 1662883"/>
                  <a:gd name="connsiteX6" fmla="*/ 16508 w 2615390"/>
                  <a:gd name="connsiteY6" fmla="*/ 1659993 h 1662883"/>
                  <a:gd name="connsiteX7" fmla="*/ 0 w 2615390"/>
                  <a:gd name="connsiteY7" fmla="*/ 959936 h 1662883"/>
                  <a:gd name="connsiteX8" fmla="*/ 770641 w 2615390"/>
                  <a:gd name="connsiteY8" fmla="*/ 929976 h 1662883"/>
                  <a:gd name="connsiteX0" fmla="*/ 770641 w 2615390"/>
                  <a:gd name="connsiteY0" fmla="*/ 929976 h 1663277"/>
                  <a:gd name="connsiteX1" fmla="*/ 1768003 w 2615390"/>
                  <a:gd name="connsiteY1" fmla="*/ 902735 h 1663277"/>
                  <a:gd name="connsiteX2" fmla="*/ 1798103 w 2615390"/>
                  <a:gd name="connsiteY2" fmla="*/ 884351 h 1663277"/>
                  <a:gd name="connsiteX3" fmla="*/ 2200077 w 2615390"/>
                  <a:gd name="connsiteY3" fmla="*/ 0 h 1663277"/>
                  <a:gd name="connsiteX4" fmla="*/ 2594728 w 2615390"/>
                  <a:gd name="connsiteY4" fmla="*/ 851358 h 1663277"/>
                  <a:gd name="connsiteX5" fmla="*/ 2614730 w 2615390"/>
                  <a:gd name="connsiteY5" fmla="*/ 1597788 h 1663277"/>
                  <a:gd name="connsiteX6" fmla="*/ 16508 w 2615390"/>
                  <a:gd name="connsiteY6" fmla="*/ 1659993 h 1663277"/>
                  <a:gd name="connsiteX7" fmla="*/ 0 w 2615390"/>
                  <a:gd name="connsiteY7" fmla="*/ 959936 h 1663277"/>
                  <a:gd name="connsiteX8" fmla="*/ 770641 w 2615390"/>
                  <a:gd name="connsiteY8" fmla="*/ 929976 h 1663277"/>
                  <a:gd name="connsiteX0" fmla="*/ 0 w 2615390"/>
                  <a:gd name="connsiteY0" fmla="*/ 959936 h 1663277"/>
                  <a:gd name="connsiteX1" fmla="*/ 1768003 w 2615390"/>
                  <a:gd name="connsiteY1" fmla="*/ 902735 h 1663277"/>
                  <a:gd name="connsiteX2" fmla="*/ 1798103 w 2615390"/>
                  <a:gd name="connsiteY2" fmla="*/ 884351 h 1663277"/>
                  <a:gd name="connsiteX3" fmla="*/ 2200077 w 2615390"/>
                  <a:gd name="connsiteY3" fmla="*/ 0 h 1663277"/>
                  <a:gd name="connsiteX4" fmla="*/ 2594728 w 2615390"/>
                  <a:gd name="connsiteY4" fmla="*/ 851358 h 1663277"/>
                  <a:gd name="connsiteX5" fmla="*/ 2614730 w 2615390"/>
                  <a:gd name="connsiteY5" fmla="*/ 1597788 h 1663277"/>
                  <a:gd name="connsiteX6" fmla="*/ 16508 w 2615390"/>
                  <a:gd name="connsiteY6" fmla="*/ 1659993 h 1663277"/>
                  <a:gd name="connsiteX7" fmla="*/ 0 w 2615390"/>
                  <a:gd name="connsiteY7" fmla="*/ 959936 h 1663277"/>
                  <a:gd name="connsiteX0" fmla="*/ 0 w 2615390"/>
                  <a:gd name="connsiteY0" fmla="*/ 959936 h 1663277"/>
                  <a:gd name="connsiteX1" fmla="*/ 1768003 w 2615390"/>
                  <a:gd name="connsiteY1" fmla="*/ 902735 h 1663277"/>
                  <a:gd name="connsiteX2" fmla="*/ 1798103 w 2615390"/>
                  <a:gd name="connsiteY2" fmla="*/ 884351 h 1663277"/>
                  <a:gd name="connsiteX3" fmla="*/ 2200077 w 2615390"/>
                  <a:gd name="connsiteY3" fmla="*/ 0 h 1663277"/>
                  <a:gd name="connsiteX4" fmla="*/ 2594728 w 2615390"/>
                  <a:gd name="connsiteY4" fmla="*/ 851358 h 1663277"/>
                  <a:gd name="connsiteX5" fmla="*/ 2614730 w 2615390"/>
                  <a:gd name="connsiteY5" fmla="*/ 1597788 h 1663277"/>
                  <a:gd name="connsiteX6" fmla="*/ 16508 w 2615390"/>
                  <a:gd name="connsiteY6" fmla="*/ 1659993 h 1663277"/>
                  <a:gd name="connsiteX7" fmla="*/ 0 w 2615390"/>
                  <a:gd name="connsiteY7" fmla="*/ 959936 h 1663277"/>
                  <a:gd name="connsiteX0" fmla="*/ 0 w 2615390"/>
                  <a:gd name="connsiteY0" fmla="*/ 959936 h 1663277"/>
                  <a:gd name="connsiteX1" fmla="*/ 1798103 w 2615390"/>
                  <a:gd name="connsiteY1" fmla="*/ 884351 h 1663277"/>
                  <a:gd name="connsiteX2" fmla="*/ 2200077 w 2615390"/>
                  <a:gd name="connsiteY2" fmla="*/ 0 h 1663277"/>
                  <a:gd name="connsiteX3" fmla="*/ 2594728 w 2615390"/>
                  <a:gd name="connsiteY3" fmla="*/ 851358 h 1663277"/>
                  <a:gd name="connsiteX4" fmla="*/ 2614730 w 2615390"/>
                  <a:gd name="connsiteY4" fmla="*/ 1597788 h 1663277"/>
                  <a:gd name="connsiteX5" fmla="*/ 16508 w 2615390"/>
                  <a:gd name="connsiteY5" fmla="*/ 1659993 h 1663277"/>
                  <a:gd name="connsiteX6" fmla="*/ 0 w 2615390"/>
                  <a:gd name="connsiteY6" fmla="*/ 959936 h 1663277"/>
                  <a:gd name="connsiteX0" fmla="*/ 0 w 2615390"/>
                  <a:gd name="connsiteY0" fmla="*/ 959936 h 1663277"/>
                  <a:gd name="connsiteX1" fmla="*/ 1798103 w 2615390"/>
                  <a:gd name="connsiteY1" fmla="*/ 884351 h 1663277"/>
                  <a:gd name="connsiteX2" fmla="*/ 2200077 w 2615390"/>
                  <a:gd name="connsiteY2" fmla="*/ 0 h 1663277"/>
                  <a:gd name="connsiteX3" fmla="*/ 2594728 w 2615390"/>
                  <a:gd name="connsiteY3" fmla="*/ 851358 h 1663277"/>
                  <a:gd name="connsiteX4" fmla="*/ 2614730 w 2615390"/>
                  <a:gd name="connsiteY4" fmla="*/ 1597788 h 1663277"/>
                  <a:gd name="connsiteX5" fmla="*/ 16508 w 2615390"/>
                  <a:gd name="connsiteY5" fmla="*/ 1659993 h 1663277"/>
                  <a:gd name="connsiteX6" fmla="*/ 0 w 2615390"/>
                  <a:gd name="connsiteY6" fmla="*/ 959936 h 1663277"/>
                  <a:gd name="connsiteX0" fmla="*/ 0 w 2615390"/>
                  <a:gd name="connsiteY0" fmla="*/ 981496 h 1684837"/>
                  <a:gd name="connsiteX1" fmla="*/ 1798103 w 2615390"/>
                  <a:gd name="connsiteY1" fmla="*/ 905911 h 1684837"/>
                  <a:gd name="connsiteX2" fmla="*/ 2210857 w 2615390"/>
                  <a:gd name="connsiteY2" fmla="*/ 0 h 1684837"/>
                  <a:gd name="connsiteX3" fmla="*/ 2594728 w 2615390"/>
                  <a:gd name="connsiteY3" fmla="*/ 872918 h 1684837"/>
                  <a:gd name="connsiteX4" fmla="*/ 2614730 w 2615390"/>
                  <a:gd name="connsiteY4" fmla="*/ 1619348 h 1684837"/>
                  <a:gd name="connsiteX5" fmla="*/ 16508 w 2615390"/>
                  <a:gd name="connsiteY5" fmla="*/ 1681553 h 1684837"/>
                  <a:gd name="connsiteX6" fmla="*/ 0 w 2615390"/>
                  <a:gd name="connsiteY6" fmla="*/ 981496 h 1684837"/>
                  <a:gd name="connsiteX0" fmla="*/ 0 w 2615390"/>
                  <a:gd name="connsiteY0" fmla="*/ 981496 h 1684837"/>
                  <a:gd name="connsiteX1" fmla="*/ 1798103 w 2615390"/>
                  <a:gd name="connsiteY1" fmla="*/ 905911 h 1684837"/>
                  <a:gd name="connsiteX2" fmla="*/ 2210857 w 2615390"/>
                  <a:gd name="connsiteY2" fmla="*/ 0 h 1684837"/>
                  <a:gd name="connsiteX3" fmla="*/ 2594728 w 2615390"/>
                  <a:gd name="connsiteY3" fmla="*/ 872918 h 1684837"/>
                  <a:gd name="connsiteX4" fmla="*/ 2614730 w 2615390"/>
                  <a:gd name="connsiteY4" fmla="*/ 1619348 h 1684837"/>
                  <a:gd name="connsiteX5" fmla="*/ 16508 w 2615390"/>
                  <a:gd name="connsiteY5" fmla="*/ 1681553 h 1684837"/>
                  <a:gd name="connsiteX6" fmla="*/ 0 w 2615390"/>
                  <a:gd name="connsiteY6" fmla="*/ 981496 h 1684837"/>
                  <a:gd name="connsiteX0" fmla="*/ 0 w 2615390"/>
                  <a:gd name="connsiteY0" fmla="*/ 981496 h 1684837"/>
                  <a:gd name="connsiteX1" fmla="*/ 1798103 w 2615390"/>
                  <a:gd name="connsiteY1" fmla="*/ 905911 h 1684837"/>
                  <a:gd name="connsiteX2" fmla="*/ 2210857 w 2615390"/>
                  <a:gd name="connsiteY2" fmla="*/ 0 h 1684837"/>
                  <a:gd name="connsiteX3" fmla="*/ 2594728 w 2615390"/>
                  <a:gd name="connsiteY3" fmla="*/ 872918 h 1684837"/>
                  <a:gd name="connsiteX4" fmla="*/ 2614730 w 2615390"/>
                  <a:gd name="connsiteY4" fmla="*/ 1619348 h 1684837"/>
                  <a:gd name="connsiteX5" fmla="*/ 16508 w 2615390"/>
                  <a:gd name="connsiteY5" fmla="*/ 1681553 h 1684837"/>
                  <a:gd name="connsiteX6" fmla="*/ 0 w 2615390"/>
                  <a:gd name="connsiteY6" fmla="*/ 981496 h 1684837"/>
                  <a:gd name="connsiteX0" fmla="*/ 0 w 2615390"/>
                  <a:gd name="connsiteY0" fmla="*/ 981496 h 1684837"/>
                  <a:gd name="connsiteX1" fmla="*/ 1793791 w 2615390"/>
                  <a:gd name="connsiteY1" fmla="*/ 918847 h 1684837"/>
                  <a:gd name="connsiteX2" fmla="*/ 2210857 w 2615390"/>
                  <a:gd name="connsiteY2" fmla="*/ 0 h 1684837"/>
                  <a:gd name="connsiteX3" fmla="*/ 2594728 w 2615390"/>
                  <a:gd name="connsiteY3" fmla="*/ 872918 h 1684837"/>
                  <a:gd name="connsiteX4" fmla="*/ 2614730 w 2615390"/>
                  <a:gd name="connsiteY4" fmla="*/ 1619348 h 1684837"/>
                  <a:gd name="connsiteX5" fmla="*/ 16508 w 2615390"/>
                  <a:gd name="connsiteY5" fmla="*/ 1681553 h 1684837"/>
                  <a:gd name="connsiteX6" fmla="*/ 0 w 2615390"/>
                  <a:gd name="connsiteY6" fmla="*/ 981496 h 1684837"/>
                  <a:gd name="connsiteX0" fmla="*/ 0 w 2615390"/>
                  <a:gd name="connsiteY0" fmla="*/ 981496 h 1684837"/>
                  <a:gd name="connsiteX1" fmla="*/ 1793791 w 2615390"/>
                  <a:gd name="connsiteY1" fmla="*/ 918847 h 1684837"/>
                  <a:gd name="connsiteX2" fmla="*/ 2210857 w 2615390"/>
                  <a:gd name="connsiteY2" fmla="*/ 0 h 1684837"/>
                  <a:gd name="connsiteX3" fmla="*/ 2594728 w 2615390"/>
                  <a:gd name="connsiteY3" fmla="*/ 872918 h 1684837"/>
                  <a:gd name="connsiteX4" fmla="*/ 2614730 w 2615390"/>
                  <a:gd name="connsiteY4" fmla="*/ 1619348 h 1684837"/>
                  <a:gd name="connsiteX5" fmla="*/ 16508 w 2615390"/>
                  <a:gd name="connsiteY5" fmla="*/ 1681553 h 1684837"/>
                  <a:gd name="connsiteX6" fmla="*/ 0 w 2615390"/>
                  <a:gd name="connsiteY6" fmla="*/ 981496 h 1684837"/>
                  <a:gd name="connsiteX0" fmla="*/ 0 w 2615390"/>
                  <a:gd name="connsiteY0" fmla="*/ 981496 h 1684837"/>
                  <a:gd name="connsiteX1" fmla="*/ 1793791 w 2615390"/>
                  <a:gd name="connsiteY1" fmla="*/ 918847 h 1684837"/>
                  <a:gd name="connsiteX2" fmla="*/ 2210857 w 2615390"/>
                  <a:gd name="connsiteY2" fmla="*/ 0 h 1684837"/>
                  <a:gd name="connsiteX3" fmla="*/ 2594728 w 2615390"/>
                  <a:gd name="connsiteY3" fmla="*/ 872918 h 1684837"/>
                  <a:gd name="connsiteX4" fmla="*/ 2614730 w 2615390"/>
                  <a:gd name="connsiteY4" fmla="*/ 1619348 h 1684837"/>
                  <a:gd name="connsiteX5" fmla="*/ 16508 w 2615390"/>
                  <a:gd name="connsiteY5" fmla="*/ 1681553 h 1684837"/>
                  <a:gd name="connsiteX6" fmla="*/ 0 w 2615390"/>
                  <a:gd name="connsiteY6" fmla="*/ 981496 h 1684837"/>
                  <a:gd name="connsiteX0" fmla="*/ 0 w 2615390"/>
                  <a:gd name="connsiteY0" fmla="*/ 981496 h 1684837"/>
                  <a:gd name="connsiteX1" fmla="*/ 1793791 w 2615390"/>
                  <a:gd name="connsiteY1" fmla="*/ 918847 h 1684837"/>
                  <a:gd name="connsiteX2" fmla="*/ 2210857 w 2615390"/>
                  <a:gd name="connsiteY2" fmla="*/ 0 h 1684837"/>
                  <a:gd name="connsiteX3" fmla="*/ 2594728 w 2615390"/>
                  <a:gd name="connsiteY3" fmla="*/ 872918 h 1684837"/>
                  <a:gd name="connsiteX4" fmla="*/ 2614730 w 2615390"/>
                  <a:gd name="connsiteY4" fmla="*/ 1619348 h 1684837"/>
                  <a:gd name="connsiteX5" fmla="*/ 16508 w 2615390"/>
                  <a:gd name="connsiteY5" fmla="*/ 1681553 h 1684837"/>
                  <a:gd name="connsiteX6" fmla="*/ 0 w 2615390"/>
                  <a:gd name="connsiteY6" fmla="*/ 981496 h 1684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15390" h="1684837">
                    <a:moveTo>
                      <a:pt x="0" y="981496"/>
                    </a:moveTo>
                    <a:lnTo>
                      <a:pt x="1793791" y="918847"/>
                    </a:lnTo>
                    <a:cubicBezTo>
                      <a:pt x="1983675" y="571282"/>
                      <a:pt x="2137170" y="154935"/>
                      <a:pt x="2210857" y="0"/>
                    </a:cubicBezTo>
                    <a:cubicBezTo>
                      <a:pt x="2282778" y="170362"/>
                      <a:pt x="2590441" y="869394"/>
                      <a:pt x="2594728" y="872918"/>
                    </a:cubicBezTo>
                    <a:cubicBezTo>
                      <a:pt x="2599110" y="1036415"/>
                      <a:pt x="2619264" y="1347506"/>
                      <a:pt x="2614730" y="1619348"/>
                    </a:cubicBezTo>
                    <a:cubicBezTo>
                      <a:pt x="1979643" y="1657851"/>
                      <a:pt x="604596" y="1696484"/>
                      <a:pt x="16508" y="1681553"/>
                    </a:cubicBezTo>
                    <a:cubicBezTo>
                      <a:pt x="7159" y="1483865"/>
                      <a:pt x="8842" y="1108242"/>
                      <a:pt x="0" y="98149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495">
                <a:extLst>
                  <a:ext uri="{FF2B5EF4-FFF2-40B4-BE49-F238E27FC236}">
                    <a16:creationId xmlns:a16="http://schemas.microsoft.com/office/drawing/2014/main" id="{6347AF76-0069-4103-AA93-34BFDFA7E44B}"/>
                  </a:ext>
                </a:extLst>
              </p:cNvPr>
              <p:cNvSpPr/>
              <p:nvPr/>
            </p:nvSpPr>
            <p:spPr>
              <a:xfrm>
                <a:off x="1784217" y="1235412"/>
                <a:ext cx="3002845" cy="3773412"/>
              </a:xfrm>
              <a:custGeom>
                <a:avLst/>
                <a:gdLst>
                  <a:gd name="connsiteX0" fmla="*/ 617887 w 2350671"/>
                  <a:gd name="connsiteY0" fmla="*/ 2909364 h 2953884"/>
                  <a:gd name="connsiteX1" fmla="*/ 587121 w 2350671"/>
                  <a:gd name="connsiteY1" fmla="*/ 2937463 h 2953884"/>
                  <a:gd name="connsiteX2" fmla="*/ 265747 w 2350671"/>
                  <a:gd name="connsiteY2" fmla="*/ 2953750 h 2953884"/>
                  <a:gd name="connsiteX3" fmla="*/ 243459 w 2350671"/>
                  <a:gd name="connsiteY3" fmla="*/ 2937558 h 2953884"/>
                  <a:gd name="connsiteX4" fmla="*/ 234696 w 2350671"/>
                  <a:gd name="connsiteY4" fmla="*/ 2908030 h 2953884"/>
                  <a:gd name="connsiteX5" fmla="*/ 206978 w 2350671"/>
                  <a:gd name="connsiteY5" fmla="*/ 2477786 h 2953884"/>
                  <a:gd name="connsiteX6" fmla="*/ 191167 w 2350671"/>
                  <a:gd name="connsiteY6" fmla="*/ 2216610 h 2953884"/>
                  <a:gd name="connsiteX7" fmla="*/ 187547 w 2350671"/>
                  <a:gd name="connsiteY7" fmla="*/ 2173177 h 2953884"/>
                  <a:gd name="connsiteX8" fmla="*/ 217170 w 2350671"/>
                  <a:gd name="connsiteY8" fmla="*/ 2079260 h 2953884"/>
                  <a:gd name="connsiteX9" fmla="*/ 587216 w 2350671"/>
                  <a:gd name="connsiteY9" fmla="*/ 1557385 h 2953884"/>
                  <a:gd name="connsiteX10" fmla="*/ 719614 w 2350671"/>
                  <a:gd name="connsiteY10" fmla="*/ 1368885 h 2953884"/>
                  <a:gd name="connsiteX11" fmla="*/ 548449 w 2350671"/>
                  <a:gd name="connsiteY11" fmla="*/ 1509760 h 2953884"/>
                  <a:gd name="connsiteX12" fmla="*/ 339280 w 2350671"/>
                  <a:gd name="connsiteY12" fmla="*/ 1682639 h 2953884"/>
                  <a:gd name="connsiteX13" fmla="*/ 302800 w 2350671"/>
                  <a:gd name="connsiteY13" fmla="*/ 1710738 h 2953884"/>
                  <a:gd name="connsiteX14" fmla="*/ 275749 w 2350671"/>
                  <a:gd name="connsiteY14" fmla="*/ 1699975 h 2953884"/>
                  <a:gd name="connsiteX15" fmla="*/ 245745 w 2350671"/>
                  <a:gd name="connsiteY15" fmla="*/ 1540717 h 2953884"/>
                  <a:gd name="connsiteX16" fmla="*/ 210407 w 2350671"/>
                  <a:gd name="connsiteY16" fmla="*/ 1345740 h 2953884"/>
                  <a:gd name="connsiteX17" fmla="*/ 198691 w 2350671"/>
                  <a:gd name="connsiteY17" fmla="*/ 1276588 h 2953884"/>
                  <a:gd name="connsiteX18" fmla="*/ 228790 w 2350671"/>
                  <a:gd name="connsiteY18" fmla="*/ 1227915 h 2953884"/>
                  <a:gd name="connsiteX19" fmla="*/ 452914 w 2350671"/>
                  <a:gd name="connsiteY19" fmla="*/ 1117997 h 2953884"/>
                  <a:gd name="connsiteX20" fmla="*/ 668750 w 2350671"/>
                  <a:gd name="connsiteY20" fmla="*/ 1013508 h 2953884"/>
                  <a:gd name="connsiteX21" fmla="*/ 708184 w 2350671"/>
                  <a:gd name="connsiteY21" fmla="*/ 999411 h 2953884"/>
                  <a:gd name="connsiteX22" fmla="*/ 833342 w 2350671"/>
                  <a:gd name="connsiteY22" fmla="*/ 939784 h 2953884"/>
                  <a:gd name="connsiteX23" fmla="*/ 664940 w 2350671"/>
                  <a:gd name="connsiteY23" fmla="*/ 944832 h 2953884"/>
                  <a:gd name="connsiteX24" fmla="*/ 248507 w 2350671"/>
                  <a:gd name="connsiteY24" fmla="*/ 966930 h 2953884"/>
                  <a:gd name="connsiteX25" fmla="*/ 103346 w 2350671"/>
                  <a:gd name="connsiteY25" fmla="*/ 975408 h 2953884"/>
                  <a:gd name="connsiteX26" fmla="*/ 81724 w 2350671"/>
                  <a:gd name="connsiteY26" fmla="*/ 958453 h 2953884"/>
                  <a:gd name="connsiteX27" fmla="*/ 35147 w 2350671"/>
                  <a:gd name="connsiteY27" fmla="*/ 615648 h 2953884"/>
                  <a:gd name="connsiteX28" fmla="*/ 2191 w 2350671"/>
                  <a:gd name="connsiteY28" fmla="*/ 378381 h 2953884"/>
                  <a:gd name="connsiteX29" fmla="*/ 0 w 2350671"/>
                  <a:gd name="connsiteY29" fmla="*/ 345996 h 2953884"/>
                  <a:gd name="connsiteX30" fmla="*/ 123349 w 2350671"/>
                  <a:gd name="connsiteY30" fmla="*/ 388287 h 2953884"/>
                  <a:gd name="connsiteX31" fmla="*/ 723138 w 2350671"/>
                  <a:gd name="connsiteY31" fmla="*/ 597456 h 2953884"/>
                  <a:gd name="connsiteX32" fmla="*/ 1051370 w 2350671"/>
                  <a:gd name="connsiteY32" fmla="*/ 711756 h 2953884"/>
                  <a:gd name="connsiteX33" fmla="*/ 1140523 w 2350671"/>
                  <a:gd name="connsiteY33" fmla="*/ 717185 h 2953884"/>
                  <a:gd name="connsiteX34" fmla="*/ 1269873 w 2350671"/>
                  <a:gd name="connsiteY34" fmla="*/ 665845 h 2953884"/>
                  <a:gd name="connsiteX35" fmla="*/ 1791081 w 2350671"/>
                  <a:gd name="connsiteY35" fmla="*/ 152638 h 2953884"/>
                  <a:gd name="connsiteX36" fmla="*/ 1832229 w 2350671"/>
                  <a:gd name="connsiteY36" fmla="*/ 111966 h 2953884"/>
                  <a:gd name="connsiteX37" fmla="*/ 1990249 w 2350671"/>
                  <a:gd name="connsiteY37" fmla="*/ 25956 h 2953884"/>
                  <a:gd name="connsiteX38" fmla="*/ 2096262 w 2350671"/>
                  <a:gd name="connsiteY38" fmla="*/ 1572 h 2953884"/>
                  <a:gd name="connsiteX39" fmla="*/ 2124933 w 2350671"/>
                  <a:gd name="connsiteY39" fmla="*/ 16145 h 2953884"/>
                  <a:gd name="connsiteX40" fmla="*/ 2347341 w 2350671"/>
                  <a:gd name="connsiteY40" fmla="*/ 600789 h 2953884"/>
                  <a:gd name="connsiteX41" fmla="*/ 2340007 w 2350671"/>
                  <a:gd name="connsiteY41" fmla="*/ 638889 h 2953884"/>
                  <a:gd name="connsiteX42" fmla="*/ 2208657 w 2350671"/>
                  <a:gd name="connsiteY42" fmla="*/ 780907 h 2953884"/>
                  <a:gd name="connsiteX43" fmla="*/ 2137791 w 2350671"/>
                  <a:gd name="connsiteY43" fmla="*/ 810625 h 2953884"/>
                  <a:gd name="connsiteX44" fmla="*/ 1790986 w 2350671"/>
                  <a:gd name="connsiteY44" fmla="*/ 876729 h 2953884"/>
                  <a:gd name="connsiteX45" fmla="*/ 1408462 w 2350671"/>
                  <a:gd name="connsiteY45" fmla="*/ 948928 h 2953884"/>
                  <a:gd name="connsiteX46" fmla="*/ 1409033 w 2350671"/>
                  <a:gd name="connsiteY46" fmla="*/ 983409 h 2953884"/>
                  <a:gd name="connsiteX47" fmla="*/ 1610677 w 2350671"/>
                  <a:gd name="connsiteY47" fmla="*/ 1179433 h 2953884"/>
                  <a:gd name="connsiteX48" fmla="*/ 1880235 w 2350671"/>
                  <a:gd name="connsiteY48" fmla="*/ 1441180 h 2953884"/>
                  <a:gd name="connsiteX49" fmla="*/ 1880045 w 2350671"/>
                  <a:gd name="connsiteY49" fmla="*/ 1492806 h 2953884"/>
                  <a:gd name="connsiteX50" fmla="*/ 1699546 w 2350671"/>
                  <a:gd name="connsiteY50" fmla="*/ 1647111 h 2953884"/>
                  <a:gd name="connsiteX51" fmla="*/ 1519333 w 2350671"/>
                  <a:gd name="connsiteY51" fmla="*/ 1801892 h 2953884"/>
                  <a:gd name="connsiteX52" fmla="*/ 1465136 w 2350671"/>
                  <a:gd name="connsiteY52" fmla="*/ 1846659 h 2953884"/>
                  <a:gd name="connsiteX53" fmla="*/ 1421606 w 2350671"/>
                  <a:gd name="connsiteY53" fmla="*/ 1834467 h 2953884"/>
                  <a:gd name="connsiteX54" fmla="*/ 1333405 w 2350671"/>
                  <a:gd name="connsiteY54" fmla="*/ 1580245 h 2953884"/>
                  <a:gd name="connsiteX55" fmla="*/ 1152811 w 2350671"/>
                  <a:gd name="connsiteY55" fmla="*/ 1078659 h 2953884"/>
                  <a:gd name="connsiteX56" fmla="*/ 1134999 w 2350671"/>
                  <a:gd name="connsiteY56" fmla="*/ 1041702 h 2953884"/>
                  <a:gd name="connsiteX57" fmla="*/ 1027843 w 2350671"/>
                  <a:gd name="connsiteY57" fmla="*/ 1285732 h 2953884"/>
                  <a:gd name="connsiteX58" fmla="*/ 887063 w 2350671"/>
                  <a:gd name="connsiteY58" fmla="*/ 1607677 h 2953884"/>
                  <a:gd name="connsiteX59" fmla="*/ 717423 w 2350671"/>
                  <a:gd name="connsiteY59" fmla="*/ 1996583 h 2953884"/>
                  <a:gd name="connsiteX60" fmla="*/ 695420 w 2350671"/>
                  <a:gd name="connsiteY60" fmla="*/ 2045160 h 2953884"/>
                  <a:gd name="connsiteX61" fmla="*/ 667798 w 2350671"/>
                  <a:gd name="connsiteY61" fmla="*/ 2158794 h 2953884"/>
                  <a:gd name="connsiteX62" fmla="*/ 660178 w 2350671"/>
                  <a:gd name="connsiteY62" fmla="*/ 2279380 h 2953884"/>
                  <a:gd name="connsiteX63" fmla="*/ 643223 w 2350671"/>
                  <a:gd name="connsiteY63" fmla="*/ 2585609 h 2953884"/>
                  <a:gd name="connsiteX64" fmla="*/ 631698 w 2350671"/>
                  <a:gd name="connsiteY64" fmla="*/ 2807541 h 2953884"/>
                  <a:gd name="connsiteX65" fmla="*/ 625888 w 2350671"/>
                  <a:gd name="connsiteY65" fmla="*/ 2889456 h 2953884"/>
                  <a:gd name="connsiteX66" fmla="*/ 617887 w 2350671"/>
                  <a:gd name="connsiteY66" fmla="*/ 2909364 h 295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2350671" h="2953884">
                    <a:moveTo>
                      <a:pt x="617887" y="2909364"/>
                    </a:moveTo>
                    <a:cubicBezTo>
                      <a:pt x="618554" y="2930795"/>
                      <a:pt x="607981" y="2936605"/>
                      <a:pt x="587121" y="2937463"/>
                    </a:cubicBezTo>
                    <a:cubicBezTo>
                      <a:pt x="479965" y="2941844"/>
                      <a:pt x="372809" y="2947559"/>
                      <a:pt x="265747" y="2953750"/>
                    </a:cubicBezTo>
                    <a:cubicBezTo>
                      <a:pt x="251841" y="2954512"/>
                      <a:pt x="244030" y="2952417"/>
                      <a:pt x="243459" y="2937558"/>
                    </a:cubicBezTo>
                    <a:cubicBezTo>
                      <a:pt x="235744" y="2929176"/>
                      <a:pt x="235458" y="2918603"/>
                      <a:pt x="234696" y="2908030"/>
                    </a:cubicBezTo>
                    <a:cubicBezTo>
                      <a:pt x="224314" y="2764679"/>
                      <a:pt x="216694" y="2621137"/>
                      <a:pt x="206978" y="2477786"/>
                    </a:cubicBezTo>
                    <a:cubicBezTo>
                      <a:pt x="201073" y="2390823"/>
                      <a:pt x="195644" y="2303764"/>
                      <a:pt x="191167" y="2216610"/>
                    </a:cubicBezTo>
                    <a:cubicBezTo>
                      <a:pt x="190405" y="2202037"/>
                      <a:pt x="188404" y="2187655"/>
                      <a:pt x="187547" y="2173177"/>
                    </a:cubicBezTo>
                    <a:cubicBezTo>
                      <a:pt x="183452" y="2137458"/>
                      <a:pt x="196501" y="2108311"/>
                      <a:pt x="217170" y="2079260"/>
                    </a:cubicBezTo>
                    <a:cubicBezTo>
                      <a:pt x="340900" y="1905619"/>
                      <a:pt x="464248" y="1731502"/>
                      <a:pt x="587216" y="1557385"/>
                    </a:cubicBezTo>
                    <a:cubicBezTo>
                      <a:pt x="632174" y="1493663"/>
                      <a:pt x="677228" y="1430036"/>
                      <a:pt x="719614" y="1368885"/>
                    </a:cubicBezTo>
                    <a:cubicBezTo>
                      <a:pt x="665512" y="1415844"/>
                      <a:pt x="606171" y="1461850"/>
                      <a:pt x="548449" y="1509760"/>
                    </a:cubicBezTo>
                    <a:cubicBezTo>
                      <a:pt x="478822" y="1567482"/>
                      <a:pt x="408908" y="1624917"/>
                      <a:pt x="339280" y="1682639"/>
                    </a:cubicBezTo>
                    <a:cubicBezTo>
                      <a:pt x="327470" y="1692450"/>
                      <a:pt x="315468" y="1702070"/>
                      <a:pt x="302800" y="1710738"/>
                    </a:cubicBezTo>
                    <a:cubicBezTo>
                      <a:pt x="287084" y="1721406"/>
                      <a:pt x="279559" y="1718453"/>
                      <a:pt x="275749" y="1699975"/>
                    </a:cubicBezTo>
                    <a:cubicBezTo>
                      <a:pt x="264700" y="1647111"/>
                      <a:pt x="255270" y="1593866"/>
                      <a:pt x="245745" y="1540717"/>
                    </a:cubicBezTo>
                    <a:cubicBezTo>
                      <a:pt x="234029" y="1475756"/>
                      <a:pt x="223361" y="1410510"/>
                      <a:pt x="210407" y="1345740"/>
                    </a:cubicBezTo>
                    <a:cubicBezTo>
                      <a:pt x="205835" y="1322880"/>
                      <a:pt x="202597" y="1299639"/>
                      <a:pt x="198691" y="1276588"/>
                    </a:cubicBezTo>
                    <a:cubicBezTo>
                      <a:pt x="194501" y="1251728"/>
                      <a:pt x="202311" y="1240774"/>
                      <a:pt x="228790" y="1227915"/>
                    </a:cubicBezTo>
                    <a:cubicBezTo>
                      <a:pt x="303752" y="1191720"/>
                      <a:pt x="378523" y="1155144"/>
                      <a:pt x="452914" y="1117997"/>
                    </a:cubicBezTo>
                    <a:cubicBezTo>
                      <a:pt x="524447" y="1082278"/>
                      <a:pt x="597503" y="1049798"/>
                      <a:pt x="668750" y="1013508"/>
                    </a:cubicBezTo>
                    <a:cubicBezTo>
                      <a:pt x="681419" y="1007031"/>
                      <a:pt x="695706" y="1005983"/>
                      <a:pt x="708184" y="999411"/>
                    </a:cubicBezTo>
                    <a:cubicBezTo>
                      <a:pt x="752570" y="985409"/>
                      <a:pt x="791909" y="960834"/>
                      <a:pt x="833342" y="939784"/>
                    </a:cubicBezTo>
                    <a:cubicBezTo>
                      <a:pt x="776669" y="935498"/>
                      <a:pt x="720852" y="942070"/>
                      <a:pt x="664940" y="944832"/>
                    </a:cubicBezTo>
                    <a:cubicBezTo>
                      <a:pt x="526066" y="951690"/>
                      <a:pt x="387287" y="959501"/>
                      <a:pt x="248507" y="966930"/>
                    </a:cubicBezTo>
                    <a:cubicBezTo>
                      <a:pt x="200120" y="969502"/>
                      <a:pt x="151638" y="971883"/>
                      <a:pt x="103346" y="975408"/>
                    </a:cubicBezTo>
                    <a:cubicBezTo>
                      <a:pt x="89535" y="976360"/>
                      <a:pt x="83725" y="973979"/>
                      <a:pt x="81724" y="958453"/>
                    </a:cubicBezTo>
                    <a:cubicBezTo>
                      <a:pt x="66865" y="844058"/>
                      <a:pt x="50863" y="729853"/>
                      <a:pt x="35147" y="615648"/>
                    </a:cubicBezTo>
                    <a:cubicBezTo>
                      <a:pt x="24194" y="536591"/>
                      <a:pt x="13049" y="457533"/>
                      <a:pt x="2191" y="378381"/>
                    </a:cubicBezTo>
                    <a:cubicBezTo>
                      <a:pt x="857" y="368856"/>
                      <a:pt x="857" y="359140"/>
                      <a:pt x="0" y="345996"/>
                    </a:cubicBezTo>
                    <a:cubicBezTo>
                      <a:pt x="42481" y="360569"/>
                      <a:pt x="82963" y="374285"/>
                      <a:pt x="123349" y="388287"/>
                    </a:cubicBezTo>
                    <a:cubicBezTo>
                      <a:pt x="323279" y="457914"/>
                      <a:pt x="523208" y="527733"/>
                      <a:pt x="723138" y="597456"/>
                    </a:cubicBezTo>
                    <a:cubicBezTo>
                      <a:pt x="832485" y="635651"/>
                      <a:pt x="941832" y="674132"/>
                      <a:pt x="1051370" y="711756"/>
                    </a:cubicBezTo>
                    <a:cubicBezTo>
                      <a:pt x="1080135" y="721662"/>
                      <a:pt x="1110806" y="715947"/>
                      <a:pt x="1140523" y="717185"/>
                    </a:cubicBezTo>
                    <a:cubicBezTo>
                      <a:pt x="1216152" y="720423"/>
                      <a:pt x="1215866" y="719090"/>
                      <a:pt x="1269873" y="665845"/>
                    </a:cubicBezTo>
                    <a:cubicBezTo>
                      <a:pt x="1443418" y="494586"/>
                      <a:pt x="1617250" y="323612"/>
                      <a:pt x="1791081" y="152638"/>
                    </a:cubicBezTo>
                    <a:cubicBezTo>
                      <a:pt x="1804892" y="139113"/>
                      <a:pt x="1820989" y="127302"/>
                      <a:pt x="1832229" y="111966"/>
                    </a:cubicBezTo>
                    <a:cubicBezTo>
                      <a:pt x="1871567" y="58055"/>
                      <a:pt x="1927003" y="36147"/>
                      <a:pt x="1990249" y="25956"/>
                    </a:cubicBezTo>
                    <a:cubicBezTo>
                      <a:pt x="2025968" y="20145"/>
                      <a:pt x="2061115" y="10525"/>
                      <a:pt x="2096262" y="1572"/>
                    </a:cubicBezTo>
                    <a:cubicBezTo>
                      <a:pt x="2111311" y="-2238"/>
                      <a:pt x="2118932" y="238"/>
                      <a:pt x="2124933" y="16145"/>
                    </a:cubicBezTo>
                    <a:cubicBezTo>
                      <a:pt x="2198561" y="211217"/>
                      <a:pt x="2272856" y="406098"/>
                      <a:pt x="2347341" y="600789"/>
                    </a:cubicBezTo>
                    <a:cubicBezTo>
                      <a:pt x="2353056" y="615839"/>
                      <a:pt x="2351913" y="626507"/>
                      <a:pt x="2340007" y="638889"/>
                    </a:cubicBezTo>
                    <a:cubicBezTo>
                      <a:pt x="2295239" y="685371"/>
                      <a:pt x="2250377" y="731853"/>
                      <a:pt x="2208657" y="780907"/>
                    </a:cubicBezTo>
                    <a:cubicBezTo>
                      <a:pt x="2188655" y="804339"/>
                      <a:pt x="2162937" y="805767"/>
                      <a:pt x="2137791" y="810625"/>
                    </a:cubicBezTo>
                    <a:cubicBezTo>
                      <a:pt x="2022348" y="833295"/>
                      <a:pt x="1906619" y="854821"/>
                      <a:pt x="1790986" y="876729"/>
                    </a:cubicBezTo>
                    <a:cubicBezTo>
                      <a:pt x="1663446" y="900827"/>
                      <a:pt x="1535906" y="924925"/>
                      <a:pt x="1408462" y="948928"/>
                    </a:cubicBezTo>
                    <a:cubicBezTo>
                      <a:pt x="1392364" y="960739"/>
                      <a:pt x="1395699" y="970455"/>
                      <a:pt x="1409033" y="983409"/>
                    </a:cubicBezTo>
                    <a:cubicBezTo>
                      <a:pt x="1476375" y="1048655"/>
                      <a:pt x="1542383" y="1115235"/>
                      <a:pt x="1610677" y="1179433"/>
                    </a:cubicBezTo>
                    <a:cubicBezTo>
                      <a:pt x="1701927" y="1265254"/>
                      <a:pt x="1789748" y="1354503"/>
                      <a:pt x="1880235" y="1441180"/>
                    </a:cubicBezTo>
                    <a:cubicBezTo>
                      <a:pt x="1902143" y="1462230"/>
                      <a:pt x="1903000" y="1471755"/>
                      <a:pt x="1880045" y="1492806"/>
                    </a:cubicBezTo>
                    <a:cubicBezTo>
                      <a:pt x="1821656" y="1546336"/>
                      <a:pt x="1759458" y="1595390"/>
                      <a:pt x="1699546" y="1647111"/>
                    </a:cubicBezTo>
                    <a:cubicBezTo>
                      <a:pt x="1639634" y="1698927"/>
                      <a:pt x="1578293" y="1748933"/>
                      <a:pt x="1519333" y="1801892"/>
                    </a:cubicBezTo>
                    <a:cubicBezTo>
                      <a:pt x="1501902" y="1817513"/>
                      <a:pt x="1482947" y="1831419"/>
                      <a:pt x="1465136" y="1846659"/>
                    </a:cubicBezTo>
                    <a:cubicBezTo>
                      <a:pt x="1444752" y="1864185"/>
                      <a:pt x="1430084" y="1860090"/>
                      <a:pt x="1421606" y="1834467"/>
                    </a:cubicBezTo>
                    <a:cubicBezTo>
                      <a:pt x="1393507" y="1749314"/>
                      <a:pt x="1363218" y="1664827"/>
                      <a:pt x="1333405" y="1580245"/>
                    </a:cubicBezTo>
                    <a:cubicBezTo>
                      <a:pt x="1274445" y="1412605"/>
                      <a:pt x="1218152" y="1244013"/>
                      <a:pt x="1152811" y="1078659"/>
                    </a:cubicBezTo>
                    <a:cubicBezTo>
                      <a:pt x="1148048" y="1066657"/>
                      <a:pt x="1142524" y="1055037"/>
                      <a:pt x="1134999" y="1041702"/>
                    </a:cubicBezTo>
                    <a:cubicBezTo>
                      <a:pt x="1098614" y="1123902"/>
                      <a:pt x="1062514" y="1204579"/>
                      <a:pt x="1027843" y="1285732"/>
                    </a:cubicBezTo>
                    <a:cubicBezTo>
                      <a:pt x="981837" y="1393460"/>
                      <a:pt x="934022" y="1500330"/>
                      <a:pt x="887063" y="1607677"/>
                    </a:cubicBezTo>
                    <a:cubicBezTo>
                      <a:pt x="830389" y="1737217"/>
                      <a:pt x="773716" y="1866852"/>
                      <a:pt x="717423" y="1996583"/>
                    </a:cubicBezTo>
                    <a:cubicBezTo>
                      <a:pt x="710374" y="2012871"/>
                      <a:pt x="703802" y="2029444"/>
                      <a:pt x="695420" y="2045160"/>
                    </a:cubicBezTo>
                    <a:cubicBezTo>
                      <a:pt x="676465" y="2080689"/>
                      <a:pt x="664273" y="2117741"/>
                      <a:pt x="667798" y="2158794"/>
                    </a:cubicBezTo>
                    <a:cubicBezTo>
                      <a:pt x="665893" y="2199085"/>
                      <a:pt x="662083" y="2239185"/>
                      <a:pt x="660178" y="2279380"/>
                    </a:cubicBezTo>
                    <a:cubicBezTo>
                      <a:pt x="655320" y="2381488"/>
                      <a:pt x="648557" y="2483596"/>
                      <a:pt x="643223" y="2585609"/>
                    </a:cubicBezTo>
                    <a:cubicBezTo>
                      <a:pt x="639318" y="2659618"/>
                      <a:pt x="632270" y="2733437"/>
                      <a:pt x="631698" y="2807541"/>
                    </a:cubicBezTo>
                    <a:cubicBezTo>
                      <a:pt x="631507" y="2835069"/>
                      <a:pt x="627888" y="2862215"/>
                      <a:pt x="625888" y="2889456"/>
                    </a:cubicBezTo>
                    <a:cubicBezTo>
                      <a:pt x="625316" y="2897077"/>
                      <a:pt x="623792" y="2904125"/>
                      <a:pt x="617887" y="2909364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: Shape 506">
                <a:extLst>
                  <a:ext uri="{FF2B5EF4-FFF2-40B4-BE49-F238E27FC236}">
                    <a16:creationId xmlns:a16="http://schemas.microsoft.com/office/drawing/2014/main" id="{00AE8CFC-634F-4365-94FF-9A901F2BD944}"/>
                  </a:ext>
                </a:extLst>
              </p:cNvPr>
              <p:cNvSpPr/>
              <p:nvPr/>
            </p:nvSpPr>
            <p:spPr>
              <a:xfrm>
                <a:off x="4133054" y="2759980"/>
                <a:ext cx="661795" cy="2118736"/>
              </a:xfrm>
              <a:custGeom>
                <a:avLst/>
                <a:gdLst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30195 w 516225"/>
                  <a:gd name="connsiteY4" fmla="*/ 580054 h 1662136"/>
                  <a:gd name="connsiteX5" fmla="*/ 85154 w 516225"/>
                  <a:gd name="connsiteY5" fmla="*/ 434702 h 1662136"/>
                  <a:gd name="connsiteX6" fmla="*/ 132969 w 516225"/>
                  <a:gd name="connsiteY6" fmla="*/ 318497 h 1662136"/>
                  <a:gd name="connsiteX7" fmla="*/ 171069 w 516225"/>
                  <a:gd name="connsiteY7" fmla="*/ 220580 h 1662136"/>
                  <a:gd name="connsiteX8" fmla="*/ 231172 w 516225"/>
                  <a:gd name="connsiteY8" fmla="*/ 63227 h 1662136"/>
                  <a:gd name="connsiteX9" fmla="*/ 250793 w 516225"/>
                  <a:gd name="connsiteY9" fmla="*/ 12173 h 1662136"/>
                  <a:gd name="connsiteX10" fmla="*/ 261747 w 516225"/>
                  <a:gd name="connsiteY10" fmla="*/ 362 h 1662136"/>
                  <a:gd name="connsiteX11" fmla="*/ 272701 w 516225"/>
                  <a:gd name="connsiteY11" fmla="*/ 10840 h 1662136"/>
                  <a:gd name="connsiteX12" fmla="*/ 326231 w 516225"/>
                  <a:gd name="connsiteY12" fmla="*/ 142666 h 1662136"/>
                  <a:gd name="connsiteX13" fmla="*/ 364617 w 516225"/>
                  <a:gd name="connsiteY13" fmla="*/ 237630 h 1662136"/>
                  <a:gd name="connsiteX14" fmla="*/ 433864 w 516225"/>
                  <a:gd name="connsiteY14" fmla="*/ 411937 h 1662136"/>
                  <a:gd name="connsiteX15" fmla="*/ 480060 w 516225"/>
                  <a:gd name="connsiteY15" fmla="*/ 529000 h 1662136"/>
                  <a:gd name="connsiteX16" fmla="*/ 489395 w 516225"/>
                  <a:gd name="connsiteY16" fmla="*/ 651682 h 1662136"/>
                  <a:gd name="connsiteX17" fmla="*/ 506635 w 516225"/>
                  <a:gd name="connsiteY17" fmla="*/ 1232992 h 1662136"/>
                  <a:gd name="connsiteX18" fmla="*/ 512350 w 516225"/>
                  <a:gd name="connsiteY18" fmla="*/ 1433970 h 1662136"/>
                  <a:gd name="connsiteX19" fmla="*/ 514921 w 516225"/>
                  <a:gd name="connsiteY19" fmla="*/ 1500169 h 1662136"/>
                  <a:gd name="connsiteX20" fmla="*/ 515588 w 516225"/>
                  <a:gd name="connsiteY20" fmla="*/ 1511503 h 1662136"/>
                  <a:gd name="connsiteX21" fmla="*/ 516160 w 516225"/>
                  <a:gd name="connsiteY21" fmla="*/ 1593609 h 1662136"/>
                  <a:gd name="connsiteX22" fmla="*/ 496920 w 516225"/>
                  <a:gd name="connsiteY22" fmla="*/ 1616850 h 1662136"/>
                  <a:gd name="connsiteX23" fmla="*/ 148686 w 516225"/>
                  <a:gd name="connsiteY23" fmla="*/ 1651807 h 1662136"/>
                  <a:gd name="connsiteX24" fmla="*/ 72009 w 516225"/>
                  <a:gd name="connsiteY24" fmla="*/ 1660855 h 1662136"/>
                  <a:gd name="connsiteX25" fmla="*/ 36195 w 516225"/>
                  <a:gd name="connsiteY25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30195 w 516225"/>
                  <a:gd name="connsiteY4" fmla="*/ 580054 h 1662136"/>
                  <a:gd name="connsiteX5" fmla="*/ 85154 w 516225"/>
                  <a:gd name="connsiteY5" fmla="*/ 434702 h 1662136"/>
                  <a:gd name="connsiteX6" fmla="*/ 171069 w 516225"/>
                  <a:gd name="connsiteY6" fmla="*/ 220580 h 1662136"/>
                  <a:gd name="connsiteX7" fmla="*/ 231172 w 516225"/>
                  <a:gd name="connsiteY7" fmla="*/ 63227 h 1662136"/>
                  <a:gd name="connsiteX8" fmla="*/ 250793 w 516225"/>
                  <a:gd name="connsiteY8" fmla="*/ 12173 h 1662136"/>
                  <a:gd name="connsiteX9" fmla="*/ 261747 w 516225"/>
                  <a:gd name="connsiteY9" fmla="*/ 362 h 1662136"/>
                  <a:gd name="connsiteX10" fmla="*/ 272701 w 516225"/>
                  <a:gd name="connsiteY10" fmla="*/ 10840 h 1662136"/>
                  <a:gd name="connsiteX11" fmla="*/ 326231 w 516225"/>
                  <a:gd name="connsiteY11" fmla="*/ 142666 h 1662136"/>
                  <a:gd name="connsiteX12" fmla="*/ 364617 w 516225"/>
                  <a:gd name="connsiteY12" fmla="*/ 237630 h 1662136"/>
                  <a:gd name="connsiteX13" fmla="*/ 433864 w 516225"/>
                  <a:gd name="connsiteY13" fmla="*/ 411937 h 1662136"/>
                  <a:gd name="connsiteX14" fmla="*/ 480060 w 516225"/>
                  <a:gd name="connsiteY14" fmla="*/ 529000 h 1662136"/>
                  <a:gd name="connsiteX15" fmla="*/ 489395 w 516225"/>
                  <a:gd name="connsiteY15" fmla="*/ 651682 h 1662136"/>
                  <a:gd name="connsiteX16" fmla="*/ 506635 w 516225"/>
                  <a:gd name="connsiteY16" fmla="*/ 1232992 h 1662136"/>
                  <a:gd name="connsiteX17" fmla="*/ 512350 w 516225"/>
                  <a:gd name="connsiteY17" fmla="*/ 1433970 h 1662136"/>
                  <a:gd name="connsiteX18" fmla="*/ 514921 w 516225"/>
                  <a:gd name="connsiteY18" fmla="*/ 1500169 h 1662136"/>
                  <a:gd name="connsiteX19" fmla="*/ 515588 w 516225"/>
                  <a:gd name="connsiteY19" fmla="*/ 1511503 h 1662136"/>
                  <a:gd name="connsiteX20" fmla="*/ 516160 w 516225"/>
                  <a:gd name="connsiteY20" fmla="*/ 1593609 h 1662136"/>
                  <a:gd name="connsiteX21" fmla="*/ 496920 w 516225"/>
                  <a:gd name="connsiteY21" fmla="*/ 1616850 h 1662136"/>
                  <a:gd name="connsiteX22" fmla="*/ 148686 w 516225"/>
                  <a:gd name="connsiteY22" fmla="*/ 1651807 h 1662136"/>
                  <a:gd name="connsiteX23" fmla="*/ 72009 w 516225"/>
                  <a:gd name="connsiteY23" fmla="*/ 1660855 h 1662136"/>
                  <a:gd name="connsiteX24" fmla="*/ 36195 w 516225"/>
                  <a:gd name="connsiteY24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30195 w 516225"/>
                  <a:gd name="connsiteY4" fmla="*/ 580054 h 1662136"/>
                  <a:gd name="connsiteX5" fmla="*/ 171069 w 516225"/>
                  <a:gd name="connsiteY5" fmla="*/ 220580 h 1662136"/>
                  <a:gd name="connsiteX6" fmla="*/ 231172 w 516225"/>
                  <a:gd name="connsiteY6" fmla="*/ 63227 h 1662136"/>
                  <a:gd name="connsiteX7" fmla="*/ 250793 w 516225"/>
                  <a:gd name="connsiteY7" fmla="*/ 12173 h 1662136"/>
                  <a:gd name="connsiteX8" fmla="*/ 261747 w 516225"/>
                  <a:gd name="connsiteY8" fmla="*/ 362 h 1662136"/>
                  <a:gd name="connsiteX9" fmla="*/ 272701 w 516225"/>
                  <a:gd name="connsiteY9" fmla="*/ 10840 h 1662136"/>
                  <a:gd name="connsiteX10" fmla="*/ 326231 w 516225"/>
                  <a:gd name="connsiteY10" fmla="*/ 142666 h 1662136"/>
                  <a:gd name="connsiteX11" fmla="*/ 364617 w 516225"/>
                  <a:gd name="connsiteY11" fmla="*/ 237630 h 1662136"/>
                  <a:gd name="connsiteX12" fmla="*/ 433864 w 516225"/>
                  <a:gd name="connsiteY12" fmla="*/ 411937 h 1662136"/>
                  <a:gd name="connsiteX13" fmla="*/ 480060 w 516225"/>
                  <a:gd name="connsiteY13" fmla="*/ 529000 h 1662136"/>
                  <a:gd name="connsiteX14" fmla="*/ 489395 w 516225"/>
                  <a:gd name="connsiteY14" fmla="*/ 651682 h 1662136"/>
                  <a:gd name="connsiteX15" fmla="*/ 506635 w 516225"/>
                  <a:gd name="connsiteY15" fmla="*/ 1232992 h 1662136"/>
                  <a:gd name="connsiteX16" fmla="*/ 512350 w 516225"/>
                  <a:gd name="connsiteY16" fmla="*/ 1433970 h 1662136"/>
                  <a:gd name="connsiteX17" fmla="*/ 514921 w 516225"/>
                  <a:gd name="connsiteY17" fmla="*/ 1500169 h 1662136"/>
                  <a:gd name="connsiteX18" fmla="*/ 515588 w 516225"/>
                  <a:gd name="connsiteY18" fmla="*/ 1511503 h 1662136"/>
                  <a:gd name="connsiteX19" fmla="*/ 516160 w 516225"/>
                  <a:gd name="connsiteY19" fmla="*/ 1593609 h 1662136"/>
                  <a:gd name="connsiteX20" fmla="*/ 496920 w 516225"/>
                  <a:gd name="connsiteY20" fmla="*/ 1616850 h 1662136"/>
                  <a:gd name="connsiteX21" fmla="*/ 148686 w 516225"/>
                  <a:gd name="connsiteY21" fmla="*/ 1651807 h 1662136"/>
                  <a:gd name="connsiteX22" fmla="*/ 72009 w 516225"/>
                  <a:gd name="connsiteY22" fmla="*/ 1660855 h 1662136"/>
                  <a:gd name="connsiteX23" fmla="*/ 36195 w 516225"/>
                  <a:gd name="connsiteY23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171069 w 516225"/>
                  <a:gd name="connsiteY4" fmla="*/ 220580 h 1662136"/>
                  <a:gd name="connsiteX5" fmla="*/ 231172 w 516225"/>
                  <a:gd name="connsiteY5" fmla="*/ 63227 h 1662136"/>
                  <a:gd name="connsiteX6" fmla="*/ 250793 w 516225"/>
                  <a:gd name="connsiteY6" fmla="*/ 12173 h 1662136"/>
                  <a:gd name="connsiteX7" fmla="*/ 261747 w 516225"/>
                  <a:gd name="connsiteY7" fmla="*/ 362 h 1662136"/>
                  <a:gd name="connsiteX8" fmla="*/ 272701 w 516225"/>
                  <a:gd name="connsiteY8" fmla="*/ 10840 h 1662136"/>
                  <a:gd name="connsiteX9" fmla="*/ 326231 w 516225"/>
                  <a:gd name="connsiteY9" fmla="*/ 142666 h 1662136"/>
                  <a:gd name="connsiteX10" fmla="*/ 364617 w 516225"/>
                  <a:gd name="connsiteY10" fmla="*/ 237630 h 1662136"/>
                  <a:gd name="connsiteX11" fmla="*/ 433864 w 516225"/>
                  <a:gd name="connsiteY11" fmla="*/ 411937 h 1662136"/>
                  <a:gd name="connsiteX12" fmla="*/ 480060 w 516225"/>
                  <a:gd name="connsiteY12" fmla="*/ 529000 h 1662136"/>
                  <a:gd name="connsiteX13" fmla="*/ 489395 w 516225"/>
                  <a:gd name="connsiteY13" fmla="*/ 651682 h 1662136"/>
                  <a:gd name="connsiteX14" fmla="*/ 506635 w 516225"/>
                  <a:gd name="connsiteY14" fmla="*/ 1232992 h 1662136"/>
                  <a:gd name="connsiteX15" fmla="*/ 512350 w 516225"/>
                  <a:gd name="connsiteY15" fmla="*/ 1433970 h 1662136"/>
                  <a:gd name="connsiteX16" fmla="*/ 514921 w 516225"/>
                  <a:gd name="connsiteY16" fmla="*/ 1500169 h 1662136"/>
                  <a:gd name="connsiteX17" fmla="*/ 515588 w 516225"/>
                  <a:gd name="connsiteY17" fmla="*/ 1511503 h 1662136"/>
                  <a:gd name="connsiteX18" fmla="*/ 516160 w 516225"/>
                  <a:gd name="connsiteY18" fmla="*/ 1593609 h 1662136"/>
                  <a:gd name="connsiteX19" fmla="*/ 496920 w 516225"/>
                  <a:gd name="connsiteY19" fmla="*/ 1616850 h 1662136"/>
                  <a:gd name="connsiteX20" fmla="*/ 148686 w 516225"/>
                  <a:gd name="connsiteY20" fmla="*/ 1651807 h 1662136"/>
                  <a:gd name="connsiteX21" fmla="*/ 72009 w 516225"/>
                  <a:gd name="connsiteY21" fmla="*/ 1660855 h 1662136"/>
                  <a:gd name="connsiteX22" fmla="*/ 36195 w 516225"/>
                  <a:gd name="connsiteY22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31172 w 516225"/>
                  <a:gd name="connsiteY4" fmla="*/ 63227 h 1662136"/>
                  <a:gd name="connsiteX5" fmla="*/ 250793 w 516225"/>
                  <a:gd name="connsiteY5" fmla="*/ 12173 h 1662136"/>
                  <a:gd name="connsiteX6" fmla="*/ 261747 w 516225"/>
                  <a:gd name="connsiteY6" fmla="*/ 362 h 1662136"/>
                  <a:gd name="connsiteX7" fmla="*/ 272701 w 516225"/>
                  <a:gd name="connsiteY7" fmla="*/ 10840 h 1662136"/>
                  <a:gd name="connsiteX8" fmla="*/ 326231 w 516225"/>
                  <a:gd name="connsiteY8" fmla="*/ 142666 h 1662136"/>
                  <a:gd name="connsiteX9" fmla="*/ 364617 w 516225"/>
                  <a:gd name="connsiteY9" fmla="*/ 237630 h 1662136"/>
                  <a:gd name="connsiteX10" fmla="*/ 433864 w 516225"/>
                  <a:gd name="connsiteY10" fmla="*/ 411937 h 1662136"/>
                  <a:gd name="connsiteX11" fmla="*/ 480060 w 516225"/>
                  <a:gd name="connsiteY11" fmla="*/ 529000 h 1662136"/>
                  <a:gd name="connsiteX12" fmla="*/ 489395 w 516225"/>
                  <a:gd name="connsiteY12" fmla="*/ 651682 h 1662136"/>
                  <a:gd name="connsiteX13" fmla="*/ 506635 w 516225"/>
                  <a:gd name="connsiteY13" fmla="*/ 1232992 h 1662136"/>
                  <a:gd name="connsiteX14" fmla="*/ 512350 w 516225"/>
                  <a:gd name="connsiteY14" fmla="*/ 1433970 h 1662136"/>
                  <a:gd name="connsiteX15" fmla="*/ 514921 w 516225"/>
                  <a:gd name="connsiteY15" fmla="*/ 1500169 h 1662136"/>
                  <a:gd name="connsiteX16" fmla="*/ 515588 w 516225"/>
                  <a:gd name="connsiteY16" fmla="*/ 1511503 h 1662136"/>
                  <a:gd name="connsiteX17" fmla="*/ 516160 w 516225"/>
                  <a:gd name="connsiteY17" fmla="*/ 1593609 h 1662136"/>
                  <a:gd name="connsiteX18" fmla="*/ 496920 w 516225"/>
                  <a:gd name="connsiteY18" fmla="*/ 1616850 h 1662136"/>
                  <a:gd name="connsiteX19" fmla="*/ 148686 w 516225"/>
                  <a:gd name="connsiteY19" fmla="*/ 1651807 h 1662136"/>
                  <a:gd name="connsiteX20" fmla="*/ 72009 w 516225"/>
                  <a:gd name="connsiteY20" fmla="*/ 1660855 h 1662136"/>
                  <a:gd name="connsiteX21" fmla="*/ 36195 w 516225"/>
                  <a:gd name="connsiteY21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326231 w 516225"/>
                  <a:gd name="connsiteY7" fmla="*/ 142666 h 1662136"/>
                  <a:gd name="connsiteX8" fmla="*/ 364617 w 516225"/>
                  <a:gd name="connsiteY8" fmla="*/ 237630 h 1662136"/>
                  <a:gd name="connsiteX9" fmla="*/ 433864 w 516225"/>
                  <a:gd name="connsiteY9" fmla="*/ 411937 h 1662136"/>
                  <a:gd name="connsiteX10" fmla="*/ 480060 w 516225"/>
                  <a:gd name="connsiteY10" fmla="*/ 529000 h 1662136"/>
                  <a:gd name="connsiteX11" fmla="*/ 489395 w 516225"/>
                  <a:gd name="connsiteY11" fmla="*/ 651682 h 1662136"/>
                  <a:gd name="connsiteX12" fmla="*/ 506635 w 516225"/>
                  <a:gd name="connsiteY12" fmla="*/ 1232992 h 1662136"/>
                  <a:gd name="connsiteX13" fmla="*/ 512350 w 516225"/>
                  <a:gd name="connsiteY13" fmla="*/ 1433970 h 1662136"/>
                  <a:gd name="connsiteX14" fmla="*/ 514921 w 516225"/>
                  <a:gd name="connsiteY14" fmla="*/ 1500169 h 1662136"/>
                  <a:gd name="connsiteX15" fmla="*/ 515588 w 516225"/>
                  <a:gd name="connsiteY15" fmla="*/ 1511503 h 1662136"/>
                  <a:gd name="connsiteX16" fmla="*/ 516160 w 516225"/>
                  <a:gd name="connsiteY16" fmla="*/ 1593609 h 1662136"/>
                  <a:gd name="connsiteX17" fmla="*/ 496920 w 516225"/>
                  <a:gd name="connsiteY17" fmla="*/ 1616850 h 1662136"/>
                  <a:gd name="connsiteX18" fmla="*/ 148686 w 516225"/>
                  <a:gd name="connsiteY18" fmla="*/ 1651807 h 1662136"/>
                  <a:gd name="connsiteX19" fmla="*/ 72009 w 516225"/>
                  <a:gd name="connsiteY19" fmla="*/ 1660855 h 1662136"/>
                  <a:gd name="connsiteX20" fmla="*/ 36195 w 516225"/>
                  <a:gd name="connsiteY20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326231 w 516225"/>
                  <a:gd name="connsiteY7" fmla="*/ 142666 h 1662136"/>
                  <a:gd name="connsiteX8" fmla="*/ 433864 w 516225"/>
                  <a:gd name="connsiteY8" fmla="*/ 411937 h 1662136"/>
                  <a:gd name="connsiteX9" fmla="*/ 480060 w 516225"/>
                  <a:gd name="connsiteY9" fmla="*/ 529000 h 1662136"/>
                  <a:gd name="connsiteX10" fmla="*/ 489395 w 516225"/>
                  <a:gd name="connsiteY10" fmla="*/ 651682 h 1662136"/>
                  <a:gd name="connsiteX11" fmla="*/ 506635 w 516225"/>
                  <a:gd name="connsiteY11" fmla="*/ 1232992 h 1662136"/>
                  <a:gd name="connsiteX12" fmla="*/ 512350 w 516225"/>
                  <a:gd name="connsiteY12" fmla="*/ 1433970 h 1662136"/>
                  <a:gd name="connsiteX13" fmla="*/ 514921 w 516225"/>
                  <a:gd name="connsiteY13" fmla="*/ 1500169 h 1662136"/>
                  <a:gd name="connsiteX14" fmla="*/ 515588 w 516225"/>
                  <a:gd name="connsiteY14" fmla="*/ 1511503 h 1662136"/>
                  <a:gd name="connsiteX15" fmla="*/ 516160 w 516225"/>
                  <a:gd name="connsiteY15" fmla="*/ 1593609 h 1662136"/>
                  <a:gd name="connsiteX16" fmla="*/ 496920 w 516225"/>
                  <a:gd name="connsiteY16" fmla="*/ 1616850 h 1662136"/>
                  <a:gd name="connsiteX17" fmla="*/ 148686 w 516225"/>
                  <a:gd name="connsiteY17" fmla="*/ 1651807 h 1662136"/>
                  <a:gd name="connsiteX18" fmla="*/ 72009 w 516225"/>
                  <a:gd name="connsiteY18" fmla="*/ 1660855 h 1662136"/>
                  <a:gd name="connsiteX19" fmla="*/ 36195 w 516225"/>
                  <a:gd name="connsiteY19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433864 w 516225"/>
                  <a:gd name="connsiteY7" fmla="*/ 411937 h 1662136"/>
                  <a:gd name="connsiteX8" fmla="*/ 480060 w 516225"/>
                  <a:gd name="connsiteY8" fmla="*/ 529000 h 1662136"/>
                  <a:gd name="connsiteX9" fmla="*/ 489395 w 516225"/>
                  <a:gd name="connsiteY9" fmla="*/ 651682 h 1662136"/>
                  <a:gd name="connsiteX10" fmla="*/ 506635 w 516225"/>
                  <a:gd name="connsiteY10" fmla="*/ 1232992 h 1662136"/>
                  <a:gd name="connsiteX11" fmla="*/ 512350 w 516225"/>
                  <a:gd name="connsiteY11" fmla="*/ 1433970 h 1662136"/>
                  <a:gd name="connsiteX12" fmla="*/ 514921 w 516225"/>
                  <a:gd name="connsiteY12" fmla="*/ 1500169 h 1662136"/>
                  <a:gd name="connsiteX13" fmla="*/ 515588 w 516225"/>
                  <a:gd name="connsiteY13" fmla="*/ 1511503 h 1662136"/>
                  <a:gd name="connsiteX14" fmla="*/ 516160 w 516225"/>
                  <a:gd name="connsiteY14" fmla="*/ 1593609 h 1662136"/>
                  <a:gd name="connsiteX15" fmla="*/ 496920 w 516225"/>
                  <a:gd name="connsiteY15" fmla="*/ 1616850 h 1662136"/>
                  <a:gd name="connsiteX16" fmla="*/ 148686 w 516225"/>
                  <a:gd name="connsiteY16" fmla="*/ 1651807 h 1662136"/>
                  <a:gd name="connsiteX17" fmla="*/ 72009 w 516225"/>
                  <a:gd name="connsiteY17" fmla="*/ 1660855 h 1662136"/>
                  <a:gd name="connsiteX18" fmla="*/ 36195 w 516225"/>
                  <a:gd name="connsiteY18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480060 w 516225"/>
                  <a:gd name="connsiteY7" fmla="*/ 529000 h 1662136"/>
                  <a:gd name="connsiteX8" fmla="*/ 489395 w 516225"/>
                  <a:gd name="connsiteY8" fmla="*/ 651682 h 1662136"/>
                  <a:gd name="connsiteX9" fmla="*/ 506635 w 516225"/>
                  <a:gd name="connsiteY9" fmla="*/ 1232992 h 1662136"/>
                  <a:gd name="connsiteX10" fmla="*/ 512350 w 516225"/>
                  <a:gd name="connsiteY10" fmla="*/ 1433970 h 1662136"/>
                  <a:gd name="connsiteX11" fmla="*/ 514921 w 516225"/>
                  <a:gd name="connsiteY11" fmla="*/ 1500169 h 1662136"/>
                  <a:gd name="connsiteX12" fmla="*/ 515588 w 516225"/>
                  <a:gd name="connsiteY12" fmla="*/ 1511503 h 1662136"/>
                  <a:gd name="connsiteX13" fmla="*/ 516160 w 516225"/>
                  <a:gd name="connsiteY13" fmla="*/ 1593609 h 1662136"/>
                  <a:gd name="connsiteX14" fmla="*/ 496920 w 516225"/>
                  <a:gd name="connsiteY14" fmla="*/ 1616850 h 1662136"/>
                  <a:gd name="connsiteX15" fmla="*/ 148686 w 516225"/>
                  <a:gd name="connsiteY15" fmla="*/ 1651807 h 1662136"/>
                  <a:gd name="connsiteX16" fmla="*/ 72009 w 516225"/>
                  <a:gd name="connsiteY16" fmla="*/ 1660855 h 1662136"/>
                  <a:gd name="connsiteX17" fmla="*/ 36195 w 516225"/>
                  <a:gd name="connsiteY17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480060 w 516225"/>
                  <a:gd name="connsiteY7" fmla="*/ 529000 h 1662136"/>
                  <a:gd name="connsiteX8" fmla="*/ 506635 w 516225"/>
                  <a:gd name="connsiteY8" fmla="*/ 1232992 h 1662136"/>
                  <a:gd name="connsiteX9" fmla="*/ 512350 w 516225"/>
                  <a:gd name="connsiteY9" fmla="*/ 1433970 h 1662136"/>
                  <a:gd name="connsiteX10" fmla="*/ 514921 w 516225"/>
                  <a:gd name="connsiteY10" fmla="*/ 1500169 h 1662136"/>
                  <a:gd name="connsiteX11" fmla="*/ 515588 w 516225"/>
                  <a:gd name="connsiteY11" fmla="*/ 1511503 h 1662136"/>
                  <a:gd name="connsiteX12" fmla="*/ 516160 w 516225"/>
                  <a:gd name="connsiteY12" fmla="*/ 1593609 h 1662136"/>
                  <a:gd name="connsiteX13" fmla="*/ 496920 w 516225"/>
                  <a:gd name="connsiteY13" fmla="*/ 1616850 h 1662136"/>
                  <a:gd name="connsiteX14" fmla="*/ 148686 w 516225"/>
                  <a:gd name="connsiteY14" fmla="*/ 1651807 h 1662136"/>
                  <a:gd name="connsiteX15" fmla="*/ 72009 w 516225"/>
                  <a:gd name="connsiteY15" fmla="*/ 1660855 h 1662136"/>
                  <a:gd name="connsiteX16" fmla="*/ 36195 w 516225"/>
                  <a:gd name="connsiteY16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480060 w 516225"/>
                  <a:gd name="connsiteY7" fmla="*/ 529000 h 1662136"/>
                  <a:gd name="connsiteX8" fmla="*/ 512350 w 516225"/>
                  <a:gd name="connsiteY8" fmla="*/ 1433970 h 1662136"/>
                  <a:gd name="connsiteX9" fmla="*/ 514921 w 516225"/>
                  <a:gd name="connsiteY9" fmla="*/ 1500169 h 1662136"/>
                  <a:gd name="connsiteX10" fmla="*/ 515588 w 516225"/>
                  <a:gd name="connsiteY10" fmla="*/ 1511503 h 1662136"/>
                  <a:gd name="connsiteX11" fmla="*/ 516160 w 516225"/>
                  <a:gd name="connsiteY11" fmla="*/ 1593609 h 1662136"/>
                  <a:gd name="connsiteX12" fmla="*/ 496920 w 516225"/>
                  <a:gd name="connsiteY12" fmla="*/ 1616850 h 1662136"/>
                  <a:gd name="connsiteX13" fmla="*/ 148686 w 516225"/>
                  <a:gd name="connsiteY13" fmla="*/ 1651807 h 1662136"/>
                  <a:gd name="connsiteX14" fmla="*/ 72009 w 516225"/>
                  <a:gd name="connsiteY14" fmla="*/ 1660855 h 1662136"/>
                  <a:gd name="connsiteX15" fmla="*/ 36195 w 516225"/>
                  <a:gd name="connsiteY15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480060 w 516225"/>
                  <a:gd name="connsiteY7" fmla="*/ 529000 h 1662136"/>
                  <a:gd name="connsiteX8" fmla="*/ 514921 w 516225"/>
                  <a:gd name="connsiteY8" fmla="*/ 1500169 h 1662136"/>
                  <a:gd name="connsiteX9" fmla="*/ 515588 w 516225"/>
                  <a:gd name="connsiteY9" fmla="*/ 1511503 h 1662136"/>
                  <a:gd name="connsiteX10" fmla="*/ 516160 w 516225"/>
                  <a:gd name="connsiteY10" fmla="*/ 1593609 h 1662136"/>
                  <a:gd name="connsiteX11" fmla="*/ 496920 w 516225"/>
                  <a:gd name="connsiteY11" fmla="*/ 1616850 h 1662136"/>
                  <a:gd name="connsiteX12" fmla="*/ 148686 w 516225"/>
                  <a:gd name="connsiteY12" fmla="*/ 1651807 h 1662136"/>
                  <a:gd name="connsiteX13" fmla="*/ 72009 w 516225"/>
                  <a:gd name="connsiteY13" fmla="*/ 1660855 h 1662136"/>
                  <a:gd name="connsiteX14" fmla="*/ 36195 w 516225"/>
                  <a:gd name="connsiteY14" fmla="*/ 1636090 h 1662136"/>
                  <a:gd name="connsiteX0" fmla="*/ 36195 w 518924"/>
                  <a:gd name="connsiteY0" fmla="*/ 1636090 h 1662136"/>
                  <a:gd name="connsiteX1" fmla="*/ 18288 w 518924"/>
                  <a:gd name="connsiteY1" fmla="*/ 1142219 h 1662136"/>
                  <a:gd name="connsiteX2" fmla="*/ 5334 w 518924"/>
                  <a:gd name="connsiteY2" fmla="*/ 800938 h 1662136"/>
                  <a:gd name="connsiteX3" fmla="*/ 0 w 518924"/>
                  <a:gd name="connsiteY3" fmla="*/ 679876 h 1662136"/>
                  <a:gd name="connsiteX4" fmla="*/ 250793 w 518924"/>
                  <a:gd name="connsiteY4" fmla="*/ 12173 h 1662136"/>
                  <a:gd name="connsiteX5" fmla="*/ 261747 w 518924"/>
                  <a:gd name="connsiteY5" fmla="*/ 362 h 1662136"/>
                  <a:gd name="connsiteX6" fmla="*/ 272701 w 518924"/>
                  <a:gd name="connsiteY6" fmla="*/ 10840 h 1662136"/>
                  <a:gd name="connsiteX7" fmla="*/ 480060 w 518924"/>
                  <a:gd name="connsiteY7" fmla="*/ 529000 h 1662136"/>
                  <a:gd name="connsiteX8" fmla="*/ 514921 w 518924"/>
                  <a:gd name="connsiteY8" fmla="*/ 1500169 h 1662136"/>
                  <a:gd name="connsiteX9" fmla="*/ 516160 w 518924"/>
                  <a:gd name="connsiteY9" fmla="*/ 1593609 h 1662136"/>
                  <a:gd name="connsiteX10" fmla="*/ 496920 w 518924"/>
                  <a:gd name="connsiteY10" fmla="*/ 1616850 h 1662136"/>
                  <a:gd name="connsiteX11" fmla="*/ 148686 w 518924"/>
                  <a:gd name="connsiteY11" fmla="*/ 1651807 h 1662136"/>
                  <a:gd name="connsiteX12" fmla="*/ 72009 w 518924"/>
                  <a:gd name="connsiteY12" fmla="*/ 1660855 h 1662136"/>
                  <a:gd name="connsiteX13" fmla="*/ 36195 w 518924"/>
                  <a:gd name="connsiteY13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480060 w 516225"/>
                  <a:gd name="connsiteY7" fmla="*/ 529000 h 1662136"/>
                  <a:gd name="connsiteX8" fmla="*/ 516160 w 516225"/>
                  <a:gd name="connsiteY8" fmla="*/ 1593609 h 1662136"/>
                  <a:gd name="connsiteX9" fmla="*/ 496920 w 516225"/>
                  <a:gd name="connsiteY9" fmla="*/ 1616850 h 1662136"/>
                  <a:gd name="connsiteX10" fmla="*/ 148686 w 516225"/>
                  <a:gd name="connsiteY10" fmla="*/ 1651807 h 1662136"/>
                  <a:gd name="connsiteX11" fmla="*/ 72009 w 516225"/>
                  <a:gd name="connsiteY11" fmla="*/ 1660855 h 1662136"/>
                  <a:gd name="connsiteX12" fmla="*/ 36195 w 516225"/>
                  <a:gd name="connsiteY12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480060 w 516225"/>
                  <a:gd name="connsiteY7" fmla="*/ 529000 h 1662136"/>
                  <a:gd name="connsiteX8" fmla="*/ 516160 w 516225"/>
                  <a:gd name="connsiteY8" fmla="*/ 1593609 h 1662136"/>
                  <a:gd name="connsiteX9" fmla="*/ 496920 w 516225"/>
                  <a:gd name="connsiteY9" fmla="*/ 1616850 h 1662136"/>
                  <a:gd name="connsiteX10" fmla="*/ 72009 w 516225"/>
                  <a:gd name="connsiteY10" fmla="*/ 1660855 h 1662136"/>
                  <a:gd name="connsiteX11" fmla="*/ 36195 w 516225"/>
                  <a:gd name="connsiteY11" fmla="*/ 1636090 h 1662136"/>
                  <a:gd name="connsiteX0" fmla="*/ 36195 w 516225"/>
                  <a:gd name="connsiteY0" fmla="*/ 1636090 h 1662136"/>
                  <a:gd name="connsiteX1" fmla="*/ 5334 w 516225"/>
                  <a:gd name="connsiteY1" fmla="*/ 800938 h 1662136"/>
                  <a:gd name="connsiteX2" fmla="*/ 0 w 516225"/>
                  <a:gd name="connsiteY2" fmla="*/ 679876 h 1662136"/>
                  <a:gd name="connsiteX3" fmla="*/ 250793 w 516225"/>
                  <a:gd name="connsiteY3" fmla="*/ 12173 h 1662136"/>
                  <a:gd name="connsiteX4" fmla="*/ 261747 w 516225"/>
                  <a:gd name="connsiteY4" fmla="*/ 362 h 1662136"/>
                  <a:gd name="connsiteX5" fmla="*/ 272701 w 516225"/>
                  <a:gd name="connsiteY5" fmla="*/ 10840 h 1662136"/>
                  <a:gd name="connsiteX6" fmla="*/ 480060 w 516225"/>
                  <a:gd name="connsiteY6" fmla="*/ 529000 h 1662136"/>
                  <a:gd name="connsiteX7" fmla="*/ 516160 w 516225"/>
                  <a:gd name="connsiteY7" fmla="*/ 1593609 h 1662136"/>
                  <a:gd name="connsiteX8" fmla="*/ 496920 w 516225"/>
                  <a:gd name="connsiteY8" fmla="*/ 1616850 h 1662136"/>
                  <a:gd name="connsiteX9" fmla="*/ 72009 w 516225"/>
                  <a:gd name="connsiteY9" fmla="*/ 1660855 h 1662136"/>
                  <a:gd name="connsiteX10" fmla="*/ 36195 w 516225"/>
                  <a:gd name="connsiteY10" fmla="*/ 1636090 h 1662136"/>
                  <a:gd name="connsiteX0" fmla="*/ 47435 w 527465"/>
                  <a:gd name="connsiteY0" fmla="*/ 1636090 h 1662136"/>
                  <a:gd name="connsiteX1" fmla="*/ 11240 w 527465"/>
                  <a:gd name="connsiteY1" fmla="*/ 679876 h 1662136"/>
                  <a:gd name="connsiteX2" fmla="*/ 262033 w 527465"/>
                  <a:gd name="connsiteY2" fmla="*/ 12173 h 1662136"/>
                  <a:gd name="connsiteX3" fmla="*/ 272987 w 527465"/>
                  <a:gd name="connsiteY3" fmla="*/ 362 h 1662136"/>
                  <a:gd name="connsiteX4" fmla="*/ 283941 w 527465"/>
                  <a:gd name="connsiteY4" fmla="*/ 10840 h 1662136"/>
                  <a:gd name="connsiteX5" fmla="*/ 491300 w 527465"/>
                  <a:gd name="connsiteY5" fmla="*/ 529000 h 1662136"/>
                  <a:gd name="connsiteX6" fmla="*/ 527400 w 527465"/>
                  <a:gd name="connsiteY6" fmla="*/ 1593609 h 1662136"/>
                  <a:gd name="connsiteX7" fmla="*/ 508160 w 527465"/>
                  <a:gd name="connsiteY7" fmla="*/ 1616850 h 1662136"/>
                  <a:gd name="connsiteX8" fmla="*/ 83249 w 527465"/>
                  <a:gd name="connsiteY8" fmla="*/ 1660855 h 1662136"/>
                  <a:gd name="connsiteX9" fmla="*/ 47435 w 527465"/>
                  <a:gd name="connsiteY9" fmla="*/ 1636090 h 1662136"/>
                  <a:gd name="connsiteX0" fmla="*/ 36195 w 516225"/>
                  <a:gd name="connsiteY0" fmla="*/ 1636090 h 1662136"/>
                  <a:gd name="connsiteX1" fmla="*/ 0 w 516225"/>
                  <a:gd name="connsiteY1" fmla="*/ 679876 h 1662136"/>
                  <a:gd name="connsiteX2" fmla="*/ 250793 w 516225"/>
                  <a:gd name="connsiteY2" fmla="*/ 12173 h 1662136"/>
                  <a:gd name="connsiteX3" fmla="*/ 261747 w 516225"/>
                  <a:gd name="connsiteY3" fmla="*/ 362 h 1662136"/>
                  <a:gd name="connsiteX4" fmla="*/ 272701 w 516225"/>
                  <a:gd name="connsiteY4" fmla="*/ 10840 h 1662136"/>
                  <a:gd name="connsiteX5" fmla="*/ 480060 w 516225"/>
                  <a:gd name="connsiteY5" fmla="*/ 529000 h 1662136"/>
                  <a:gd name="connsiteX6" fmla="*/ 516160 w 516225"/>
                  <a:gd name="connsiteY6" fmla="*/ 1593609 h 1662136"/>
                  <a:gd name="connsiteX7" fmla="*/ 496920 w 516225"/>
                  <a:gd name="connsiteY7" fmla="*/ 1616850 h 1662136"/>
                  <a:gd name="connsiteX8" fmla="*/ 72009 w 516225"/>
                  <a:gd name="connsiteY8" fmla="*/ 1660855 h 1662136"/>
                  <a:gd name="connsiteX9" fmla="*/ 36195 w 516225"/>
                  <a:gd name="connsiteY9" fmla="*/ 1636090 h 1662136"/>
                  <a:gd name="connsiteX0" fmla="*/ 36195 w 516225"/>
                  <a:gd name="connsiteY0" fmla="*/ 1636090 h 1662136"/>
                  <a:gd name="connsiteX1" fmla="*/ 0 w 516225"/>
                  <a:gd name="connsiteY1" fmla="*/ 679876 h 1662136"/>
                  <a:gd name="connsiteX2" fmla="*/ 250793 w 516225"/>
                  <a:gd name="connsiteY2" fmla="*/ 12173 h 1662136"/>
                  <a:gd name="connsiteX3" fmla="*/ 261747 w 516225"/>
                  <a:gd name="connsiteY3" fmla="*/ 362 h 1662136"/>
                  <a:gd name="connsiteX4" fmla="*/ 272701 w 516225"/>
                  <a:gd name="connsiteY4" fmla="*/ 10840 h 1662136"/>
                  <a:gd name="connsiteX5" fmla="*/ 480060 w 516225"/>
                  <a:gd name="connsiteY5" fmla="*/ 529000 h 1662136"/>
                  <a:gd name="connsiteX6" fmla="*/ 516160 w 516225"/>
                  <a:gd name="connsiteY6" fmla="*/ 1593609 h 1662136"/>
                  <a:gd name="connsiteX7" fmla="*/ 496920 w 516225"/>
                  <a:gd name="connsiteY7" fmla="*/ 1616850 h 1662136"/>
                  <a:gd name="connsiteX8" fmla="*/ 72009 w 516225"/>
                  <a:gd name="connsiteY8" fmla="*/ 1660855 h 1662136"/>
                  <a:gd name="connsiteX9" fmla="*/ 36195 w 516225"/>
                  <a:gd name="connsiteY9" fmla="*/ 1636090 h 1662136"/>
                  <a:gd name="connsiteX0" fmla="*/ 36195 w 516225"/>
                  <a:gd name="connsiteY0" fmla="*/ 1636090 h 1662136"/>
                  <a:gd name="connsiteX1" fmla="*/ 0 w 516225"/>
                  <a:gd name="connsiteY1" fmla="*/ 679876 h 1662136"/>
                  <a:gd name="connsiteX2" fmla="*/ 250793 w 516225"/>
                  <a:gd name="connsiteY2" fmla="*/ 12173 h 1662136"/>
                  <a:gd name="connsiteX3" fmla="*/ 261747 w 516225"/>
                  <a:gd name="connsiteY3" fmla="*/ 362 h 1662136"/>
                  <a:gd name="connsiteX4" fmla="*/ 272701 w 516225"/>
                  <a:gd name="connsiteY4" fmla="*/ 10840 h 1662136"/>
                  <a:gd name="connsiteX5" fmla="*/ 480060 w 516225"/>
                  <a:gd name="connsiteY5" fmla="*/ 529000 h 1662136"/>
                  <a:gd name="connsiteX6" fmla="*/ 516160 w 516225"/>
                  <a:gd name="connsiteY6" fmla="*/ 1593609 h 1662136"/>
                  <a:gd name="connsiteX7" fmla="*/ 496920 w 516225"/>
                  <a:gd name="connsiteY7" fmla="*/ 1629787 h 1662136"/>
                  <a:gd name="connsiteX8" fmla="*/ 72009 w 516225"/>
                  <a:gd name="connsiteY8" fmla="*/ 1660855 h 1662136"/>
                  <a:gd name="connsiteX9" fmla="*/ 36195 w 516225"/>
                  <a:gd name="connsiteY9" fmla="*/ 1636090 h 1662136"/>
                  <a:gd name="connsiteX0" fmla="*/ 36195 w 536022"/>
                  <a:gd name="connsiteY0" fmla="*/ 1636090 h 1658579"/>
                  <a:gd name="connsiteX1" fmla="*/ 0 w 536022"/>
                  <a:gd name="connsiteY1" fmla="*/ 679876 h 1658579"/>
                  <a:gd name="connsiteX2" fmla="*/ 250793 w 536022"/>
                  <a:gd name="connsiteY2" fmla="*/ 12173 h 1658579"/>
                  <a:gd name="connsiteX3" fmla="*/ 261747 w 536022"/>
                  <a:gd name="connsiteY3" fmla="*/ 362 h 1658579"/>
                  <a:gd name="connsiteX4" fmla="*/ 272701 w 536022"/>
                  <a:gd name="connsiteY4" fmla="*/ 10840 h 1658579"/>
                  <a:gd name="connsiteX5" fmla="*/ 480060 w 536022"/>
                  <a:gd name="connsiteY5" fmla="*/ 529000 h 1658579"/>
                  <a:gd name="connsiteX6" fmla="*/ 516160 w 536022"/>
                  <a:gd name="connsiteY6" fmla="*/ 1593609 h 1658579"/>
                  <a:gd name="connsiteX7" fmla="*/ 496920 w 536022"/>
                  <a:gd name="connsiteY7" fmla="*/ 1629787 h 1658579"/>
                  <a:gd name="connsiteX8" fmla="*/ 69853 w 536022"/>
                  <a:gd name="connsiteY8" fmla="*/ 1656543 h 1658579"/>
                  <a:gd name="connsiteX9" fmla="*/ 36195 w 536022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679876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0060 w 518058"/>
                  <a:gd name="connsiteY5" fmla="*/ 529000 h 1658579"/>
                  <a:gd name="connsiteX6" fmla="*/ 516160 w 518058"/>
                  <a:gd name="connsiteY6" fmla="*/ 1593609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679876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0060 w 518058"/>
                  <a:gd name="connsiteY5" fmla="*/ 529000 h 1658579"/>
                  <a:gd name="connsiteX6" fmla="*/ 516160 w 518058"/>
                  <a:gd name="connsiteY6" fmla="*/ 1600078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598797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0060 w 518058"/>
                  <a:gd name="connsiteY5" fmla="*/ 529000 h 1658579"/>
                  <a:gd name="connsiteX6" fmla="*/ 516160 w 518058"/>
                  <a:gd name="connsiteY6" fmla="*/ 1600078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598797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0060 w 518058"/>
                  <a:gd name="connsiteY5" fmla="*/ 529000 h 1658579"/>
                  <a:gd name="connsiteX6" fmla="*/ 516160 w 518058"/>
                  <a:gd name="connsiteY6" fmla="*/ 1600078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615013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0060 w 518058"/>
                  <a:gd name="connsiteY5" fmla="*/ 529000 h 1658579"/>
                  <a:gd name="connsiteX6" fmla="*/ 516160 w 518058"/>
                  <a:gd name="connsiteY6" fmla="*/ 1600078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615013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0060 w 518058"/>
                  <a:gd name="connsiteY5" fmla="*/ 517417 h 1658579"/>
                  <a:gd name="connsiteX6" fmla="*/ 516160 w 518058"/>
                  <a:gd name="connsiteY6" fmla="*/ 1600078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615013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0060 w 518058"/>
                  <a:gd name="connsiteY5" fmla="*/ 517417 h 1658579"/>
                  <a:gd name="connsiteX6" fmla="*/ 516160 w 518058"/>
                  <a:gd name="connsiteY6" fmla="*/ 1600078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615013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4693 w 518058"/>
                  <a:gd name="connsiteY5" fmla="*/ 505834 h 1658579"/>
                  <a:gd name="connsiteX6" fmla="*/ 516160 w 518058"/>
                  <a:gd name="connsiteY6" fmla="*/ 1600078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8058" h="1658579">
                    <a:moveTo>
                      <a:pt x="36195" y="1636090"/>
                    </a:moveTo>
                    <a:cubicBezTo>
                      <a:pt x="24194" y="1472594"/>
                      <a:pt x="15979" y="918006"/>
                      <a:pt x="0" y="615013"/>
                    </a:cubicBezTo>
                    <a:cubicBezTo>
                      <a:pt x="57125" y="483552"/>
                      <a:pt x="207169" y="125425"/>
                      <a:pt x="250793" y="12173"/>
                    </a:cubicBezTo>
                    <a:cubicBezTo>
                      <a:pt x="251174" y="7792"/>
                      <a:pt x="257175" y="1791"/>
                      <a:pt x="261747" y="362"/>
                    </a:cubicBezTo>
                    <a:cubicBezTo>
                      <a:pt x="268605" y="-1829"/>
                      <a:pt x="270796" y="6458"/>
                      <a:pt x="272701" y="10840"/>
                    </a:cubicBezTo>
                    <a:cubicBezTo>
                      <a:pt x="309087" y="98946"/>
                      <a:pt x="441627" y="405977"/>
                      <a:pt x="484693" y="505834"/>
                    </a:cubicBezTo>
                    <a:cubicBezTo>
                      <a:pt x="503709" y="804126"/>
                      <a:pt x="513350" y="1418770"/>
                      <a:pt x="516160" y="1600078"/>
                    </a:cubicBezTo>
                    <a:cubicBezTo>
                      <a:pt x="516827" y="1615032"/>
                      <a:pt x="526027" y="1636547"/>
                      <a:pt x="496920" y="1629787"/>
                    </a:cubicBezTo>
                    <a:cubicBezTo>
                      <a:pt x="422536" y="1640276"/>
                      <a:pt x="212209" y="1647624"/>
                      <a:pt x="69853" y="1656543"/>
                    </a:cubicBezTo>
                    <a:cubicBezTo>
                      <a:pt x="48898" y="1660068"/>
                      <a:pt x="35814" y="1661998"/>
                      <a:pt x="36195" y="163609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507">
                <a:extLst>
                  <a:ext uri="{FF2B5EF4-FFF2-40B4-BE49-F238E27FC236}">
                    <a16:creationId xmlns:a16="http://schemas.microsoft.com/office/drawing/2014/main" id="{BBC42753-6F26-401B-916A-E05DCCFAF62E}"/>
                  </a:ext>
                </a:extLst>
              </p:cNvPr>
              <p:cNvSpPr/>
              <p:nvPr/>
            </p:nvSpPr>
            <p:spPr>
              <a:xfrm>
                <a:off x="2783742" y="4029898"/>
                <a:ext cx="521763" cy="888797"/>
              </a:xfrm>
              <a:custGeom>
                <a:avLst/>
                <a:gdLst>
                  <a:gd name="connsiteX0" fmla="*/ 140529 w 408444"/>
                  <a:gd name="connsiteY0" fmla="*/ 730921 h 733002"/>
                  <a:gd name="connsiteX1" fmla="*/ 48422 w 408444"/>
                  <a:gd name="connsiteY1" fmla="*/ 732921 h 733002"/>
                  <a:gd name="connsiteX2" fmla="*/ 27753 w 408444"/>
                  <a:gd name="connsiteY2" fmla="*/ 714919 h 733002"/>
                  <a:gd name="connsiteX3" fmla="*/ 19942 w 408444"/>
                  <a:gd name="connsiteY3" fmla="*/ 530896 h 733002"/>
                  <a:gd name="connsiteX4" fmla="*/ 416 w 408444"/>
                  <a:gd name="connsiteY4" fmla="*/ 46359 h 733002"/>
                  <a:gd name="connsiteX5" fmla="*/ 32039 w 408444"/>
                  <a:gd name="connsiteY5" fmla="*/ 10926 h 733002"/>
                  <a:gd name="connsiteX6" fmla="*/ 364080 w 408444"/>
                  <a:gd name="connsiteY6" fmla="*/ 68 h 733002"/>
                  <a:gd name="connsiteX7" fmla="*/ 388179 w 408444"/>
                  <a:gd name="connsiteY7" fmla="*/ 24452 h 733002"/>
                  <a:gd name="connsiteX8" fmla="*/ 407800 w 408444"/>
                  <a:gd name="connsiteY8" fmla="*/ 625574 h 733002"/>
                  <a:gd name="connsiteX9" fmla="*/ 408372 w 408444"/>
                  <a:gd name="connsiteY9" fmla="*/ 698250 h 733002"/>
                  <a:gd name="connsiteX10" fmla="*/ 389512 w 408444"/>
                  <a:gd name="connsiteY10" fmla="*/ 718443 h 733002"/>
                  <a:gd name="connsiteX11" fmla="*/ 159484 w 408444"/>
                  <a:gd name="connsiteY11" fmla="*/ 728063 h 733002"/>
                  <a:gd name="connsiteX12" fmla="*/ 140529 w 408444"/>
                  <a:gd name="connsiteY12" fmla="*/ 730921 h 733002"/>
                  <a:gd name="connsiteX0" fmla="*/ 140529 w 408444"/>
                  <a:gd name="connsiteY0" fmla="*/ 730921 h 733001"/>
                  <a:gd name="connsiteX1" fmla="*/ 48422 w 408444"/>
                  <a:gd name="connsiteY1" fmla="*/ 732921 h 733001"/>
                  <a:gd name="connsiteX2" fmla="*/ 27753 w 408444"/>
                  <a:gd name="connsiteY2" fmla="*/ 714919 h 733001"/>
                  <a:gd name="connsiteX3" fmla="*/ 416 w 408444"/>
                  <a:gd name="connsiteY3" fmla="*/ 46359 h 733001"/>
                  <a:gd name="connsiteX4" fmla="*/ 32039 w 408444"/>
                  <a:gd name="connsiteY4" fmla="*/ 10926 h 733001"/>
                  <a:gd name="connsiteX5" fmla="*/ 364080 w 408444"/>
                  <a:gd name="connsiteY5" fmla="*/ 68 h 733001"/>
                  <a:gd name="connsiteX6" fmla="*/ 388179 w 408444"/>
                  <a:gd name="connsiteY6" fmla="*/ 24452 h 733001"/>
                  <a:gd name="connsiteX7" fmla="*/ 407800 w 408444"/>
                  <a:gd name="connsiteY7" fmla="*/ 625574 h 733001"/>
                  <a:gd name="connsiteX8" fmla="*/ 408372 w 408444"/>
                  <a:gd name="connsiteY8" fmla="*/ 698250 h 733001"/>
                  <a:gd name="connsiteX9" fmla="*/ 389512 w 408444"/>
                  <a:gd name="connsiteY9" fmla="*/ 718443 h 733001"/>
                  <a:gd name="connsiteX10" fmla="*/ 159484 w 408444"/>
                  <a:gd name="connsiteY10" fmla="*/ 728063 h 733001"/>
                  <a:gd name="connsiteX11" fmla="*/ 140529 w 408444"/>
                  <a:gd name="connsiteY11" fmla="*/ 730921 h 733001"/>
                  <a:gd name="connsiteX0" fmla="*/ 140529 w 408444"/>
                  <a:gd name="connsiteY0" fmla="*/ 730921 h 733001"/>
                  <a:gd name="connsiteX1" fmla="*/ 48422 w 408444"/>
                  <a:gd name="connsiteY1" fmla="*/ 732921 h 733001"/>
                  <a:gd name="connsiteX2" fmla="*/ 27753 w 408444"/>
                  <a:gd name="connsiteY2" fmla="*/ 714919 h 733001"/>
                  <a:gd name="connsiteX3" fmla="*/ 416 w 408444"/>
                  <a:gd name="connsiteY3" fmla="*/ 46359 h 733001"/>
                  <a:gd name="connsiteX4" fmla="*/ 32039 w 408444"/>
                  <a:gd name="connsiteY4" fmla="*/ 10926 h 733001"/>
                  <a:gd name="connsiteX5" fmla="*/ 364080 w 408444"/>
                  <a:gd name="connsiteY5" fmla="*/ 68 h 733001"/>
                  <a:gd name="connsiteX6" fmla="*/ 388179 w 408444"/>
                  <a:gd name="connsiteY6" fmla="*/ 24452 h 733001"/>
                  <a:gd name="connsiteX7" fmla="*/ 408372 w 408444"/>
                  <a:gd name="connsiteY7" fmla="*/ 698250 h 733001"/>
                  <a:gd name="connsiteX8" fmla="*/ 389512 w 408444"/>
                  <a:gd name="connsiteY8" fmla="*/ 718443 h 733001"/>
                  <a:gd name="connsiteX9" fmla="*/ 159484 w 408444"/>
                  <a:gd name="connsiteY9" fmla="*/ 728063 h 733001"/>
                  <a:gd name="connsiteX10" fmla="*/ 140529 w 408444"/>
                  <a:gd name="connsiteY10" fmla="*/ 730921 h 733001"/>
                  <a:gd name="connsiteX0" fmla="*/ 140529 w 408444"/>
                  <a:gd name="connsiteY0" fmla="*/ 730921 h 733001"/>
                  <a:gd name="connsiteX1" fmla="*/ 48422 w 408444"/>
                  <a:gd name="connsiteY1" fmla="*/ 732921 h 733001"/>
                  <a:gd name="connsiteX2" fmla="*/ 27753 w 408444"/>
                  <a:gd name="connsiteY2" fmla="*/ 714919 h 733001"/>
                  <a:gd name="connsiteX3" fmla="*/ 416 w 408444"/>
                  <a:gd name="connsiteY3" fmla="*/ 46359 h 733001"/>
                  <a:gd name="connsiteX4" fmla="*/ 32039 w 408444"/>
                  <a:gd name="connsiteY4" fmla="*/ 10926 h 733001"/>
                  <a:gd name="connsiteX5" fmla="*/ 364080 w 408444"/>
                  <a:gd name="connsiteY5" fmla="*/ 68 h 733001"/>
                  <a:gd name="connsiteX6" fmla="*/ 388179 w 408444"/>
                  <a:gd name="connsiteY6" fmla="*/ 24452 h 733001"/>
                  <a:gd name="connsiteX7" fmla="*/ 408372 w 408444"/>
                  <a:gd name="connsiteY7" fmla="*/ 698250 h 733001"/>
                  <a:gd name="connsiteX8" fmla="*/ 389512 w 408444"/>
                  <a:gd name="connsiteY8" fmla="*/ 718443 h 733001"/>
                  <a:gd name="connsiteX9" fmla="*/ 140529 w 408444"/>
                  <a:gd name="connsiteY9" fmla="*/ 730921 h 733001"/>
                  <a:gd name="connsiteX0" fmla="*/ 389512 w 408444"/>
                  <a:gd name="connsiteY0" fmla="*/ 718443 h 733001"/>
                  <a:gd name="connsiteX1" fmla="*/ 48422 w 408444"/>
                  <a:gd name="connsiteY1" fmla="*/ 732921 h 733001"/>
                  <a:gd name="connsiteX2" fmla="*/ 27753 w 408444"/>
                  <a:gd name="connsiteY2" fmla="*/ 714919 h 733001"/>
                  <a:gd name="connsiteX3" fmla="*/ 416 w 408444"/>
                  <a:gd name="connsiteY3" fmla="*/ 46359 h 733001"/>
                  <a:gd name="connsiteX4" fmla="*/ 32039 w 408444"/>
                  <a:gd name="connsiteY4" fmla="*/ 10926 h 733001"/>
                  <a:gd name="connsiteX5" fmla="*/ 364080 w 408444"/>
                  <a:gd name="connsiteY5" fmla="*/ 68 h 733001"/>
                  <a:gd name="connsiteX6" fmla="*/ 388179 w 408444"/>
                  <a:gd name="connsiteY6" fmla="*/ 24452 h 733001"/>
                  <a:gd name="connsiteX7" fmla="*/ 408372 w 408444"/>
                  <a:gd name="connsiteY7" fmla="*/ 698250 h 733001"/>
                  <a:gd name="connsiteX8" fmla="*/ 389512 w 408444"/>
                  <a:gd name="connsiteY8" fmla="*/ 718443 h 733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8444" h="733001">
                    <a:moveTo>
                      <a:pt x="389512" y="718443"/>
                    </a:moveTo>
                    <a:lnTo>
                      <a:pt x="48422" y="732921"/>
                    </a:lnTo>
                    <a:cubicBezTo>
                      <a:pt x="34325" y="733588"/>
                      <a:pt x="28229" y="730349"/>
                      <a:pt x="27753" y="714919"/>
                    </a:cubicBezTo>
                    <a:cubicBezTo>
                      <a:pt x="19752" y="600492"/>
                      <a:pt x="-298" y="163691"/>
                      <a:pt x="416" y="46359"/>
                    </a:cubicBezTo>
                    <a:cubicBezTo>
                      <a:pt x="-918" y="12450"/>
                      <a:pt x="-1013" y="11974"/>
                      <a:pt x="32039" y="10926"/>
                    </a:cubicBezTo>
                    <a:lnTo>
                      <a:pt x="364080" y="68"/>
                    </a:lnTo>
                    <a:cubicBezTo>
                      <a:pt x="384464" y="-790"/>
                      <a:pt x="387703" y="6449"/>
                      <a:pt x="388179" y="24452"/>
                    </a:cubicBezTo>
                    <a:cubicBezTo>
                      <a:pt x="395561" y="140816"/>
                      <a:pt x="408150" y="582585"/>
                      <a:pt x="408372" y="698250"/>
                    </a:cubicBezTo>
                    <a:cubicBezTo>
                      <a:pt x="409134" y="713109"/>
                      <a:pt x="403990" y="717967"/>
                      <a:pt x="389512" y="718443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509">
                <a:extLst>
                  <a:ext uri="{FF2B5EF4-FFF2-40B4-BE49-F238E27FC236}">
                    <a16:creationId xmlns:a16="http://schemas.microsoft.com/office/drawing/2014/main" id="{CB5940F9-AB19-46A1-AADB-19FB49BDFC84}"/>
                  </a:ext>
                </a:extLst>
              </p:cNvPr>
              <p:cNvSpPr/>
              <p:nvPr/>
            </p:nvSpPr>
            <p:spPr>
              <a:xfrm>
                <a:off x="4786180" y="4592032"/>
                <a:ext cx="6722" cy="84687"/>
              </a:xfrm>
              <a:custGeom>
                <a:avLst/>
                <a:gdLst>
                  <a:gd name="connsiteX0" fmla="*/ 3548 w 5264"/>
                  <a:gd name="connsiteY0" fmla="*/ 66294 h 66293"/>
                  <a:gd name="connsiteX1" fmla="*/ 976 w 5264"/>
                  <a:gd name="connsiteY1" fmla="*/ 0 h 66293"/>
                  <a:gd name="connsiteX2" fmla="*/ 3548 w 5264"/>
                  <a:gd name="connsiteY2" fmla="*/ 66294 h 6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64" h="66293">
                    <a:moveTo>
                      <a:pt x="3548" y="66294"/>
                    </a:moveTo>
                    <a:cubicBezTo>
                      <a:pt x="-1596" y="44387"/>
                      <a:pt x="119" y="22193"/>
                      <a:pt x="976" y="0"/>
                    </a:cubicBezTo>
                    <a:cubicBezTo>
                      <a:pt x="7739" y="21907"/>
                      <a:pt x="4786" y="44196"/>
                      <a:pt x="3548" y="66294"/>
                    </a:cubicBezTo>
                    <a:close/>
                  </a:path>
                </a:pathLst>
              </a:custGeom>
              <a:solidFill>
                <a:srgbClr val="FDCE9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" name="Freeform: Shape 228">
              <a:extLst>
                <a:ext uri="{FF2B5EF4-FFF2-40B4-BE49-F238E27FC236}">
                  <a16:creationId xmlns:a16="http://schemas.microsoft.com/office/drawing/2014/main" id="{259531C0-2495-4E42-90F8-5F6F18C2D0DE}"/>
                </a:ext>
              </a:extLst>
            </p:cNvPr>
            <p:cNvSpPr/>
            <p:nvPr/>
          </p:nvSpPr>
          <p:spPr>
            <a:xfrm>
              <a:off x="295166" y="3263561"/>
              <a:ext cx="2835586" cy="3506890"/>
            </a:xfrm>
            <a:custGeom>
              <a:avLst/>
              <a:gdLst>
                <a:gd name="connsiteX0" fmla="*/ 218332 w 2568411"/>
                <a:gd name="connsiteY0" fmla="*/ 907276 h 3176464"/>
                <a:gd name="connsiteX1" fmla="*/ 525442 w 2568411"/>
                <a:gd name="connsiteY1" fmla="*/ 1335269 h 3176464"/>
                <a:gd name="connsiteX2" fmla="*/ 1111469 w 2568411"/>
                <a:gd name="connsiteY2" fmla="*/ 1877355 h 3176464"/>
                <a:gd name="connsiteX3" fmla="*/ 1675809 w 2568411"/>
                <a:gd name="connsiteY3" fmla="*/ 2361924 h 3176464"/>
                <a:gd name="connsiteX4" fmla="*/ 1958215 w 2568411"/>
                <a:gd name="connsiteY4" fmla="*/ 2852715 h 3176464"/>
                <a:gd name="connsiteX5" fmla="*/ 1982448 w 2568411"/>
                <a:gd name="connsiteY5" fmla="*/ 3071002 h 3176464"/>
                <a:gd name="connsiteX6" fmla="*/ 1993762 w 2568411"/>
                <a:gd name="connsiteY6" fmla="*/ 3172838 h 3176464"/>
                <a:gd name="connsiteX7" fmla="*/ 2199980 w 2568411"/>
                <a:gd name="connsiteY7" fmla="*/ 3098159 h 3176464"/>
                <a:gd name="connsiteX8" fmla="*/ 2453061 w 2568411"/>
                <a:gd name="connsiteY8" fmla="*/ 2900333 h 3176464"/>
                <a:gd name="connsiteX9" fmla="*/ 2561686 w 2568411"/>
                <a:gd name="connsiteY9" fmla="*/ 2488275 h 3176464"/>
                <a:gd name="connsiteX10" fmla="*/ 2085981 w 2568411"/>
                <a:gd name="connsiteY10" fmla="*/ 1442668 h 3176464"/>
                <a:gd name="connsiteX11" fmla="*/ 1644504 w 2568411"/>
                <a:gd name="connsiteY11" fmla="*/ 1020521 h 3176464"/>
                <a:gd name="connsiteX12" fmla="*/ 1155692 w 2568411"/>
                <a:gd name="connsiteY12" fmla="*/ 599223 h 3176464"/>
                <a:gd name="connsiteX13" fmla="*/ 946080 w 2568411"/>
                <a:gd name="connsiteY13" fmla="*/ 505307 h 3176464"/>
                <a:gd name="connsiteX14" fmla="*/ 792761 w 2568411"/>
                <a:gd name="connsiteY14" fmla="*/ 514642 h 3176464"/>
                <a:gd name="connsiteX15" fmla="*/ 883282 w 2568411"/>
                <a:gd name="connsiteY15" fmla="*/ 725291 h 3176464"/>
                <a:gd name="connsiteX16" fmla="*/ 1153429 w 2568411"/>
                <a:gd name="connsiteY16" fmla="*/ 982050 h 3176464"/>
                <a:gd name="connsiteX17" fmla="*/ 1290059 w 2568411"/>
                <a:gd name="connsiteY17" fmla="*/ 1114342 h 3176464"/>
                <a:gd name="connsiteX18" fmla="*/ 1380580 w 2568411"/>
                <a:gd name="connsiteY18" fmla="*/ 1247954 h 3176464"/>
                <a:gd name="connsiteX19" fmla="*/ 1584911 w 2568411"/>
                <a:gd name="connsiteY19" fmla="*/ 1623520 h 3176464"/>
                <a:gd name="connsiteX20" fmla="*/ 1593397 w 2568411"/>
                <a:gd name="connsiteY20" fmla="*/ 1684999 h 3176464"/>
                <a:gd name="connsiteX21" fmla="*/ 1330133 w 2568411"/>
                <a:gd name="connsiteY21" fmla="*/ 1581466 h 3176464"/>
                <a:gd name="connsiteX22" fmla="*/ 902423 w 2568411"/>
                <a:gd name="connsiteY22" fmla="*/ 1184495 h 3176464"/>
                <a:gd name="connsiteX23" fmla="*/ 755233 w 2568411"/>
                <a:gd name="connsiteY23" fmla="*/ 709545 h 3176464"/>
                <a:gd name="connsiteX24" fmla="*/ 703372 w 2568411"/>
                <a:gd name="connsiteY24" fmla="*/ 195840 h 3176464"/>
                <a:gd name="connsiteX25" fmla="*/ 622658 w 2568411"/>
                <a:gd name="connsiteY25" fmla="*/ 2635 h 3176464"/>
                <a:gd name="connsiteX26" fmla="*/ 534871 w 2568411"/>
                <a:gd name="connsiteY26" fmla="*/ 51667 h 3176464"/>
                <a:gd name="connsiteX27" fmla="*/ 501021 w 2568411"/>
                <a:gd name="connsiteY27" fmla="*/ 423462 h 3176464"/>
                <a:gd name="connsiteX28" fmla="*/ 483859 w 2568411"/>
                <a:gd name="connsiteY28" fmla="*/ 783187 h 3176464"/>
                <a:gd name="connsiteX29" fmla="*/ 481785 w 2568411"/>
                <a:gd name="connsiteY29" fmla="*/ 797991 h 3176464"/>
                <a:gd name="connsiteX30" fmla="*/ 438222 w 2568411"/>
                <a:gd name="connsiteY30" fmla="*/ 732175 h 3176464"/>
                <a:gd name="connsiteX31" fmla="*/ 10040 w 2568411"/>
                <a:gd name="connsiteY31" fmla="*/ 250529 h 3176464"/>
                <a:gd name="connsiteX32" fmla="*/ 4477 w 2568411"/>
                <a:gd name="connsiteY32" fmla="*/ 298147 h 3176464"/>
                <a:gd name="connsiteX33" fmla="*/ 138655 w 2568411"/>
                <a:gd name="connsiteY33" fmla="*/ 664379 h 3176464"/>
                <a:gd name="connsiteX34" fmla="*/ 218332 w 2568411"/>
                <a:gd name="connsiteY34" fmla="*/ 907276 h 317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68411" h="3176464">
                  <a:moveTo>
                    <a:pt x="218332" y="907276"/>
                  </a:moveTo>
                  <a:cubicBezTo>
                    <a:pt x="281602" y="1071344"/>
                    <a:pt x="406822" y="1207785"/>
                    <a:pt x="525442" y="1335269"/>
                  </a:cubicBezTo>
                  <a:cubicBezTo>
                    <a:pt x="704975" y="1528191"/>
                    <a:pt x="899594" y="1720641"/>
                    <a:pt x="1111469" y="1877355"/>
                  </a:cubicBezTo>
                  <a:cubicBezTo>
                    <a:pt x="1310803" y="2024829"/>
                    <a:pt x="1509477" y="2176922"/>
                    <a:pt x="1675809" y="2361924"/>
                  </a:cubicBezTo>
                  <a:cubicBezTo>
                    <a:pt x="1804235" y="2504776"/>
                    <a:pt x="1916914" y="2662339"/>
                    <a:pt x="1958215" y="2852715"/>
                  </a:cubicBezTo>
                  <a:cubicBezTo>
                    <a:pt x="1973867" y="2924566"/>
                    <a:pt x="1979902" y="2997643"/>
                    <a:pt x="1982448" y="3071002"/>
                  </a:cubicBezTo>
                  <a:cubicBezTo>
                    <a:pt x="1983202" y="3091746"/>
                    <a:pt x="1974244" y="3157563"/>
                    <a:pt x="1993762" y="3172838"/>
                  </a:cubicBezTo>
                  <a:cubicBezTo>
                    <a:pt x="2021767" y="3194619"/>
                    <a:pt x="2171409" y="3111737"/>
                    <a:pt x="2199980" y="3098159"/>
                  </a:cubicBezTo>
                  <a:cubicBezTo>
                    <a:pt x="2302570" y="3049221"/>
                    <a:pt x="2375269" y="2981236"/>
                    <a:pt x="2453061" y="2900333"/>
                  </a:cubicBezTo>
                  <a:cubicBezTo>
                    <a:pt x="2550653" y="2779167"/>
                    <a:pt x="2584222" y="2639992"/>
                    <a:pt x="2561686" y="2488275"/>
                  </a:cubicBezTo>
                  <a:cubicBezTo>
                    <a:pt x="2505205" y="2108748"/>
                    <a:pt x="2321617" y="1740914"/>
                    <a:pt x="2085981" y="1442668"/>
                  </a:cubicBezTo>
                  <a:cubicBezTo>
                    <a:pt x="1956989" y="1279353"/>
                    <a:pt x="1795371" y="1160828"/>
                    <a:pt x="1644504" y="1020521"/>
                  </a:cubicBezTo>
                  <a:cubicBezTo>
                    <a:pt x="1487035" y="874085"/>
                    <a:pt x="1332584" y="722463"/>
                    <a:pt x="1155692" y="599223"/>
                  </a:cubicBezTo>
                  <a:cubicBezTo>
                    <a:pt x="1092799" y="555377"/>
                    <a:pt x="1021797" y="520017"/>
                    <a:pt x="946080" y="505307"/>
                  </a:cubicBezTo>
                  <a:cubicBezTo>
                    <a:pt x="907515" y="497858"/>
                    <a:pt x="824726" y="484375"/>
                    <a:pt x="792761" y="514642"/>
                  </a:cubicBezTo>
                  <a:cubicBezTo>
                    <a:pt x="742692" y="562166"/>
                    <a:pt x="852637" y="692289"/>
                    <a:pt x="883282" y="725291"/>
                  </a:cubicBezTo>
                  <a:cubicBezTo>
                    <a:pt x="967956" y="816378"/>
                    <a:pt x="1061966" y="897941"/>
                    <a:pt x="1153429" y="982050"/>
                  </a:cubicBezTo>
                  <a:cubicBezTo>
                    <a:pt x="1200104" y="1024953"/>
                    <a:pt x="1246213" y="1068516"/>
                    <a:pt x="1290059" y="1114342"/>
                  </a:cubicBezTo>
                  <a:cubicBezTo>
                    <a:pt x="1331642" y="1157810"/>
                    <a:pt x="1352858" y="1195905"/>
                    <a:pt x="1380580" y="1247954"/>
                  </a:cubicBezTo>
                  <a:cubicBezTo>
                    <a:pt x="1449036" y="1376380"/>
                    <a:pt x="1533333" y="1487268"/>
                    <a:pt x="1584911" y="1623520"/>
                  </a:cubicBezTo>
                  <a:cubicBezTo>
                    <a:pt x="1592360" y="1643227"/>
                    <a:pt x="1611313" y="1667932"/>
                    <a:pt x="1593397" y="1684999"/>
                  </a:cubicBezTo>
                  <a:cubicBezTo>
                    <a:pt x="1554455" y="1722150"/>
                    <a:pt x="1368416" y="1601268"/>
                    <a:pt x="1330133" y="1581466"/>
                  </a:cubicBezTo>
                  <a:cubicBezTo>
                    <a:pt x="1149563" y="1488305"/>
                    <a:pt x="987569" y="1376003"/>
                    <a:pt x="902423" y="1184495"/>
                  </a:cubicBezTo>
                  <a:cubicBezTo>
                    <a:pt x="834910" y="1032685"/>
                    <a:pt x="785500" y="872953"/>
                    <a:pt x="755233" y="709545"/>
                  </a:cubicBezTo>
                  <a:cubicBezTo>
                    <a:pt x="723739" y="539535"/>
                    <a:pt x="721382" y="367358"/>
                    <a:pt x="703372" y="195840"/>
                  </a:cubicBezTo>
                  <a:cubicBezTo>
                    <a:pt x="697526" y="140490"/>
                    <a:pt x="688945" y="22531"/>
                    <a:pt x="622658" y="2635"/>
                  </a:cubicBezTo>
                  <a:cubicBezTo>
                    <a:pt x="588807" y="-7454"/>
                    <a:pt x="534683" y="11970"/>
                    <a:pt x="534871" y="51667"/>
                  </a:cubicBezTo>
                  <a:cubicBezTo>
                    <a:pt x="535437" y="176416"/>
                    <a:pt x="516579" y="300033"/>
                    <a:pt x="501021" y="423462"/>
                  </a:cubicBezTo>
                  <a:cubicBezTo>
                    <a:pt x="485839" y="543967"/>
                    <a:pt x="490271" y="662304"/>
                    <a:pt x="483859" y="783187"/>
                  </a:cubicBezTo>
                  <a:cubicBezTo>
                    <a:pt x="483671" y="787147"/>
                    <a:pt x="482728" y="791108"/>
                    <a:pt x="481785" y="797991"/>
                  </a:cubicBezTo>
                  <a:cubicBezTo>
                    <a:pt x="454346" y="782621"/>
                    <a:pt x="449065" y="754145"/>
                    <a:pt x="438222" y="732175"/>
                  </a:cubicBezTo>
                  <a:cubicBezTo>
                    <a:pt x="407577" y="669942"/>
                    <a:pt x="99524" y="150391"/>
                    <a:pt x="10040" y="250529"/>
                  </a:cubicBezTo>
                  <a:cubicBezTo>
                    <a:pt x="-3632" y="265805"/>
                    <a:pt x="-1086" y="284286"/>
                    <a:pt x="4477" y="298147"/>
                  </a:cubicBezTo>
                  <a:cubicBezTo>
                    <a:pt x="53320" y="418653"/>
                    <a:pt x="96318" y="541516"/>
                    <a:pt x="138655" y="664379"/>
                  </a:cubicBezTo>
                  <a:cubicBezTo>
                    <a:pt x="165528" y="741887"/>
                    <a:pt x="187687" y="827599"/>
                    <a:pt x="218332" y="907276"/>
                  </a:cubicBezTo>
                  <a:close/>
                </a:path>
              </a:pathLst>
            </a:custGeom>
            <a:solidFill>
              <a:srgbClr val="F7CAB0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25">
              <a:extLst>
                <a:ext uri="{FF2B5EF4-FFF2-40B4-BE49-F238E27FC236}">
                  <a16:creationId xmlns:a16="http://schemas.microsoft.com/office/drawing/2014/main" id="{B2223D22-669A-43B7-A1E2-8B4120F3EFD8}"/>
                </a:ext>
              </a:extLst>
            </p:cNvPr>
            <p:cNvSpPr/>
            <p:nvPr/>
          </p:nvSpPr>
          <p:spPr>
            <a:xfrm flipH="1">
              <a:off x="3260414" y="3263561"/>
              <a:ext cx="2835586" cy="3506890"/>
            </a:xfrm>
            <a:custGeom>
              <a:avLst/>
              <a:gdLst>
                <a:gd name="connsiteX0" fmla="*/ 218332 w 2568411"/>
                <a:gd name="connsiteY0" fmla="*/ 907276 h 3176464"/>
                <a:gd name="connsiteX1" fmla="*/ 525442 w 2568411"/>
                <a:gd name="connsiteY1" fmla="*/ 1335269 h 3176464"/>
                <a:gd name="connsiteX2" fmla="*/ 1111469 w 2568411"/>
                <a:gd name="connsiteY2" fmla="*/ 1877355 h 3176464"/>
                <a:gd name="connsiteX3" fmla="*/ 1675809 w 2568411"/>
                <a:gd name="connsiteY3" fmla="*/ 2361924 h 3176464"/>
                <a:gd name="connsiteX4" fmla="*/ 1958215 w 2568411"/>
                <a:gd name="connsiteY4" fmla="*/ 2852715 h 3176464"/>
                <a:gd name="connsiteX5" fmla="*/ 1982448 w 2568411"/>
                <a:gd name="connsiteY5" fmla="*/ 3071002 h 3176464"/>
                <a:gd name="connsiteX6" fmla="*/ 1993762 w 2568411"/>
                <a:gd name="connsiteY6" fmla="*/ 3172838 h 3176464"/>
                <a:gd name="connsiteX7" fmla="*/ 2199980 w 2568411"/>
                <a:gd name="connsiteY7" fmla="*/ 3098159 h 3176464"/>
                <a:gd name="connsiteX8" fmla="*/ 2453061 w 2568411"/>
                <a:gd name="connsiteY8" fmla="*/ 2900333 h 3176464"/>
                <a:gd name="connsiteX9" fmla="*/ 2561686 w 2568411"/>
                <a:gd name="connsiteY9" fmla="*/ 2488275 h 3176464"/>
                <a:gd name="connsiteX10" fmla="*/ 2085981 w 2568411"/>
                <a:gd name="connsiteY10" fmla="*/ 1442668 h 3176464"/>
                <a:gd name="connsiteX11" fmla="*/ 1644504 w 2568411"/>
                <a:gd name="connsiteY11" fmla="*/ 1020521 h 3176464"/>
                <a:gd name="connsiteX12" fmla="*/ 1155692 w 2568411"/>
                <a:gd name="connsiteY12" fmla="*/ 599223 h 3176464"/>
                <a:gd name="connsiteX13" fmla="*/ 946080 w 2568411"/>
                <a:gd name="connsiteY13" fmla="*/ 505307 h 3176464"/>
                <a:gd name="connsiteX14" fmla="*/ 792761 w 2568411"/>
                <a:gd name="connsiteY14" fmla="*/ 514642 h 3176464"/>
                <a:gd name="connsiteX15" fmla="*/ 883282 w 2568411"/>
                <a:gd name="connsiteY15" fmla="*/ 725291 h 3176464"/>
                <a:gd name="connsiteX16" fmla="*/ 1153429 w 2568411"/>
                <a:gd name="connsiteY16" fmla="*/ 982050 h 3176464"/>
                <a:gd name="connsiteX17" fmla="*/ 1290059 w 2568411"/>
                <a:gd name="connsiteY17" fmla="*/ 1114342 h 3176464"/>
                <a:gd name="connsiteX18" fmla="*/ 1380580 w 2568411"/>
                <a:gd name="connsiteY18" fmla="*/ 1247954 h 3176464"/>
                <a:gd name="connsiteX19" fmla="*/ 1584911 w 2568411"/>
                <a:gd name="connsiteY19" fmla="*/ 1623520 h 3176464"/>
                <a:gd name="connsiteX20" fmla="*/ 1593397 w 2568411"/>
                <a:gd name="connsiteY20" fmla="*/ 1684999 h 3176464"/>
                <a:gd name="connsiteX21" fmla="*/ 1330133 w 2568411"/>
                <a:gd name="connsiteY21" fmla="*/ 1581466 h 3176464"/>
                <a:gd name="connsiteX22" fmla="*/ 902423 w 2568411"/>
                <a:gd name="connsiteY22" fmla="*/ 1184495 h 3176464"/>
                <a:gd name="connsiteX23" fmla="*/ 755233 w 2568411"/>
                <a:gd name="connsiteY23" fmla="*/ 709545 h 3176464"/>
                <a:gd name="connsiteX24" fmla="*/ 703372 w 2568411"/>
                <a:gd name="connsiteY24" fmla="*/ 195840 h 3176464"/>
                <a:gd name="connsiteX25" fmla="*/ 622658 w 2568411"/>
                <a:gd name="connsiteY25" fmla="*/ 2635 h 3176464"/>
                <a:gd name="connsiteX26" fmla="*/ 534871 w 2568411"/>
                <a:gd name="connsiteY26" fmla="*/ 51667 h 3176464"/>
                <a:gd name="connsiteX27" fmla="*/ 501021 w 2568411"/>
                <a:gd name="connsiteY27" fmla="*/ 423462 h 3176464"/>
                <a:gd name="connsiteX28" fmla="*/ 483859 w 2568411"/>
                <a:gd name="connsiteY28" fmla="*/ 783187 h 3176464"/>
                <a:gd name="connsiteX29" fmla="*/ 481785 w 2568411"/>
                <a:gd name="connsiteY29" fmla="*/ 797991 h 3176464"/>
                <a:gd name="connsiteX30" fmla="*/ 438222 w 2568411"/>
                <a:gd name="connsiteY30" fmla="*/ 732175 h 3176464"/>
                <a:gd name="connsiteX31" fmla="*/ 10040 w 2568411"/>
                <a:gd name="connsiteY31" fmla="*/ 250529 h 3176464"/>
                <a:gd name="connsiteX32" fmla="*/ 4477 w 2568411"/>
                <a:gd name="connsiteY32" fmla="*/ 298147 h 3176464"/>
                <a:gd name="connsiteX33" fmla="*/ 138655 w 2568411"/>
                <a:gd name="connsiteY33" fmla="*/ 664379 h 3176464"/>
                <a:gd name="connsiteX34" fmla="*/ 218332 w 2568411"/>
                <a:gd name="connsiteY34" fmla="*/ 907276 h 317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68411" h="3176464">
                  <a:moveTo>
                    <a:pt x="218332" y="907276"/>
                  </a:moveTo>
                  <a:cubicBezTo>
                    <a:pt x="281602" y="1071344"/>
                    <a:pt x="406822" y="1207785"/>
                    <a:pt x="525442" y="1335269"/>
                  </a:cubicBezTo>
                  <a:cubicBezTo>
                    <a:pt x="704975" y="1528191"/>
                    <a:pt x="899594" y="1720641"/>
                    <a:pt x="1111469" y="1877355"/>
                  </a:cubicBezTo>
                  <a:cubicBezTo>
                    <a:pt x="1310803" y="2024829"/>
                    <a:pt x="1509477" y="2176922"/>
                    <a:pt x="1675809" y="2361924"/>
                  </a:cubicBezTo>
                  <a:cubicBezTo>
                    <a:pt x="1804235" y="2504776"/>
                    <a:pt x="1916914" y="2662339"/>
                    <a:pt x="1958215" y="2852715"/>
                  </a:cubicBezTo>
                  <a:cubicBezTo>
                    <a:pt x="1973867" y="2924566"/>
                    <a:pt x="1979902" y="2997643"/>
                    <a:pt x="1982448" y="3071002"/>
                  </a:cubicBezTo>
                  <a:cubicBezTo>
                    <a:pt x="1983202" y="3091746"/>
                    <a:pt x="1974244" y="3157563"/>
                    <a:pt x="1993762" y="3172838"/>
                  </a:cubicBezTo>
                  <a:cubicBezTo>
                    <a:pt x="2021767" y="3194619"/>
                    <a:pt x="2171409" y="3111737"/>
                    <a:pt x="2199980" y="3098159"/>
                  </a:cubicBezTo>
                  <a:cubicBezTo>
                    <a:pt x="2302570" y="3049221"/>
                    <a:pt x="2375269" y="2981236"/>
                    <a:pt x="2453061" y="2900333"/>
                  </a:cubicBezTo>
                  <a:cubicBezTo>
                    <a:pt x="2550653" y="2779167"/>
                    <a:pt x="2584222" y="2639992"/>
                    <a:pt x="2561686" y="2488275"/>
                  </a:cubicBezTo>
                  <a:cubicBezTo>
                    <a:pt x="2505205" y="2108748"/>
                    <a:pt x="2321617" y="1740914"/>
                    <a:pt x="2085981" y="1442668"/>
                  </a:cubicBezTo>
                  <a:cubicBezTo>
                    <a:pt x="1956989" y="1279353"/>
                    <a:pt x="1795371" y="1160828"/>
                    <a:pt x="1644504" y="1020521"/>
                  </a:cubicBezTo>
                  <a:cubicBezTo>
                    <a:pt x="1487035" y="874085"/>
                    <a:pt x="1332584" y="722463"/>
                    <a:pt x="1155692" y="599223"/>
                  </a:cubicBezTo>
                  <a:cubicBezTo>
                    <a:pt x="1092799" y="555377"/>
                    <a:pt x="1021797" y="520017"/>
                    <a:pt x="946080" y="505307"/>
                  </a:cubicBezTo>
                  <a:cubicBezTo>
                    <a:pt x="907515" y="497858"/>
                    <a:pt x="824726" y="484375"/>
                    <a:pt x="792761" y="514642"/>
                  </a:cubicBezTo>
                  <a:cubicBezTo>
                    <a:pt x="742692" y="562166"/>
                    <a:pt x="852637" y="692289"/>
                    <a:pt x="883282" y="725291"/>
                  </a:cubicBezTo>
                  <a:cubicBezTo>
                    <a:pt x="967956" y="816378"/>
                    <a:pt x="1061966" y="897941"/>
                    <a:pt x="1153429" y="982050"/>
                  </a:cubicBezTo>
                  <a:cubicBezTo>
                    <a:pt x="1200104" y="1024953"/>
                    <a:pt x="1246213" y="1068516"/>
                    <a:pt x="1290059" y="1114342"/>
                  </a:cubicBezTo>
                  <a:cubicBezTo>
                    <a:pt x="1331642" y="1157810"/>
                    <a:pt x="1352858" y="1195905"/>
                    <a:pt x="1380580" y="1247954"/>
                  </a:cubicBezTo>
                  <a:cubicBezTo>
                    <a:pt x="1449036" y="1376380"/>
                    <a:pt x="1533333" y="1487268"/>
                    <a:pt x="1584911" y="1623520"/>
                  </a:cubicBezTo>
                  <a:cubicBezTo>
                    <a:pt x="1592360" y="1643227"/>
                    <a:pt x="1611313" y="1667932"/>
                    <a:pt x="1593397" y="1684999"/>
                  </a:cubicBezTo>
                  <a:cubicBezTo>
                    <a:pt x="1554455" y="1722150"/>
                    <a:pt x="1368416" y="1601268"/>
                    <a:pt x="1330133" y="1581466"/>
                  </a:cubicBezTo>
                  <a:cubicBezTo>
                    <a:pt x="1149563" y="1488305"/>
                    <a:pt x="987569" y="1376003"/>
                    <a:pt x="902423" y="1184495"/>
                  </a:cubicBezTo>
                  <a:cubicBezTo>
                    <a:pt x="834910" y="1032685"/>
                    <a:pt x="785500" y="872953"/>
                    <a:pt x="755233" y="709545"/>
                  </a:cubicBezTo>
                  <a:cubicBezTo>
                    <a:pt x="723739" y="539535"/>
                    <a:pt x="721382" y="367358"/>
                    <a:pt x="703372" y="195840"/>
                  </a:cubicBezTo>
                  <a:cubicBezTo>
                    <a:pt x="697526" y="140490"/>
                    <a:pt x="688945" y="22531"/>
                    <a:pt x="622658" y="2635"/>
                  </a:cubicBezTo>
                  <a:cubicBezTo>
                    <a:pt x="588807" y="-7454"/>
                    <a:pt x="534683" y="11970"/>
                    <a:pt x="534871" y="51667"/>
                  </a:cubicBezTo>
                  <a:cubicBezTo>
                    <a:pt x="535437" y="176416"/>
                    <a:pt x="516579" y="300033"/>
                    <a:pt x="501021" y="423462"/>
                  </a:cubicBezTo>
                  <a:cubicBezTo>
                    <a:pt x="485839" y="543967"/>
                    <a:pt x="490271" y="662304"/>
                    <a:pt x="483859" y="783187"/>
                  </a:cubicBezTo>
                  <a:cubicBezTo>
                    <a:pt x="483671" y="787147"/>
                    <a:pt x="482728" y="791108"/>
                    <a:pt x="481785" y="797991"/>
                  </a:cubicBezTo>
                  <a:cubicBezTo>
                    <a:pt x="454346" y="782621"/>
                    <a:pt x="449065" y="754145"/>
                    <a:pt x="438222" y="732175"/>
                  </a:cubicBezTo>
                  <a:cubicBezTo>
                    <a:pt x="407577" y="669942"/>
                    <a:pt x="99524" y="150391"/>
                    <a:pt x="10040" y="250529"/>
                  </a:cubicBezTo>
                  <a:cubicBezTo>
                    <a:pt x="-3632" y="265805"/>
                    <a:pt x="-1086" y="284286"/>
                    <a:pt x="4477" y="298147"/>
                  </a:cubicBezTo>
                  <a:cubicBezTo>
                    <a:pt x="53320" y="418653"/>
                    <a:pt x="96318" y="541516"/>
                    <a:pt x="138655" y="664379"/>
                  </a:cubicBezTo>
                  <a:cubicBezTo>
                    <a:pt x="165528" y="741887"/>
                    <a:pt x="187687" y="827599"/>
                    <a:pt x="218332" y="907276"/>
                  </a:cubicBezTo>
                  <a:close/>
                </a:path>
              </a:pathLst>
            </a:custGeom>
            <a:solidFill>
              <a:srgbClr val="F7CAB0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Rectangle 16">
            <a:extLst>
              <a:ext uri="{FF2B5EF4-FFF2-40B4-BE49-F238E27FC236}">
                <a16:creationId xmlns:a16="http://schemas.microsoft.com/office/drawing/2014/main" id="{3669C596-28B2-4BBB-9150-C880988FA2F8}"/>
              </a:ext>
            </a:extLst>
          </p:cNvPr>
          <p:cNvSpPr/>
          <p:nvPr/>
        </p:nvSpPr>
        <p:spPr>
          <a:xfrm rot="2700000">
            <a:off x="816789" y="4279958"/>
            <a:ext cx="310609" cy="5568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721D65DE-9F6E-4520-8934-8DA6EA3F6EBB}"/>
              </a:ext>
            </a:extLst>
          </p:cNvPr>
          <p:cNvSpPr/>
          <p:nvPr/>
        </p:nvSpPr>
        <p:spPr>
          <a:xfrm>
            <a:off x="1507707" y="4235225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9A4C1587-86FD-4859-BD21-A23C46C40C9A}"/>
              </a:ext>
            </a:extLst>
          </p:cNvPr>
          <p:cNvSpPr/>
          <p:nvPr/>
        </p:nvSpPr>
        <p:spPr>
          <a:xfrm>
            <a:off x="1507707" y="4947639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51FF1D3-F89C-45E7-AC48-D08DC3B87166}"/>
              </a:ext>
            </a:extLst>
          </p:cNvPr>
          <p:cNvSpPr/>
          <p:nvPr/>
        </p:nvSpPr>
        <p:spPr>
          <a:xfrm>
            <a:off x="1507707" y="5660053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Rounded Rectangle 10">
            <a:extLst>
              <a:ext uri="{FF2B5EF4-FFF2-40B4-BE49-F238E27FC236}">
                <a16:creationId xmlns:a16="http://schemas.microsoft.com/office/drawing/2014/main" id="{BB8F778C-C644-4D8A-A697-F4FB94357908}"/>
              </a:ext>
            </a:extLst>
          </p:cNvPr>
          <p:cNvSpPr/>
          <p:nvPr/>
        </p:nvSpPr>
        <p:spPr>
          <a:xfrm>
            <a:off x="848175" y="5800894"/>
            <a:ext cx="296873" cy="39287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88CD31A0-275B-46E8-AC19-434D80414D6D}"/>
              </a:ext>
            </a:extLst>
          </p:cNvPr>
          <p:cNvSpPr/>
          <p:nvPr/>
        </p:nvSpPr>
        <p:spPr>
          <a:xfrm>
            <a:off x="757931" y="5073923"/>
            <a:ext cx="420646" cy="39376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직사각형 1">
            <a:extLst>
              <a:ext uri="{FF2B5EF4-FFF2-40B4-BE49-F238E27FC236}">
                <a16:creationId xmlns:a16="http://schemas.microsoft.com/office/drawing/2014/main" id="{98558A62-19A7-4A08-86E8-E948EFB81225}"/>
              </a:ext>
            </a:extLst>
          </p:cNvPr>
          <p:cNvSpPr/>
          <p:nvPr/>
        </p:nvSpPr>
        <p:spPr>
          <a:xfrm>
            <a:off x="698760" y="2558761"/>
            <a:ext cx="3176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5CCE65-E8E6-44AB-AE74-2A9E6C40F140}"/>
              </a:ext>
            </a:extLst>
          </p:cNvPr>
          <p:cNvSpPr txBox="1"/>
          <p:nvPr/>
        </p:nvSpPr>
        <p:spPr>
          <a:xfrm>
            <a:off x="698760" y="1356363"/>
            <a:ext cx="3145552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accent2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accent2"/>
                </a:solidFill>
              </a:rPr>
              <a:t>Professional PPT Presentation</a:t>
            </a:r>
            <a:endParaRPr lang="ko-KR" altLang="en-US" sz="2400" dirty="0">
              <a:solidFill>
                <a:schemeClr val="accent2"/>
              </a:solidFill>
            </a:endParaRPr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7A9A06AD-6010-4E7D-A9B1-02E11D137777}"/>
              </a:ext>
            </a:extLst>
          </p:cNvPr>
          <p:cNvSpPr/>
          <p:nvPr/>
        </p:nvSpPr>
        <p:spPr>
          <a:xfrm>
            <a:off x="11124695" y="4404030"/>
            <a:ext cx="401910" cy="30872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Oval 7">
            <a:extLst>
              <a:ext uri="{FF2B5EF4-FFF2-40B4-BE49-F238E27FC236}">
                <a16:creationId xmlns:a16="http://schemas.microsoft.com/office/drawing/2014/main" id="{7DF1D335-5F53-421D-8354-8539FF208B79}"/>
              </a:ext>
            </a:extLst>
          </p:cNvPr>
          <p:cNvSpPr/>
          <p:nvPr/>
        </p:nvSpPr>
        <p:spPr>
          <a:xfrm>
            <a:off x="11139591" y="5773630"/>
            <a:ext cx="419176" cy="4191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id="{566F1C28-F763-4DB4-ABC3-89F45B3AA0E2}"/>
              </a:ext>
            </a:extLst>
          </p:cNvPr>
          <p:cNvSpPr>
            <a:spLocks noChangeAspect="1"/>
          </p:cNvSpPr>
          <p:nvPr/>
        </p:nvSpPr>
        <p:spPr>
          <a:xfrm>
            <a:off x="11114611" y="5047399"/>
            <a:ext cx="443110" cy="44681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직사각형 31">
            <a:extLst>
              <a:ext uri="{FF2B5EF4-FFF2-40B4-BE49-F238E27FC236}">
                <a16:creationId xmlns:a16="http://schemas.microsoft.com/office/drawing/2014/main" id="{5AC160AA-99C0-4227-AC62-BE1ED9129A87}"/>
              </a:ext>
            </a:extLst>
          </p:cNvPr>
          <p:cNvSpPr/>
          <p:nvPr/>
        </p:nvSpPr>
        <p:spPr>
          <a:xfrm flipH="1">
            <a:off x="8316451" y="4235225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직사각형 32">
            <a:extLst>
              <a:ext uri="{FF2B5EF4-FFF2-40B4-BE49-F238E27FC236}">
                <a16:creationId xmlns:a16="http://schemas.microsoft.com/office/drawing/2014/main" id="{36B067F1-01C0-48F4-9605-9278CB6634BD}"/>
              </a:ext>
            </a:extLst>
          </p:cNvPr>
          <p:cNvSpPr/>
          <p:nvPr/>
        </p:nvSpPr>
        <p:spPr>
          <a:xfrm flipH="1">
            <a:off x="8316451" y="4947639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직사각형 33">
            <a:extLst>
              <a:ext uri="{FF2B5EF4-FFF2-40B4-BE49-F238E27FC236}">
                <a16:creationId xmlns:a16="http://schemas.microsoft.com/office/drawing/2014/main" id="{44BA2916-80BE-43D7-A997-5DE2AB2AC234}"/>
              </a:ext>
            </a:extLst>
          </p:cNvPr>
          <p:cNvSpPr/>
          <p:nvPr/>
        </p:nvSpPr>
        <p:spPr>
          <a:xfrm flipH="1">
            <a:off x="8316451" y="5660053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직사각형 1">
            <a:extLst>
              <a:ext uri="{FF2B5EF4-FFF2-40B4-BE49-F238E27FC236}">
                <a16:creationId xmlns:a16="http://schemas.microsoft.com/office/drawing/2014/main" id="{38EB3EA2-E9F4-450F-A1D7-835F9AF2E378}"/>
              </a:ext>
            </a:extLst>
          </p:cNvPr>
          <p:cNvSpPr/>
          <p:nvPr/>
        </p:nvSpPr>
        <p:spPr>
          <a:xfrm>
            <a:off x="8381171" y="2558761"/>
            <a:ext cx="3176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63B407D-8C8E-442C-9267-A2049DC4C618}"/>
              </a:ext>
            </a:extLst>
          </p:cNvPr>
          <p:cNvSpPr txBox="1"/>
          <p:nvPr/>
        </p:nvSpPr>
        <p:spPr>
          <a:xfrm>
            <a:off x="8381171" y="1356363"/>
            <a:ext cx="3145552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accent3"/>
                </a:solidFill>
              </a:rPr>
              <a:t>We Create Quality </a:t>
            </a:r>
          </a:p>
          <a:p>
            <a:pPr algn="r"/>
            <a:r>
              <a:rPr lang="en-US" altLang="ko-KR" sz="24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6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ECEC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96"/>
      </a:accent6>
      <a:hlink>
        <a:srgbClr val="FFFFFF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6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ECEC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96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6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ECEC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96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3225</TotalTime>
  <Words>5204</Words>
  <Application>Microsoft Office PowerPoint</Application>
  <PresentationFormat>와이드스크린</PresentationFormat>
  <Paragraphs>578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5" baseType="lpstr">
      <vt:lpstr>Bebas Neue</vt:lpstr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69</cp:revision>
  <dcterms:created xsi:type="dcterms:W3CDTF">2020-01-20T05:08:25Z</dcterms:created>
  <dcterms:modified xsi:type="dcterms:W3CDTF">2022-08-11T03:25:30Z</dcterms:modified>
</cp:coreProperties>
</file>